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1"/>
  </p:notesMasterIdLst>
  <p:sldIdLst>
    <p:sldId id="256" r:id="rId2"/>
    <p:sldId id="258" r:id="rId3"/>
    <p:sldId id="295"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Montserrat" panose="00000500000000000000" pitchFamily="2" charset="0"/>
      <p:regular r:id="rId42"/>
      <p:bold r:id="rId43"/>
      <p:italic r:id="rId44"/>
      <p:boldItalic r:id="rId45"/>
    </p:embeddedFont>
    <p:embeddedFont>
      <p:font typeface="Raleway" pitchFamily="2" charset="0"/>
      <p:regular r:id="rId46"/>
      <p:bold r:id="rId47"/>
      <p:italic r:id="rId48"/>
      <p:boldItalic r:id="rId49"/>
    </p:embeddedFont>
    <p:embeddedFont>
      <p:font typeface="Raleway Thin" pitchFamily="2" charset="0"/>
      <p:regular r:id="rId50"/>
      <p:bold r:id="rId51"/>
      <p:italic r:id="rId52"/>
      <p:boldItalic r:id="rId53"/>
    </p:embeddedFont>
    <p:embeddedFont>
      <p:font typeface="Red Hat Display" panose="020B0604020202020204" charset="0"/>
      <p:regular r:id="rId54"/>
      <p:bold r:id="rId55"/>
      <p:italic r:id="rId56"/>
      <p:boldItalic r:id="rId57"/>
    </p:embeddedFont>
    <p:embeddedFont>
      <p:font typeface="Red Hat Display Black" panose="020B0604020202020204"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54E90-54B8-4DDE-8E0E-E95AE126EA17}" v="13" dt="2025-04-12T15:37:45.509"/>
  </p1510:revLst>
</p1510:revInfo>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Altendorf" userId="0b9c3d68-2789-404e-80be-449739096ca9" providerId="ADAL" clId="{E8B54E90-54B8-4DDE-8E0E-E95AE126EA17}"/>
    <pc:docChg chg="undo custSel addSld delSld modSld sldOrd">
      <pc:chgData name="Charles Altendorf" userId="0b9c3d68-2789-404e-80be-449739096ca9" providerId="ADAL" clId="{E8B54E90-54B8-4DDE-8E0E-E95AE126EA17}" dt="2025-04-12T16:25:06.327" v="1477" actId="20577"/>
      <pc:docMkLst>
        <pc:docMk/>
      </pc:docMkLst>
      <pc:sldChg chg="addSp delSp modSp mod setBg modNotes">
        <pc:chgData name="Charles Altendorf" userId="0b9c3d68-2789-404e-80be-449739096ca9" providerId="ADAL" clId="{E8B54E90-54B8-4DDE-8E0E-E95AE126EA17}" dt="2025-04-12T15:02:30.128" v="485" actId="478"/>
        <pc:sldMkLst>
          <pc:docMk/>
          <pc:sldMk cId="0" sldId="256"/>
        </pc:sldMkLst>
        <pc:spChg chg="add del mod">
          <ac:chgData name="Charles Altendorf" userId="0b9c3d68-2789-404e-80be-449739096ca9" providerId="ADAL" clId="{E8B54E90-54B8-4DDE-8E0E-E95AE126EA17}" dt="2025-04-12T15:02:30.128" v="485" actId="478"/>
          <ac:spMkLst>
            <pc:docMk/>
            <pc:sldMk cId="0" sldId="256"/>
            <ac:spMk id="2" creationId="{91714038-EF5F-0EF9-F5DA-6A62180DA44D}"/>
          </ac:spMkLst>
        </pc:spChg>
        <pc:spChg chg="mod">
          <ac:chgData name="Charles Altendorf" userId="0b9c3d68-2789-404e-80be-449739096ca9" providerId="ADAL" clId="{E8B54E90-54B8-4DDE-8E0E-E95AE126EA17}" dt="2025-04-12T14:58:26.986" v="468" actId="1076"/>
          <ac:spMkLst>
            <pc:docMk/>
            <pc:sldMk cId="0" sldId="256"/>
            <ac:spMk id="99" creationId="{00000000-0000-0000-0000-000000000000}"/>
          </ac:spMkLst>
        </pc:spChg>
      </pc:sldChg>
      <pc:sldChg chg="del">
        <pc:chgData name="Charles Altendorf" userId="0b9c3d68-2789-404e-80be-449739096ca9" providerId="ADAL" clId="{E8B54E90-54B8-4DDE-8E0E-E95AE126EA17}" dt="2025-04-12T14:34:27.551" v="0" actId="2696"/>
        <pc:sldMkLst>
          <pc:docMk/>
          <pc:sldMk cId="0" sldId="257"/>
        </pc:sldMkLst>
      </pc:sldChg>
      <pc:sldChg chg="modSp mod">
        <pc:chgData name="Charles Altendorf" userId="0b9c3d68-2789-404e-80be-449739096ca9" providerId="ADAL" clId="{E8B54E90-54B8-4DDE-8E0E-E95AE126EA17}" dt="2025-04-12T14:52:25.762" v="396" actId="14100"/>
        <pc:sldMkLst>
          <pc:docMk/>
          <pc:sldMk cId="0" sldId="258"/>
        </pc:sldMkLst>
        <pc:spChg chg="mod">
          <ac:chgData name="Charles Altendorf" userId="0b9c3d68-2789-404e-80be-449739096ca9" providerId="ADAL" clId="{E8B54E90-54B8-4DDE-8E0E-E95AE126EA17}" dt="2025-04-12T14:36:22.463" v="30" actId="14100"/>
          <ac:spMkLst>
            <pc:docMk/>
            <pc:sldMk cId="0" sldId="258"/>
            <ac:spMk id="121" creationId="{00000000-0000-0000-0000-000000000000}"/>
          </ac:spMkLst>
        </pc:spChg>
        <pc:spChg chg="mod">
          <ac:chgData name="Charles Altendorf" userId="0b9c3d68-2789-404e-80be-449739096ca9" providerId="ADAL" clId="{E8B54E90-54B8-4DDE-8E0E-E95AE126EA17}" dt="2025-04-12T14:52:25.762" v="396" actId="14100"/>
          <ac:spMkLst>
            <pc:docMk/>
            <pc:sldMk cId="0" sldId="258"/>
            <ac:spMk id="122" creationId="{00000000-0000-0000-0000-000000000000}"/>
          </ac:spMkLst>
        </pc:spChg>
        <pc:picChg chg="mod">
          <ac:chgData name="Charles Altendorf" userId="0b9c3d68-2789-404e-80be-449739096ca9" providerId="ADAL" clId="{E8B54E90-54B8-4DDE-8E0E-E95AE126EA17}" dt="2025-04-12T14:46:55.937" v="31" actId="14826"/>
          <ac:picMkLst>
            <pc:docMk/>
            <pc:sldMk cId="0" sldId="258"/>
            <ac:picMk id="124" creationId="{00000000-0000-0000-0000-000000000000}"/>
          </ac:picMkLst>
        </pc:picChg>
      </pc:sldChg>
      <pc:sldChg chg="addSp delSp modSp mod setBg">
        <pc:chgData name="Charles Altendorf" userId="0b9c3d68-2789-404e-80be-449739096ca9" providerId="ADAL" clId="{E8B54E90-54B8-4DDE-8E0E-E95AE126EA17}" dt="2025-04-12T15:22:39.743" v="999"/>
        <pc:sldMkLst>
          <pc:docMk/>
          <pc:sldMk cId="0" sldId="259"/>
        </pc:sldMkLst>
        <pc:spChg chg="add del mod">
          <ac:chgData name="Charles Altendorf" userId="0b9c3d68-2789-404e-80be-449739096ca9" providerId="ADAL" clId="{E8B54E90-54B8-4DDE-8E0E-E95AE126EA17}" dt="2025-04-12T15:21:34.099" v="997" actId="478"/>
          <ac:spMkLst>
            <pc:docMk/>
            <pc:sldMk cId="0" sldId="259"/>
            <ac:spMk id="3" creationId="{2A78F31C-7266-8A35-8697-2D64B0110485}"/>
          </ac:spMkLst>
        </pc:spChg>
        <pc:spChg chg="mod">
          <ac:chgData name="Charles Altendorf" userId="0b9c3d68-2789-404e-80be-449739096ca9" providerId="ADAL" clId="{E8B54E90-54B8-4DDE-8E0E-E95AE126EA17}" dt="2025-04-12T15:19:37.536" v="995" actId="1076"/>
          <ac:spMkLst>
            <pc:docMk/>
            <pc:sldMk cId="0" sldId="259"/>
            <ac:spMk id="129" creationId="{00000000-0000-0000-0000-000000000000}"/>
          </ac:spMkLst>
        </pc:spChg>
        <pc:spChg chg="del">
          <ac:chgData name="Charles Altendorf" userId="0b9c3d68-2789-404e-80be-449739096ca9" providerId="ADAL" clId="{E8B54E90-54B8-4DDE-8E0E-E95AE126EA17}" dt="2025-04-12T15:21:18.802" v="996" actId="478"/>
          <ac:spMkLst>
            <pc:docMk/>
            <pc:sldMk cId="0" sldId="259"/>
            <ac:spMk id="130" creationId="{00000000-0000-0000-0000-000000000000}"/>
          </ac:spMkLst>
        </pc:spChg>
      </pc:sldChg>
      <pc:sldChg chg="delSp modSp mod setBg">
        <pc:chgData name="Charles Altendorf" userId="0b9c3d68-2789-404e-80be-449739096ca9" providerId="ADAL" clId="{E8B54E90-54B8-4DDE-8E0E-E95AE126EA17}" dt="2025-04-12T16:08:24.297" v="1063" actId="20577"/>
        <pc:sldMkLst>
          <pc:docMk/>
          <pc:sldMk cId="0" sldId="260"/>
        </pc:sldMkLst>
        <pc:spChg chg="mod">
          <ac:chgData name="Charles Altendorf" userId="0b9c3d68-2789-404e-80be-449739096ca9" providerId="ADAL" clId="{E8B54E90-54B8-4DDE-8E0E-E95AE126EA17}" dt="2025-04-12T16:08:24.297" v="1063" actId="20577"/>
          <ac:spMkLst>
            <pc:docMk/>
            <pc:sldMk cId="0" sldId="260"/>
            <ac:spMk id="136" creationId="{00000000-0000-0000-0000-000000000000}"/>
          </ac:spMkLst>
        </pc:spChg>
        <pc:spChg chg="del mod">
          <ac:chgData name="Charles Altendorf" userId="0b9c3d68-2789-404e-80be-449739096ca9" providerId="ADAL" clId="{E8B54E90-54B8-4DDE-8E0E-E95AE126EA17}" dt="2025-04-12T16:06:30.772" v="1022" actId="478"/>
          <ac:spMkLst>
            <pc:docMk/>
            <pc:sldMk cId="0" sldId="260"/>
            <ac:spMk id="137" creationId="{00000000-0000-0000-0000-000000000000}"/>
          </ac:spMkLst>
        </pc:spChg>
        <pc:spChg chg="del">
          <ac:chgData name="Charles Altendorf" userId="0b9c3d68-2789-404e-80be-449739096ca9" providerId="ADAL" clId="{E8B54E90-54B8-4DDE-8E0E-E95AE126EA17}" dt="2025-04-12T16:03:47.850" v="1004" actId="478"/>
          <ac:spMkLst>
            <pc:docMk/>
            <pc:sldMk cId="0" sldId="260"/>
            <ac:spMk id="146" creationId="{00000000-0000-0000-0000-000000000000}"/>
          </ac:spMkLst>
        </pc:spChg>
        <pc:spChg chg="del">
          <ac:chgData name="Charles Altendorf" userId="0b9c3d68-2789-404e-80be-449739096ca9" providerId="ADAL" clId="{E8B54E90-54B8-4DDE-8E0E-E95AE126EA17}" dt="2025-04-12T16:06:35.762" v="1023" actId="478"/>
          <ac:spMkLst>
            <pc:docMk/>
            <pc:sldMk cId="0" sldId="260"/>
            <ac:spMk id="147" creationId="{00000000-0000-0000-0000-000000000000}"/>
          </ac:spMkLst>
        </pc:spChg>
        <pc:spChg chg="del">
          <ac:chgData name="Charles Altendorf" userId="0b9c3d68-2789-404e-80be-449739096ca9" providerId="ADAL" clId="{E8B54E90-54B8-4DDE-8E0E-E95AE126EA17}" dt="2025-04-12T16:06:41.410" v="1024" actId="478"/>
          <ac:spMkLst>
            <pc:docMk/>
            <pc:sldMk cId="0" sldId="260"/>
            <ac:spMk id="148" creationId="{00000000-0000-0000-0000-000000000000}"/>
          </ac:spMkLst>
        </pc:spChg>
        <pc:spChg chg="del">
          <ac:chgData name="Charles Altendorf" userId="0b9c3d68-2789-404e-80be-449739096ca9" providerId="ADAL" clId="{E8B54E90-54B8-4DDE-8E0E-E95AE126EA17}" dt="2025-04-12T16:03:50.549" v="1005" actId="478"/>
          <ac:spMkLst>
            <pc:docMk/>
            <pc:sldMk cId="0" sldId="260"/>
            <ac:spMk id="149" creationId="{00000000-0000-0000-0000-000000000000}"/>
          </ac:spMkLst>
        </pc:spChg>
        <pc:grpChg chg="del">
          <ac:chgData name="Charles Altendorf" userId="0b9c3d68-2789-404e-80be-449739096ca9" providerId="ADAL" clId="{E8B54E90-54B8-4DDE-8E0E-E95AE126EA17}" dt="2025-04-12T15:37:50.595" v="1002" actId="478"/>
          <ac:grpSpMkLst>
            <pc:docMk/>
            <pc:sldMk cId="0" sldId="260"/>
            <ac:grpSpMk id="138" creationId="{00000000-0000-0000-0000-000000000000}"/>
          </ac:grpSpMkLst>
        </pc:grpChg>
        <pc:grpChg chg="del">
          <ac:chgData name="Charles Altendorf" userId="0b9c3d68-2789-404e-80be-449739096ca9" providerId="ADAL" clId="{E8B54E90-54B8-4DDE-8E0E-E95AE126EA17}" dt="2025-04-12T15:37:54.752" v="1003" actId="478"/>
          <ac:grpSpMkLst>
            <pc:docMk/>
            <pc:sldMk cId="0" sldId="260"/>
            <ac:grpSpMk id="141" creationId="{00000000-0000-0000-0000-000000000000}"/>
          </ac:grpSpMkLst>
        </pc:grpChg>
      </pc:sldChg>
      <pc:sldChg chg="modSp mod ord">
        <pc:chgData name="Charles Altendorf" userId="0b9c3d68-2789-404e-80be-449739096ca9" providerId="ADAL" clId="{E8B54E90-54B8-4DDE-8E0E-E95AE126EA17}" dt="2025-04-12T16:25:06.327" v="1477" actId="20577"/>
        <pc:sldMkLst>
          <pc:docMk/>
          <pc:sldMk cId="0" sldId="262"/>
        </pc:sldMkLst>
        <pc:spChg chg="mod">
          <ac:chgData name="Charles Altendorf" userId="0b9c3d68-2789-404e-80be-449739096ca9" providerId="ADAL" clId="{E8B54E90-54B8-4DDE-8E0E-E95AE126EA17}" dt="2025-04-12T16:23:16.602" v="1469" actId="20577"/>
          <ac:spMkLst>
            <pc:docMk/>
            <pc:sldMk cId="0" sldId="262"/>
            <ac:spMk id="161" creationId="{00000000-0000-0000-0000-000000000000}"/>
          </ac:spMkLst>
        </pc:spChg>
        <pc:spChg chg="mod">
          <ac:chgData name="Charles Altendorf" userId="0b9c3d68-2789-404e-80be-449739096ca9" providerId="ADAL" clId="{E8B54E90-54B8-4DDE-8E0E-E95AE126EA17}" dt="2025-04-12T16:25:06.327" v="1477" actId="20577"/>
          <ac:spMkLst>
            <pc:docMk/>
            <pc:sldMk cId="0" sldId="262"/>
            <ac:spMk id="162" creationId="{00000000-0000-0000-0000-000000000000}"/>
          </ac:spMkLst>
        </pc:spChg>
      </pc:sldChg>
      <pc:sldChg chg="modSp add mod">
        <pc:chgData name="Charles Altendorf" userId="0b9c3d68-2789-404e-80be-449739096ca9" providerId="ADAL" clId="{E8B54E90-54B8-4DDE-8E0E-E95AE126EA17}" dt="2025-04-12T15:19:06.571" v="957" actId="20577"/>
        <pc:sldMkLst>
          <pc:docMk/>
          <pc:sldMk cId="3733470535" sldId="295"/>
        </pc:sldMkLst>
        <pc:spChg chg="mod">
          <ac:chgData name="Charles Altendorf" userId="0b9c3d68-2789-404e-80be-449739096ca9" providerId="ADAL" clId="{E8B54E90-54B8-4DDE-8E0E-E95AE126EA17}" dt="2025-04-12T15:06:41.193" v="516" actId="20577"/>
          <ac:spMkLst>
            <pc:docMk/>
            <pc:sldMk cId="3733470535" sldId="295"/>
            <ac:spMk id="121" creationId="{7AADAFA5-A5E0-E9D7-067B-0653AC102F42}"/>
          </ac:spMkLst>
        </pc:spChg>
        <pc:spChg chg="mod">
          <ac:chgData name="Charles Altendorf" userId="0b9c3d68-2789-404e-80be-449739096ca9" providerId="ADAL" clId="{E8B54E90-54B8-4DDE-8E0E-E95AE126EA17}" dt="2025-04-12T15:19:06.571" v="957" actId="20577"/>
          <ac:spMkLst>
            <pc:docMk/>
            <pc:sldMk cId="3733470535" sldId="295"/>
            <ac:spMk id="122" creationId="{5746D977-1977-C741-9B08-F141AB572D9B}"/>
          </ac:spMkLst>
        </pc:spChg>
        <pc:picChg chg="mod">
          <ac:chgData name="Charles Altendorf" userId="0b9c3d68-2789-404e-80be-449739096ca9" providerId="ADAL" clId="{E8B54E90-54B8-4DDE-8E0E-E95AE126EA17}" dt="2025-04-12T15:14:37.538" v="558" actId="14826"/>
          <ac:picMkLst>
            <pc:docMk/>
            <pc:sldMk cId="3733470535" sldId="295"/>
            <ac:picMk id="124" creationId="{F58F3023-E7B4-3176-A323-7813C23B41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1059c2e6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1059c2e6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1059c2e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1059c2e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32348a412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32348a4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32348a41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32348a41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32348a41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32348a41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32348a41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32348a41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642D7CD6-650B-BD39-183C-B551D52BB1AC}"/>
            </a:ext>
          </a:extLst>
        </p:cNvPr>
        <p:cNvGrpSpPr/>
        <p:nvPr/>
      </p:nvGrpSpPr>
      <p:grpSpPr>
        <a:xfrm>
          <a:off x="0" y="0"/>
          <a:ext cx="0" cy="0"/>
          <a:chOff x="0" y="0"/>
          <a:chExt cx="0" cy="0"/>
        </a:xfrm>
      </p:grpSpPr>
      <p:sp>
        <p:nvSpPr>
          <p:cNvPr id="118" name="Google Shape;118;g35f391192_057:notes">
            <a:extLst>
              <a:ext uri="{FF2B5EF4-FFF2-40B4-BE49-F238E27FC236}">
                <a16:creationId xmlns:a16="http://schemas.microsoft.com/office/drawing/2014/main" id="{57BFD125-908B-5642-4F63-41C35BBB23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57:notes">
            <a:extLst>
              <a:ext uri="{FF2B5EF4-FFF2-40B4-BE49-F238E27FC236}">
                <a16:creationId xmlns:a16="http://schemas.microsoft.com/office/drawing/2014/main" id="{E69C74DF-7DF0-6C9C-EDB1-7B8CF0B76B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408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32348a41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b32348a41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32348a41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b32348a41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32348a41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32348a41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b32348a41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b32348a41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b32348a41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b32348a41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b32348a41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b32348a41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1c0fbb30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1c0fbb30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41a98d525d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Veiled">
  <p:cSld name="BLANK_1">
    <p:spTree>
      <p:nvGrpSpPr>
        <p:cNvPr id="1" name="Shape 85"/>
        <p:cNvGrpSpPr/>
        <p:nvPr/>
      </p:nvGrpSpPr>
      <p:grpSpPr>
        <a:xfrm>
          <a:off x="0" y="0"/>
          <a:ext cx="0" cy="0"/>
          <a:chOff x="0" y="0"/>
          <a:chExt cx="0" cy="0"/>
        </a:xfrm>
      </p:grpSpPr>
      <p:sp>
        <p:nvSpPr>
          <p:cNvPr id="86" name="Google Shape;86;p12"/>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_1">
    <p:spTree>
      <p:nvGrpSpPr>
        <p:cNvPr id="1" name="Shape 89"/>
        <p:cNvGrpSpPr/>
        <p:nvPr/>
      </p:nvGrpSpPr>
      <p:grpSpPr>
        <a:xfrm>
          <a:off x="0" y="0"/>
          <a:ext cx="0" cy="0"/>
          <a:chOff x="0" y="0"/>
          <a:chExt cx="0" cy="0"/>
        </a:xfrm>
      </p:grpSpPr>
      <p:grpSp>
        <p:nvGrpSpPr>
          <p:cNvPr id="90" name="Google Shape;90;p13"/>
          <p:cNvGrpSpPr/>
          <p:nvPr/>
        </p:nvGrpSpPr>
        <p:grpSpPr>
          <a:xfrm>
            <a:off x="0" y="-25"/>
            <a:ext cx="9144000" cy="5143500"/>
            <a:chOff x="0" y="-225"/>
            <a:chExt cx="9144000" cy="5143500"/>
          </a:xfrm>
        </p:grpSpPr>
        <p:sp>
          <p:nvSpPr>
            <p:cNvPr id="91" name="Google Shape;91;p13"/>
            <p:cNvSpPr/>
            <p:nvPr/>
          </p:nvSpPr>
          <p:spPr>
            <a:xfrm>
              <a:off x="0" y="-225"/>
              <a:ext cx="9144000" cy="5143500"/>
            </a:xfrm>
            <a:prstGeom prst="frame">
              <a:avLst>
                <a:gd name="adj1" fmla="val 8758"/>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0800000" flipH="1">
              <a:off x="0" y="-175"/>
              <a:ext cx="4572000" cy="9063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3" name="Google Shape;93;p13"/>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100" y="3429000"/>
            <a:ext cx="9150000" cy="171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8" name="Google Shape;18;p3"/>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a:endParaRPr/>
          </a:p>
        </p:txBody>
      </p:sp>
      <p:sp>
        <p:nvSpPr>
          <p:cNvPr id="19" name="Google Shape;19;p3"/>
          <p:cNvSpPr/>
          <p:nvPr/>
        </p:nvSpPr>
        <p:spPr>
          <a:xfrm>
            <a:off x="0" y="1998300"/>
            <a:ext cx="1430700" cy="14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grpSp>
        <p:nvGrpSpPr>
          <p:cNvPr id="21" name="Google Shape;21;p4"/>
          <p:cNvGrpSpPr/>
          <p:nvPr/>
        </p:nvGrpSpPr>
        <p:grpSpPr>
          <a:xfrm>
            <a:off x="0" y="-100"/>
            <a:ext cx="9144000" cy="5143600"/>
            <a:chOff x="0" y="-100"/>
            <a:chExt cx="9144000" cy="5143600"/>
          </a:xfrm>
        </p:grpSpPr>
        <p:sp>
          <p:nvSpPr>
            <p:cNvPr id="22" name="Google Shape;22;p4"/>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0" y="-100"/>
              <a:ext cx="6087900" cy="44199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p:nvPr/>
        </p:nvSpPr>
        <p:spPr>
          <a:xfrm flipH="1">
            <a:off x="8760600" y="4760125"/>
            <a:ext cx="383400" cy="383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 name="Google Shape;25;p4"/>
          <p:cNvSpPr txBox="1">
            <a:spLocks noGrp="1"/>
          </p:cNvSpPr>
          <p:nvPr>
            <p:ph type="body" idx="1"/>
          </p:nvPr>
        </p:nvSpPr>
        <p:spPr>
          <a:xfrm>
            <a:off x="810450" y="554575"/>
            <a:ext cx="4686900" cy="3271200"/>
          </a:xfrm>
          <a:prstGeom prst="rect">
            <a:avLst/>
          </a:prstGeom>
        </p:spPr>
        <p:txBody>
          <a:bodyPr spcFirstLastPara="1" wrap="square" lIns="0" tIns="0" rIns="0" bIns="0" anchor="t" anchorCtr="0">
            <a:noAutofit/>
          </a:bodyPr>
          <a:lstStyle>
            <a:lvl1pPr marL="457200" lvl="0" indent="-419100" rtl="0">
              <a:lnSpc>
                <a:spcPct val="115000"/>
              </a:lnSpc>
              <a:spcBef>
                <a:spcPts val="60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1pPr>
            <a:lvl2pPr marL="914400" lvl="1"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2pPr>
            <a:lvl3pPr marL="1371600" lvl="2"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3pPr>
            <a:lvl4pPr marL="1828800" lvl="3"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4pPr>
            <a:lvl5pPr marL="2286000" lvl="4"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5pPr>
            <a:lvl6pPr marL="2743200" lvl="5"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6pPr>
            <a:lvl7pPr marL="3200400" lvl="6"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7pPr>
            <a:lvl8pPr marL="3657600" lvl="7"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8pPr>
            <a:lvl9pPr marL="4114800" lvl="8"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9pPr>
          </a:lstStyle>
          <a:p>
            <a:endParaRPr/>
          </a:p>
        </p:txBody>
      </p:sp>
      <p:sp>
        <p:nvSpPr>
          <p:cNvPr id="26" name="Google Shape;26;p4"/>
          <p:cNvSpPr txBox="1"/>
          <p:nvPr/>
        </p:nvSpPr>
        <p:spPr>
          <a:xfrm>
            <a:off x="318111" y="380177"/>
            <a:ext cx="516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b="1">
                <a:solidFill>
                  <a:schemeClr val="accent1"/>
                </a:solidFill>
                <a:latin typeface="Raleway"/>
                <a:ea typeface="Raleway"/>
                <a:cs typeface="Raleway"/>
                <a:sym typeface="Raleway"/>
              </a:rPr>
              <a:t>“</a:t>
            </a:r>
            <a:endParaRPr sz="7200" b="1">
              <a:solidFill>
                <a:schemeClr val="accent1"/>
              </a:solidFill>
              <a:latin typeface="Raleway"/>
              <a:ea typeface="Raleway"/>
              <a:cs typeface="Raleway"/>
              <a:sym typeface="Raleway"/>
            </a:endParaRPr>
          </a:p>
        </p:txBody>
      </p:sp>
      <p:sp>
        <p:nvSpPr>
          <p:cNvPr id="27" name="Google Shape;27;p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6" name="Google Shape;36;p5"/>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10800000">
            <a:off x="4766875" y="300"/>
            <a:ext cx="4377000" cy="4377000"/>
          </a:xfrm>
          <a:prstGeom prst="round1Rect">
            <a:avLst>
              <a:gd name="adj" fmla="val 50000"/>
            </a:avLst>
          </a:prstGeom>
          <a:solidFill>
            <a:srgbClr val="142236">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6"/>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lvl1pPr marL="457200" lvl="0" indent="-355600" rtl="0">
              <a:lnSpc>
                <a:spcPct val="115000"/>
              </a:lnSpc>
              <a:spcBef>
                <a:spcPts val="600"/>
              </a:spcBef>
              <a:spcAft>
                <a:spcPts val="0"/>
              </a:spcAft>
              <a:buSzPts val="2000"/>
              <a:buChar char="╸"/>
              <a:defRPr sz="2000">
                <a:solidFill>
                  <a:schemeClr val="dk2"/>
                </a:solidFill>
              </a:defRPr>
            </a:lvl1pPr>
            <a:lvl2pPr marL="914400" lvl="1" indent="-355600" rtl="0">
              <a:lnSpc>
                <a:spcPct val="115000"/>
              </a:lnSpc>
              <a:spcBef>
                <a:spcPts val="0"/>
              </a:spcBef>
              <a:spcAft>
                <a:spcPts val="0"/>
              </a:spcAft>
              <a:buClr>
                <a:schemeClr val="dk2"/>
              </a:buClr>
              <a:buSzPts val="2000"/>
              <a:buChar char="╶"/>
              <a:defRPr sz="2000">
                <a:solidFill>
                  <a:schemeClr val="dk2"/>
                </a:solidFill>
              </a:defRPr>
            </a:lvl2pPr>
            <a:lvl3pPr marL="1371600" lvl="2" indent="-355600" rtl="0">
              <a:lnSpc>
                <a:spcPct val="115000"/>
              </a:lnSpc>
              <a:spcBef>
                <a:spcPts val="0"/>
              </a:spcBef>
              <a:spcAft>
                <a:spcPts val="0"/>
              </a:spcAft>
              <a:buSzPts val="2000"/>
              <a:buChar char="╶"/>
              <a:defRPr sz="2000">
                <a:solidFill>
                  <a:schemeClr val="dk2"/>
                </a:solidFill>
              </a:defRPr>
            </a:lvl3pPr>
            <a:lvl4pPr marL="1828800" lvl="3" indent="-355600" rtl="0">
              <a:lnSpc>
                <a:spcPct val="115000"/>
              </a:lnSpc>
              <a:spcBef>
                <a:spcPts val="0"/>
              </a:spcBef>
              <a:spcAft>
                <a:spcPts val="0"/>
              </a:spcAft>
              <a:buSzPts val="2000"/>
              <a:buChar char="╶"/>
              <a:defRPr sz="2000">
                <a:solidFill>
                  <a:schemeClr val="dk2"/>
                </a:solidFill>
              </a:defRPr>
            </a:lvl4pPr>
            <a:lvl5pPr marL="2286000" lvl="4" indent="-355600" rtl="0">
              <a:lnSpc>
                <a:spcPct val="115000"/>
              </a:lnSpc>
              <a:spcBef>
                <a:spcPts val="0"/>
              </a:spcBef>
              <a:spcAft>
                <a:spcPts val="0"/>
              </a:spcAft>
              <a:buSzPts val="2000"/>
              <a:buChar char="╶"/>
              <a:defRPr sz="2000">
                <a:solidFill>
                  <a:schemeClr val="dk2"/>
                </a:solidFill>
              </a:defRPr>
            </a:lvl5pPr>
            <a:lvl6pPr marL="2743200" lvl="5" indent="-355600" rtl="0">
              <a:lnSpc>
                <a:spcPct val="115000"/>
              </a:lnSpc>
              <a:spcBef>
                <a:spcPts val="0"/>
              </a:spcBef>
              <a:spcAft>
                <a:spcPts val="0"/>
              </a:spcAft>
              <a:buSzPts val="2000"/>
              <a:buChar char="╶"/>
              <a:defRPr sz="2000">
                <a:solidFill>
                  <a:schemeClr val="dk2"/>
                </a:solidFill>
              </a:defRPr>
            </a:lvl6pPr>
            <a:lvl7pPr marL="3200400" lvl="6" indent="-355600" rtl="0">
              <a:lnSpc>
                <a:spcPct val="115000"/>
              </a:lnSpc>
              <a:spcBef>
                <a:spcPts val="0"/>
              </a:spcBef>
              <a:spcAft>
                <a:spcPts val="0"/>
              </a:spcAft>
              <a:buSzPts val="2000"/>
              <a:buChar char="╶"/>
              <a:defRPr sz="2000">
                <a:solidFill>
                  <a:schemeClr val="dk2"/>
                </a:solidFill>
              </a:defRPr>
            </a:lvl7pPr>
            <a:lvl8pPr marL="3657600" lvl="7" indent="-355600" rtl="0">
              <a:lnSpc>
                <a:spcPct val="115000"/>
              </a:lnSpc>
              <a:spcBef>
                <a:spcPts val="0"/>
              </a:spcBef>
              <a:spcAft>
                <a:spcPts val="0"/>
              </a:spcAft>
              <a:buSzPts val="2000"/>
              <a:buChar char="╶"/>
              <a:defRPr sz="2000">
                <a:solidFill>
                  <a:schemeClr val="dk2"/>
                </a:solidFill>
              </a:defRPr>
            </a:lvl8pPr>
            <a:lvl9pPr marL="4114800" lvl="8" indent="-355600" rtl="0">
              <a:lnSpc>
                <a:spcPct val="115000"/>
              </a:lnSpc>
              <a:spcBef>
                <a:spcPts val="0"/>
              </a:spcBef>
              <a:spcAft>
                <a:spcPts val="0"/>
              </a:spcAft>
              <a:buSzPts val="2000"/>
              <a:buChar char="╶"/>
              <a:defRPr sz="2000">
                <a:solidFill>
                  <a:schemeClr val="dk2"/>
                </a:solidFill>
              </a:defRPr>
            </a:lvl9pPr>
          </a:lstStyle>
          <a:p>
            <a:endParaRPr/>
          </a:p>
        </p:txBody>
      </p:sp>
      <p:sp>
        <p:nvSpPr>
          <p:cNvPr id="43" name="Google Shape;43;p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5"/>
        <p:cNvGrpSpPr/>
        <p:nvPr/>
      </p:nvGrpSpPr>
      <p:grpSpPr>
        <a:xfrm>
          <a:off x="0" y="0"/>
          <a:ext cx="0" cy="0"/>
          <a:chOff x="0" y="0"/>
          <a:chExt cx="0" cy="0"/>
        </a:xfrm>
      </p:grpSpPr>
      <p:grpSp>
        <p:nvGrpSpPr>
          <p:cNvPr id="56" name="Google Shape;56;p8"/>
          <p:cNvGrpSpPr/>
          <p:nvPr/>
        </p:nvGrpSpPr>
        <p:grpSpPr>
          <a:xfrm>
            <a:off x="0" y="-50"/>
            <a:ext cx="9144000" cy="5143575"/>
            <a:chOff x="0" y="-50"/>
            <a:chExt cx="9144000" cy="5143575"/>
          </a:xfrm>
        </p:grpSpPr>
        <p:sp>
          <p:nvSpPr>
            <p:cNvPr id="57" name="Google Shape;57;p8"/>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8"/>
            <p:cNvGrpSpPr/>
            <p:nvPr/>
          </p:nvGrpSpPr>
          <p:grpSpPr>
            <a:xfrm>
              <a:off x="0" y="-50"/>
              <a:ext cx="9144000" cy="5143575"/>
              <a:chOff x="0" y="-250"/>
              <a:chExt cx="9144000" cy="5143575"/>
            </a:xfrm>
          </p:grpSpPr>
          <p:sp>
            <p:nvSpPr>
              <p:cNvPr id="59" name="Google Shape;59;p8"/>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8"/>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3" name="Google Shape;63;p8"/>
          <p:cNvSpPr txBox="1">
            <a:spLocks noGrp="1"/>
          </p:cNvSpPr>
          <p:nvPr>
            <p:ph type="body" idx="1"/>
          </p:nvPr>
        </p:nvSpPr>
        <p:spPr>
          <a:xfrm>
            <a:off x="913175"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4" name="Google Shape;64;p8"/>
          <p:cNvSpPr txBox="1">
            <a:spLocks noGrp="1"/>
          </p:cNvSpPr>
          <p:nvPr>
            <p:ph type="body" idx="2"/>
          </p:nvPr>
        </p:nvSpPr>
        <p:spPr>
          <a:xfrm>
            <a:off x="3427841"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5" name="Google Shape;65;p8"/>
          <p:cNvSpPr txBox="1">
            <a:spLocks noGrp="1"/>
          </p:cNvSpPr>
          <p:nvPr>
            <p:ph type="body" idx="3"/>
          </p:nvPr>
        </p:nvSpPr>
        <p:spPr>
          <a:xfrm>
            <a:off x="5942507" y="1746150"/>
            <a:ext cx="2224200" cy="2633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66" name="Google Shape;66;p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9"/>
          <p:cNvGrpSpPr/>
          <p:nvPr/>
        </p:nvGrpSpPr>
        <p:grpSpPr>
          <a:xfrm>
            <a:off x="0" y="-50"/>
            <a:ext cx="9144000" cy="5143575"/>
            <a:chOff x="0" y="-50"/>
            <a:chExt cx="9144000" cy="5143575"/>
          </a:xfrm>
        </p:grpSpPr>
        <p:sp>
          <p:nvSpPr>
            <p:cNvPr id="69" name="Google Shape;69;p9"/>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0" y="-50"/>
              <a:ext cx="9144000" cy="5143575"/>
              <a:chOff x="0" y="-250"/>
              <a:chExt cx="9144000" cy="5143575"/>
            </a:xfrm>
          </p:grpSpPr>
          <p:sp>
            <p:nvSpPr>
              <p:cNvPr id="71" name="Google Shape;71;p9"/>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9"/>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5" name="Google Shape;75;p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76"/>
        <p:cNvGrpSpPr/>
        <p:nvPr/>
      </p:nvGrpSpPr>
      <p:grpSpPr>
        <a:xfrm>
          <a:off x="0" y="0"/>
          <a:ext cx="0" cy="0"/>
          <a:chOff x="0" y="0"/>
          <a:chExt cx="0" cy="0"/>
        </a:xfrm>
      </p:grpSpPr>
      <p:grpSp>
        <p:nvGrpSpPr>
          <p:cNvPr id="77" name="Google Shape;77;p10"/>
          <p:cNvGrpSpPr/>
          <p:nvPr/>
        </p:nvGrpSpPr>
        <p:grpSpPr>
          <a:xfrm>
            <a:off x="0" y="4632875"/>
            <a:ext cx="9144000" cy="510650"/>
            <a:chOff x="0" y="4632675"/>
            <a:chExt cx="9144000" cy="510650"/>
          </a:xfrm>
        </p:grpSpPr>
        <p:sp>
          <p:nvSpPr>
            <p:cNvPr id="78" name="Google Shape;78;p10"/>
            <p:cNvSpPr/>
            <p:nvPr/>
          </p:nvSpPr>
          <p:spPr>
            <a:xfrm>
              <a:off x="0" y="4632675"/>
              <a:ext cx="6087900" cy="5106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0"/>
          <p:cNvSpPr txBox="1">
            <a:spLocks noGrp="1"/>
          </p:cNvSpPr>
          <p:nvPr>
            <p:ph type="body" idx="1"/>
          </p:nvPr>
        </p:nvSpPr>
        <p:spPr>
          <a:xfrm>
            <a:off x="457200" y="4632750"/>
            <a:ext cx="5229000" cy="510600"/>
          </a:xfrm>
          <a:prstGeom prst="rect">
            <a:avLst/>
          </a:prstGeom>
        </p:spPr>
        <p:txBody>
          <a:bodyPr spcFirstLastPara="1" wrap="square" lIns="0" tIns="0" rIns="0" bIns="0" anchor="ctr" anchorCtr="0">
            <a:noAutofit/>
          </a:bodyPr>
          <a:lstStyle>
            <a:lvl1pPr marL="457200" lvl="0" indent="-228600" rtl="0">
              <a:spcBef>
                <a:spcPts val="360"/>
              </a:spcBef>
              <a:spcAft>
                <a:spcPts val="0"/>
              </a:spcAft>
              <a:buClr>
                <a:schemeClr val="dk2"/>
              </a:buClr>
              <a:buSzPts val="1400"/>
              <a:buNone/>
              <a:defRPr sz="1400">
                <a:solidFill>
                  <a:schemeClr val="dk2"/>
                </a:solidFill>
              </a:defRPr>
            </a:lvl1pPr>
          </a:lstStyle>
          <a:p>
            <a:endParaRPr/>
          </a:p>
        </p:txBody>
      </p:sp>
      <p:sp>
        <p:nvSpPr>
          <p:cNvPr id="81" name="Google Shape;81;p1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red-hat"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www.fontsquirrel.com/fonts/raleway"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8000" r="-18000"/>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359618" y="147548"/>
            <a:ext cx="5150400" cy="184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Cincinnati’s Riverfront </a:t>
            </a:r>
            <a:r>
              <a:rPr lang="en-US" dirty="0">
                <a:solidFill>
                  <a:schemeClr val="accent1"/>
                </a:solidFill>
              </a:rPr>
              <a:t>Renaissance</a:t>
            </a:r>
            <a:endParaRPr lang="en-US" dirty="0"/>
          </a:p>
        </p:txBody>
      </p:sp>
      <p:grpSp>
        <p:nvGrpSpPr>
          <p:cNvPr id="100" name="Google Shape;100;p14"/>
          <p:cNvGrpSpPr/>
          <p:nvPr/>
        </p:nvGrpSpPr>
        <p:grpSpPr>
          <a:xfrm>
            <a:off x="8292959" y="4339371"/>
            <a:ext cx="660182" cy="586527"/>
            <a:chOff x="5292575" y="3681900"/>
            <a:chExt cx="420150" cy="373275"/>
          </a:xfrm>
        </p:grpSpPr>
        <p:sp>
          <p:nvSpPr>
            <p:cNvPr id="101" name="Google Shape;101;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a:t>
            </a:r>
            <a:r>
              <a:rPr lang="en">
                <a:solidFill>
                  <a:schemeClr val="accent1"/>
                </a:solidFill>
              </a:rPr>
              <a:t>picture</a:t>
            </a:r>
            <a:r>
              <a:rPr lang="en"/>
              <a:t> is worth a thousand words</a:t>
            </a:r>
            <a:endParaRPr/>
          </a:p>
        </p:txBody>
      </p:sp>
      <p:sp>
        <p:nvSpPr>
          <p:cNvPr id="186" name="Google Shape;186;p23"/>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187" name="Google Shape;187;p23"/>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88" name="Google Shape;188;p23"/>
          <p:cNvPicPr preferRelativeResize="0"/>
          <p:nvPr/>
        </p:nvPicPr>
        <p:blipFill rotWithShape="1">
          <a:blip r:embed="rId3">
            <a:alphaModFix/>
          </a:blip>
          <a:srcRect t="18821" b="3880"/>
          <a:stretch/>
        </p:blipFill>
        <p:spPr>
          <a:xfrm>
            <a:off x="4773135" y="-16"/>
            <a:ext cx="4370868" cy="4370868"/>
          </a:xfrm>
          <a:custGeom>
            <a:avLst/>
            <a:gdLst/>
            <a:ahLst/>
            <a:cxnLst/>
            <a:rect l="l" t="t" r="r" b="b"/>
            <a:pathLst>
              <a:path w="21600" h="21600" extrusionOk="0">
                <a:moveTo>
                  <a:pt x="0" y="0"/>
                </a:moveTo>
                <a:lnTo>
                  <a:pt x="0" y="10869"/>
                </a:lnTo>
                <a:cubicBezTo>
                  <a:pt x="0" y="16795"/>
                  <a:pt x="4805" y="21600"/>
                  <a:pt x="10731" y="21600"/>
                </a:cubicBezTo>
                <a:lnTo>
                  <a:pt x="21600" y="21600"/>
                </a:lnTo>
                <a:lnTo>
                  <a:pt x="21600" y="0"/>
                </a:lnTo>
                <a:lnTo>
                  <a:pt x="0" y="0"/>
                </a:ln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4"/>
          <p:cNvSpPr txBox="1">
            <a:spLocks noGrp="1"/>
          </p:cNvSpPr>
          <p:nvPr>
            <p:ph type="title" idx="4294967295"/>
          </p:nvPr>
        </p:nvSpPr>
        <p:spPr>
          <a:xfrm>
            <a:off x="455675" y="0"/>
            <a:ext cx="4118100" cy="90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800" b="0"/>
              <a:t>Want </a:t>
            </a:r>
            <a:r>
              <a:rPr lang="en" sz="1800" b="0">
                <a:solidFill>
                  <a:schemeClr val="accent1"/>
                </a:solidFill>
              </a:rPr>
              <a:t>big impact</a:t>
            </a:r>
            <a:r>
              <a:rPr lang="en" sz="1800" b="0"/>
              <a:t>?</a:t>
            </a:r>
            <a:r>
              <a:rPr lang="en" sz="1800"/>
              <a:t> Use big image.</a:t>
            </a:r>
            <a:endParaRPr sz="1800"/>
          </a:p>
        </p:txBody>
      </p:sp>
      <p:sp>
        <p:nvSpPr>
          <p:cNvPr id="194" name="Google Shape;194;p2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Use </a:t>
            </a:r>
            <a:r>
              <a:rPr lang="en">
                <a:solidFill>
                  <a:schemeClr val="accent1"/>
                </a:solidFill>
              </a:rPr>
              <a:t>diagrams</a:t>
            </a:r>
            <a:r>
              <a:rPr lang="en"/>
              <a:t> to explain your ideas</a:t>
            </a:r>
            <a:endParaRPr/>
          </a:p>
        </p:txBody>
      </p:sp>
      <p:sp>
        <p:nvSpPr>
          <p:cNvPr id="200" name="Google Shape;200;p2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01" name="Google Shape;201;p25"/>
          <p:cNvSpPr/>
          <p:nvPr/>
        </p:nvSpPr>
        <p:spPr>
          <a:xfrm>
            <a:off x="3802943" y="1831850"/>
            <a:ext cx="1538100" cy="442500"/>
          </a:xfrm>
          <a:prstGeom prst="roundRect">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2" name="Google Shape;202;p25"/>
          <p:cNvSpPr/>
          <p:nvPr/>
        </p:nvSpPr>
        <p:spPr>
          <a:xfrm>
            <a:off x="5573240" y="273155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3" name="Google Shape;203;p25"/>
          <p:cNvSpPr/>
          <p:nvPr/>
        </p:nvSpPr>
        <p:spPr>
          <a:xfrm>
            <a:off x="2032647" y="273155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4" name="Google Shape;204;p25"/>
          <p:cNvSpPr/>
          <p:nvPr/>
        </p:nvSpPr>
        <p:spPr>
          <a:xfrm>
            <a:off x="1187400" y="3631253"/>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5" name="Google Shape;205;p25"/>
          <p:cNvSpPr/>
          <p:nvPr/>
        </p:nvSpPr>
        <p:spPr>
          <a:xfrm>
            <a:off x="2877893" y="3631253"/>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6" name="Google Shape;206;p25"/>
          <p:cNvSpPr/>
          <p:nvPr/>
        </p:nvSpPr>
        <p:spPr>
          <a:xfrm>
            <a:off x="4728000" y="3631253"/>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sp>
        <p:nvSpPr>
          <p:cNvPr id="207" name="Google Shape;207;p25"/>
          <p:cNvSpPr/>
          <p:nvPr/>
        </p:nvSpPr>
        <p:spPr>
          <a:xfrm>
            <a:off x="6418493" y="3631253"/>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Raleway"/>
                <a:ea typeface="Raleway"/>
                <a:cs typeface="Raleway"/>
                <a:sym typeface="Raleway"/>
              </a:rPr>
              <a:t>Lorem Ipsum</a:t>
            </a:r>
            <a:endParaRPr>
              <a:solidFill>
                <a:schemeClr val="lt1"/>
              </a:solidFill>
              <a:latin typeface="Raleway"/>
              <a:ea typeface="Raleway"/>
              <a:cs typeface="Raleway"/>
              <a:sym typeface="Raleway"/>
            </a:endParaRPr>
          </a:p>
        </p:txBody>
      </p:sp>
      <p:cxnSp>
        <p:nvCxnSpPr>
          <p:cNvPr id="208" name="Google Shape;208;p25"/>
          <p:cNvCxnSpPr>
            <a:stCxn id="201" idx="2"/>
            <a:endCxn id="202" idx="0"/>
          </p:cNvCxnSpPr>
          <p:nvPr/>
        </p:nvCxnSpPr>
        <p:spPr>
          <a:xfrm rot="-5400000" flipH="1">
            <a:off x="5228543" y="1617800"/>
            <a:ext cx="457200" cy="177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09" name="Google Shape;209;p25"/>
          <p:cNvCxnSpPr>
            <a:stCxn id="203" idx="0"/>
            <a:endCxn id="201" idx="2"/>
          </p:cNvCxnSpPr>
          <p:nvPr/>
        </p:nvCxnSpPr>
        <p:spPr>
          <a:xfrm rot="-5400000">
            <a:off x="3458247" y="1617801"/>
            <a:ext cx="457200" cy="177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10" name="Google Shape;210;p25"/>
          <p:cNvCxnSpPr>
            <a:stCxn id="203" idx="2"/>
            <a:endCxn id="205" idx="0"/>
          </p:cNvCxnSpPr>
          <p:nvPr/>
        </p:nvCxnSpPr>
        <p:spPr>
          <a:xfrm rot="-5400000" flipH="1">
            <a:off x="2995647" y="2980101"/>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11" name="Google Shape;211;p25"/>
          <p:cNvCxnSpPr>
            <a:stCxn id="204" idx="0"/>
            <a:endCxn id="203" idx="2"/>
          </p:cNvCxnSpPr>
          <p:nvPr/>
        </p:nvCxnSpPr>
        <p:spPr>
          <a:xfrm rot="-5400000">
            <a:off x="2150400" y="2980103"/>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12" name="Google Shape;212;p25"/>
          <p:cNvCxnSpPr>
            <a:stCxn id="202" idx="2"/>
            <a:endCxn id="207" idx="0"/>
          </p:cNvCxnSpPr>
          <p:nvPr/>
        </p:nvCxnSpPr>
        <p:spPr>
          <a:xfrm rot="-5400000" flipH="1">
            <a:off x="6536390" y="2979951"/>
            <a:ext cx="457200" cy="845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13" name="Google Shape;213;p25"/>
          <p:cNvCxnSpPr>
            <a:stCxn id="206" idx="0"/>
            <a:endCxn id="202" idx="2"/>
          </p:cNvCxnSpPr>
          <p:nvPr/>
        </p:nvCxnSpPr>
        <p:spPr>
          <a:xfrm rot="-5400000">
            <a:off x="5691000" y="2980103"/>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idx="4294967295"/>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a:t>
            </a:r>
            <a:r>
              <a:rPr lang="en">
                <a:solidFill>
                  <a:schemeClr val="accent1"/>
                </a:solidFill>
              </a:rPr>
              <a:t>compare</a:t>
            </a:r>
            <a:r>
              <a:rPr lang="en"/>
              <a:t> data</a:t>
            </a:r>
            <a:endParaRPr/>
          </a:p>
        </p:txBody>
      </p:sp>
      <p:graphicFrame>
        <p:nvGraphicFramePr>
          <p:cNvPr id="219" name="Google Shape;219;p26"/>
          <p:cNvGraphicFramePr/>
          <p:nvPr/>
        </p:nvGraphicFramePr>
        <p:xfrm>
          <a:off x="457150" y="1418456"/>
          <a:ext cx="3000000" cy="3000000"/>
        </p:xfrm>
        <a:graphic>
          <a:graphicData uri="http://schemas.openxmlformats.org/drawingml/2006/table">
            <a:tbl>
              <a:tblPr>
                <a:noFill/>
                <a:tableStyleId>{D7272734-463F-4A0B-A8D7-86DA9125DB42}</a:tableStyleId>
              </a:tblPr>
              <a:tblGrid>
                <a:gridCol w="2058900">
                  <a:extLst>
                    <a:ext uri="{9D8B030D-6E8A-4147-A177-3AD203B41FA5}">
                      <a16:colId xmlns:a16="http://schemas.microsoft.com/office/drawing/2014/main" val="20000"/>
                    </a:ext>
                  </a:extLst>
                </a:gridCol>
                <a:gridCol w="2058900">
                  <a:extLst>
                    <a:ext uri="{9D8B030D-6E8A-4147-A177-3AD203B41FA5}">
                      <a16:colId xmlns:a16="http://schemas.microsoft.com/office/drawing/2014/main" val="20001"/>
                    </a:ext>
                  </a:extLst>
                </a:gridCol>
                <a:gridCol w="2058900">
                  <a:extLst>
                    <a:ext uri="{9D8B030D-6E8A-4147-A177-3AD203B41FA5}">
                      <a16:colId xmlns:a16="http://schemas.microsoft.com/office/drawing/2014/main" val="20002"/>
                    </a:ext>
                  </a:extLst>
                </a:gridCol>
                <a:gridCol w="2058900">
                  <a:extLst>
                    <a:ext uri="{9D8B030D-6E8A-4147-A177-3AD203B41FA5}">
                      <a16:colId xmlns:a16="http://schemas.microsoft.com/office/drawing/2014/main" val="20003"/>
                    </a:ext>
                  </a:extLst>
                </a:gridCol>
              </a:tblGrid>
              <a:tr h="818050">
                <a:tc>
                  <a:txBody>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txBody>
                  <a:tcPr marL="91425" marR="91425" marT="68575" marB="68575" anchor="ctr">
                    <a:lnL w="76200" cap="flat" cmpd="sng">
                      <a:solidFill>
                        <a:schemeClr val="dk1"/>
                      </a:solidFill>
                      <a:prstDash val="solid"/>
                      <a:round/>
                      <a:headEnd type="none" w="sm" len="sm"/>
                      <a:tailEnd type="none" w="sm" len="sm"/>
                    </a:lnL>
                    <a:lnR w="9525" cap="flat" cmpd="sng">
                      <a:solidFill>
                        <a:schemeClr val="dk2"/>
                      </a:solidFill>
                      <a:prstDash val="solid"/>
                      <a:round/>
                      <a:headEnd type="none" w="sm" len="sm"/>
                      <a:tailEnd type="none" w="sm" len="sm"/>
                    </a:lnR>
                    <a:lnT w="76200"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Raleway"/>
                          <a:ea typeface="Raleway"/>
                          <a:cs typeface="Raleway"/>
                          <a:sym typeface="Raleway"/>
                        </a:rPr>
                        <a:t>A</a:t>
                      </a:r>
                      <a:endParaRPr sz="1100">
                        <a:solidFill>
                          <a:schemeClr val="dk2"/>
                        </a:solidFill>
                        <a:latin typeface="Raleway"/>
                        <a:ea typeface="Raleway"/>
                        <a:cs typeface="Raleway"/>
                        <a:sym typeface="Ralew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76200"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Raleway"/>
                          <a:ea typeface="Raleway"/>
                          <a:cs typeface="Raleway"/>
                          <a:sym typeface="Raleway"/>
                        </a:rPr>
                        <a:t>B</a:t>
                      </a:r>
                      <a:endParaRPr sz="1100">
                        <a:solidFill>
                          <a:schemeClr val="dk2"/>
                        </a:solidFill>
                        <a:latin typeface="Raleway"/>
                        <a:ea typeface="Raleway"/>
                        <a:cs typeface="Raleway"/>
                        <a:sym typeface="Ralew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76200"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100">
                          <a:solidFill>
                            <a:schemeClr val="dk2"/>
                          </a:solidFill>
                          <a:latin typeface="Raleway"/>
                          <a:ea typeface="Raleway"/>
                          <a:cs typeface="Raleway"/>
                          <a:sym typeface="Raleway"/>
                        </a:rPr>
                        <a:t>C</a:t>
                      </a:r>
                      <a:endParaRPr sz="1100">
                        <a:solidFill>
                          <a:schemeClr val="dk2"/>
                        </a:solidFill>
                        <a:latin typeface="Raleway"/>
                        <a:ea typeface="Raleway"/>
                        <a:cs typeface="Raleway"/>
                        <a:sym typeface="Raleway"/>
                      </a:endParaRPr>
                    </a:p>
                  </a:txBody>
                  <a:tcPr marL="91425" marR="91425" marT="68575" marB="68575" anchor="ctr">
                    <a:lnL w="9525" cap="flat" cmpd="sng">
                      <a:solidFill>
                        <a:schemeClr val="dk2"/>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18050">
                <a:tc>
                  <a:txBody>
                    <a:bodyPr/>
                    <a:lstStyle/>
                    <a:p>
                      <a:pPr marL="0" lvl="0" indent="0" algn="r" rtl="0">
                        <a:spcBef>
                          <a:spcPts val="0"/>
                        </a:spcBef>
                        <a:spcAft>
                          <a:spcPts val="0"/>
                        </a:spcAft>
                        <a:buNone/>
                      </a:pPr>
                      <a:r>
                        <a:rPr lang="en" sz="1100">
                          <a:solidFill>
                            <a:schemeClr val="dk2"/>
                          </a:solidFill>
                          <a:latin typeface="Raleway"/>
                          <a:ea typeface="Raleway"/>
                          <a:cs typeface="Raleway"/>
                          <a:sym typeface="Raleway"/>
                        </a:rPr>
                        <a:t>Yellow</a:t>
                      </a:r>
                      <a:endParaRPr sz="1100">
                        <a:solidFill>
                          <a:schemeClr val="dk2"/>
                        </a:solidFill>
                        <a:latin typeface="Raleway"/>
                        <a:ea typeface="Raleway"/>
                        <a:cs typeface="Raleway"/>
                        <a:sym typeface="Raleway"/>
                      </a:endParaRPr>
                    </a:p>
                  </a:txBody>
                  <a:tcPr marL="91425" marR="91425" marT="68575" marB="68575" anchor="ctr">
                    <a:lnL w="76200" cap="flat" cmpd="sng">
                      <a:solidFill>
                        <a:schemeClr val="dk1"/>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10</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20</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7</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76200"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18050">
                <a:tc>
                  <a:txBody>
                    <a:bodyPr/>
                    <a:lstStyle/>
                    <a:p>
                      <a:pPr marL="0" lvl="0" indent="0" algn="r" rtl="0">
                        <a:spcBef>
                          <a:spcPts val="0"/>
                        </a:spcBef>
                        <a:spcAft>
                          <a:spcPts val="0"/>
                        </a:spcAft>
                        <a:buNone/>
                      </a:pPr>
                      <a:r>
                        <a:rPr lang="en" sz="1100">
                          <a:solidFill>
                            <a:schemeClr val="dk2"/>
                          </a:solidFill>
                          <a:latin typeface="Raleway"/>
                          <a:ea typeface="Raleway"/>
                          <a:cs typeface="Raleway"/>
                          <a:sym typeface="Raleway"/>
                        </a:rPr>
                        <a:t>Blue</a:t>
                      </a:r>
                      <a:endParaRPr sz="1100">
                        <a:solidFill>
                          <a:schemeClr val="dk2"/>
                        </a:solidFill>
                        <a:latin typeface="Raleway"/>
                        <a:ea typeface="Raleway"/>
                        <a:cs typeface="Raleway"/>
                        <a:sym typeface="Raleway"/>
                      </a:endParaRPr>
                    </a:p>
                  </a:txBody>
                  <a:tcPr marL="91425" marR="91425" marT="68575" marB="68575" anchor="ctr">
                    <a:lnL w="76200" cap="flat" cmpd="sng">
                      <a:solidFill>
                        <a:schemeClr val="dk1"/>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30</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15</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10</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76200"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18050">
                <a:tc>
                  <a:txBody>
                    <a:bodyPr/>
                    <a:lstStyle/>
                    <a:p>
                      <a:pPr marL="0" lvl="0" indent="0" algn="r" rtl="0">
                        <a:spcBef>
                          <a:spcPts val="0"/>
                        </a:spcBef>
                        <a:spcAft>
                          <a:spcPts val="0"/>
                        </a:spcAft>
                        <a:buNone/>
                      </a:pPr>
                      <a:r>
                        <a:rPr lang="en" sz="1100">
                          <a:solidFill>
                            <a:schemeClr val="dk2"/>
                          </a:solidFill>
                          <a:latin typeface="Raleway"/>
                          <a:ea typeface="Raleway"/>
                          <a:cs typeface="Raleway"/>
                          <a:sym typeface="Raleway"/>
                        </a:rPr>
                        <a:t>Orange</a:t>
                      </a:r>
                      <a:endParaRPr sz="1100">
                        <a:solidFill>
                          <a:schemeClr val="dk2"/>
                        </a:solidFill>
                        <a:latin typeface="Raleway"/>
                        <a:ea typeface="Raleway"/>
                        <a:cs typeface="Raleway"/>
                        <a:sym typeface="Raleway"/>
                      </a:endParaRPr>
                    </a:p>
                  </a:txBody>
                  <a:tcPr marL="91425" marR="91425" marT="68575" marB="68575" anchor="ctr">
                    <a:lnL w="76200" cap="flat" cmpd="sng">
                      <a:solidFill>
                        <a:schemeClr val="dk1"/>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5</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24</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a:solidFill>
                            <a:schemeClr val="dk1"/>
                          </a:solidFill>
                          <a:latin typeface="Red Hat Display"/>
                          <a:ea typeface="Red Hat Display"/>
                          <a:cs typeface="Red Hat Display"/>
                          <a:sym typeface="Red Hat Display"/>
                        </a:rPr>
                        <a:t>16</a:t>
                      </a:r>
                      <a:endParaRPr b="1">
                        <a:solidFill>
                          <a:schemeClr val="dk1"/>
                        </a:solidFill>
                        <a:latin typeface="Red Hat Display"/>
                        <a:ea typeface="Red Hat Display"/>
                        <a:cs typeface="Red Hat Display"/>
                        <a:sym typeface="Red Hat Display"/>
                      </a:endParaRPr>
                    </a:p>
                  </a:txBody>
                  <a:tcPr marL="91425" marR="91425" marT="68575" marB="68575" anchor="ctr">
                    <a:lnL w="9525" cap="flat" cmpd="sng">
                      <a:solidFill>
                        <a:schemeClr val="dk2"/>
                      </a:solidFill>
                      <a:prstDash val="solid"/>
                      <a:round/>
                      <a:headEnd type="none" w="sm" len="sm"/>
                      <a:tailEnd type="none" w="sm" len="sm"/>
                    </a:lnL>
                    <a:lnR w="76200"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20" name="Google Shape;220;p2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2"/>
                </a:solidFill>
              </a:rPr>
              <a:t>13</a:t>
            </a:fld>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4"/>
        <p:cNvGrpSpPr/>
        <p:nvPr/>
      </p:nvGrpSpPr>
      <p:grpSpPr>
        <a:xfrm>
          <a:off x="0" y="0"/>
          <a:ext cx="0" cy="0"/>
          <a:chOff x="0" y="0"/>
          <a:chExt cx="0" cy="0"/>
        </a:xfrm>
      </p:grpSpPr>
      <p:sp>
        <p:nvSpPr>
          <p:cNvPr id="225" name="Google Shape;225;p27"/>
          <p:cNvSpPr/>
          <p:nvPr/>
        </p:nvSpPr>
        <p:spPr>
          <a:xfrm>
            <a:off x="61957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txBox="1">
            <a:spLocks noGrp="1"/>
          </p:cNvSpPr>
          <p:nvPr>
            <p:ph type="title" idx="4294967295"/>
          </p:nvPr>
        </p:nvSpPr>
        <p:spPr>
          <a:xfrm>
            <a:off x="457200" y="0"/>
            <a:ext cx="3171300" cy="87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solidFill>
                  <a:schemeClr val="lt1"/>
                </a:solidFill>
              </a:rPr>
              <a:t>Maps</a:t>
            </a:r>
            <a:endParaRPr>
              <a:solidFill>
                <a:schemeClr val="lt1"/>
              </a:solidFill>
            </a:endParaRPr>
          </a:p>
        </p:txBody>
      </p:sp>
      <p:sp>
        <p:nvSpPr>
          <p:cNvPr id="227" name="Google Shape;227;p27"/>
          <p:cNvSpPr/>
          <p:nvPr/>
        </p:nvSpPr>
        <p:spPr>
          <a:xfrm>
            <a:off x="2154475" y="1617775"/>
            <a:ext cx="644700" cy="202500"/>
          </a:xfrm>
          <a:prstGeom prst="wedgeRectCallout">
            <a:avLst>
              <a:gd name="adj1" fmla="val -21428"/>
              <a:gd name="adj2" fmla="val 84287"/>
            </a:avLst>
          </a:pr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Raleway"/>
                <a:ea typeface="Raleway"/>
                <a:cs typeface="Raleway"/>
                <a:sym typeface="Raleway"/>
              </a:rPr>
              <a:t>our office</a:t>
            </a:r>
            <a:endParaRPr sz="800">
              <a:latin typeface="Raleway"/>
              <a:ea typeface="Raleway"/>
              <a:cs typeface="Raleway"/>
              <a:sym typeface="Raleway"/>
            </a:endParaRPr>
          </a:p>
        </p:txBody>
      </p:sp>
      <p:sp>
        <p:nvSpPr>
          <p:cNvPr id="228" name="Google Shape;228;p2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29" name="Google Shape;229;p27"/>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maps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
        <p:nvSpPr>
          <p:cNvPr id="230" name="Google Shape;230;p27"/>
          <p:cNvSpPr/>
          <p:nvPr/>
        </p:nvSpPr>
        <p:spPr>
          <a:xfrm rot="8100000">
            <a:off x="1274247" y="1918099"/>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rot="8100000">
            <a:off x="2970272" y="3522974"/>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rot="8100000">
            <a:off x="3999847" y="1715974"/>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rot="8100000">
            <a:off x="4738947" y="3833474"/>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rot="8100000">
            <a:off x="6850772" y="2208724"/>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rot="8100000">
            <a:off x="7527222" y="3876249"/>
            <a:ext cx="113703" cy="113703"/>
          </a:xfrm>
          <a:prstGeom prst="teardrop">
            <a:avLst>
              <a:gd name="adj" fmla="val 100000"/>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9"/>
        <p:cNvGrpSpPr/>
        <p:nvPr/>
      </p:nvGrpSpPr>
      <p:grpSpPr>
        <a:xfrm>
          <a:off x="0" y="0"/>
          <a:ext cx="0" cy="0"/>
          <a:chOff x="0" y="0"/>
          <a:chExt cx="0" cy="0"/>
        </a:xfrm>
      </p:grpSpPr>
      <p:sp>
        <p:nvSpPr>
          <p:cNvPr id="240" name="Google Shape;240;p28"/>
          <p:cNvSpPr txBox="1">
            <a:spLocks noGrp="1"/>
          </p:cNvSpPr>
          <p:nvPr>
            <p:ph type="ctrTitle" idx="4294967295"/>
          </p:nvPr>
        </p:nvSpPr>
        <p:spPr>
          <a:xfrm>
            <a:off x="685800" y="1583342"/>
            <a:ext cx="7772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a:t>89,526,124</a:t>
            </a:r>
            <a:endParaRPr sz="9600"/>
          </a:p>
        </p:txBody>
      </p:sp>
      <p:sp>
        <p:nvSpPr>
          <p:cNvPr id="241" name="Google Shape;241;p28"/>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a:t>Whoa! That’s a big number, aren’t you proud?</a:t>
            </a:r>
            <a:endParaRPr/>
          </a:p>
        </p:txBody>
      </p:sp>
      <p:sp>
        <p:nvSpPr>
          <p:cNvPr id="242" name="Google Shape;242;p2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685800" y="648000"/>
            <a:ext cx="7772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lt1"/>
                </a:solidFill>
              </a:rPr>
              <a:t>89,526,124$</a:t>
            </a:r>
            <a:endParaRPr sz="6000">
              <a:solidFill>
                <a:schemeClr val="lt1"/>
              </a:solidFill>
            </a:endParaRPr>
          </a:p>
        </p:txBody>
      </p:sp>
      <p:sp>
        <p:nvSpPr>
          <p:cNvPr id="248" name="Google Shape;248;p29"/>
          <p:cNvSpPr txBox="1">
            <a:spLocks noGrp="1"/>
          </p:cNvSpPr>
          <p:nvPr>
            <p:ph type="subTitle" idx="4294967295"/>
          </p:nvPr>
        </p:nvSpPr>
        <p:spPr>
          <a:xfrm>
            <a:off x="685800" y="14113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That’s a lot of money</a:t>
            </a:r>
            <a:endParaRPr sz="1800"/>
          </a:p>
        </p:txBody>
      </p:sp>
      <p:sp>
        <p:nvSpPr>
          <p:cNvPr id="249" name="Google Shape;249;p29"/>
          <p:cNvSpPr txBox="1">
            <a:spLocks noGrp="1"/>
          </p:cNvSpPr>
          <p:nvPr>
            <p:ph type="ctrTitle" idx="4294967295"/>
          </p:nvPr>
        </p:nvSpPr>
        <p:spPr>
          <a:xfrm>
            <a:off x="685800" y="3276900"/>
            <a:ext cx="7772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50" name="Google Shape;250;p29"/>
          <p:cNvSpPr txBox="1">
            <a:spLocks noGrp="1"/>
          </p:cNvSpPr>
          <p:nvPr>
            <p:ph type="subTitle" idx="4294967295"/>
          </p:nvPr>
        </p:nvSpPr>
        <p:spPr>
          <a:xfrm>
            <a:off x="685800" y="404020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Total success!</a:t>
            </a:r>
            <a:endParaRPr sz="1800"/>
          </a:p>
        </p:txBody>
      </p:sp>
      <p:sp>
        <p:nvSpPr>
          <p:cNvPr id="251" name="Google Shape;251;p29"/>
          <p:cNvSpPr txBox="1">
            <a:spLocks noGrp="1"/>
          </p:cNvSpPr>
          <p:nvPr>
            <p:ph type="ctrTitle" idx="4294967295"/>
          </p:nvPr>
        </p:nvSpPr>
        <p:spPr>
          <a:xfrm>
            <a:off x="685800" y="1962450"/>
            <a:ext cx="7772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lt1"/>
                </a:solidFill>
              </a:rPr>
              <a:t>185,244 users</a:t>
            </a:r>
            <a:endParaRPr sz="6000">
              <a:solidFill>
                <a:schemeClr val="lt1"/>
              </a:solidFill>
            </a:endParaRPr>
          </a:p>
        </p:txBody>
      </p:sp>
      <p:sp>
        <p:nvSpPr>
          <p:cNvPr id="252" name="Google Shape;252;p29"/>
          <p:cNvSpPr txBox="1">
            <a:spLocks noGrp="1"/>
          </p:cNvSpPr>
          <p:nvPr>
            <p:ph type="subTitle" idx="4294967295"/>
          </p:nvPr>
        </p:nvSpPr>
        <p:spPr>
          <a:xfrm>
            <a:off x="685800" y="2725759"/>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And a lot of users</a:t>
            </a:r>
            <a:endParaRPr sz="1800"/>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a:t>
            </a:r>
            <a:r>
              <a:rPr lang="en">
                <a:solidFill>
                  <a:schemeClr val="accent1"/>
                </a:solidFill>
              </a:rPr>
              <a:t>process</a:t>
            </a:r>
            <a:r>
              <a:rPr lang="en"/>
              <a:t> is easy</a:t>
            </a:r>
            <a:endParaRPr/>
          </a:p>
        </p:txBody>
      </p:sp>
      <p:sp>
        <p:nvSpPr>
          <p:cNvPr id="259" name="Google Shape;259;p3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60" name="Google Shape;260;p30"/>
          <p:cNvGrpSpPr/>
          <p:nvPr/>
        </p:nvGrpSpPr>
        <p:grpSpPr>
          <a:xfrm>
            <a:off x="1293736" y="1639050"/>
            <a:ext cx="2726286" cy="2547000"/>
            <a:chOff x="1293736" y="1258050"/>
            <a:chExt cx="2726286" cy="2547000"/>
          </a:xfrm>
        </p:grpSpPr>
        <p:sp>
          <p:nvSpPr>
            <p:cNvPr id="261" name="Google Shape;261;p30"/>
            <p:cNvSpPr/>
            <p:nvPr/>
          </p:nvSpPr>
          <p:spPr>
            <a:xfrm rot="2700000">
              <a:off x="2286374" y="1011412"/>
              <a:ext cx="561726" cy="3040276"/>
            </a:xfrm>
            <a:prstGeom prst="roundRect">
              <a:avLst>
                <a:gd name="adj"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990000"/>
                  </a:solidFill>
                  <a:latin typeface="Red Hat Display"/>
                  <a:ea typeface="Red Hat Display"/>
                  <a:cs typeface="Red Hat Display"/>
                  <a:sym typeface="Red Hat Display"/>
                </a:rPr>
                <a:t>1</a:t>
              </a:r>
              <a:endParaRPr sz="1200" b="1">
                <a:solidFill>
                  <a:srgbClr val="990000"/>
                </a:solidFill>
                <a:latin typeface="Red Hat Display"/>
                <a:ea typeface="Red Hat Display"/>
                <a:cs typeface="Red Hat Display"/>
                <a:sym typeface="Red Hat Display"/>
              </a:endParaRPr>
            </a:p>
          </p:txBody>
        </p:sp>
        <p:sp>
          <p:nvSpPr>
            <p:cNvPr id="263" name="Google Shape;263;p30"/>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ed Hat Display"/>
                  <a:ea typeface="Red Hat Display"/>
                  <a:cs typeface="Red Hat Display"/>
                  <a:sym typeface="Red Hat Display"/>
                </a:rPr>
                <a:t>Vestibulum congue tempus</a:t>
              </a:r>
              <a:endParaRPr sz="800" b="1">
                <a:solidFill>
                  <a:srgbClr val="FFFFFF"/>
                </a:solidFill>
                <a:latin typeface="Red Hat Display"/>
                <a:ea typeface="Red Hat Display"/>
                <a:cs typeface="Red Hat Display"/>
                <a:sym typeface="Red Hat Display"/>
              </a:endParaRPr>
            </a:p>
          </p:txBody>
        </p:sp>
        <p:sp>
          <p:nvSpPr>
            <p:cNvPr id="264" name="Google Shape;264;p30"/>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lt1"/>
                  </a:solidFill>
                  <a:latin typeface="Raleway"/>
                  <a:ea typeface="Raleway"/>
                  <a:cs typeface="Raleway"/>
                  <a:sym typeface="Raleway"/>
                </a:rPr>
                <a:t>Lorem ipsum dolor sit amet, consectetur adipiscing elit, sed do eiusmod tempor. Donec facilisis lacus eget mauris.</a:t>
              </a:r>
              <a:endParaRPr sz="800" b="1">
                <a:solidFill>
                  <a:schemeClr val="lt1"/>
                </a:solidFill>
                <a:latin typeface="Raleway"/>
                <a:ea typeface="Raleway"/>
                <a:cs typeface="Raleway"/>
                <a:sym typeface="Raleway"/>
              </a:endParaRPr>
            </a:p>
          </p:txBody>
        </p:sp>
      </p:grpSp>
      <p:grpSp>
        <p:nvGrpSpPr>
          <p:cNvPr id="265" name="Google Shape;265;p30"/>
          <p:cNvGrpSpPr/>
          <p:nvPr/>
        </p:nvGrpSpPr>
        <p:grpSpPr>
          <a:xfrm>
            <a:off x="3203958" y="1639050"/>
            <a:ext cx="2726286" cy="2547000"/>
            <a:chOff x="3203958" y="1258050"/>
            <a:chExt cx="2726286" cy="2547000"/>
          </a:xfrm>
        </p:grpSpPr>
        <p:sp>
          <p:nvSpPr>
            <p:cNvPr id="266" name="Google Shape;266;p30"/>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2"/>
                  </a:solidFill>
                  <a:latin typeface="Red Hat Display"/>
                  <a:ea typeface="Red Hat Display"/>
                  <a:cs typeface="Red Hat Display"/>
                  <a:sym typeface="Red Hat Display"/>
                </a:rPr>
                <a:t>2</a:t>
              </a:r>
              <a:endParaRPr sz="1200" b="1">
                <a:solidFill>
                  <a:schemeClr val="accent2"/>
                </a:solidFill>
                <a:latin typeface="Red Hat Display"/>
                <a:ea typeface="Red Hat Display"/>
                <a:cs typeface="Red Hat Display"/>
                <a:sym typeface="Red Hat Display"/>
              </a:endParaRPr>
            </a:p>
          </p:txBody>
        </p:sp>
        <p:sp>
          <p:nvSpPr>
            <p:cNvPr id="268" name="Google Shape;268;p30"/>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ed Hat Display"/>
                  <a:ea typeface="Red Hat Display"/>
                  <a:cs typeface="Red Hat Display"/>
                  <a:sym typeface="Red Hat Display"/>
                </a:rPr>
                <a:t>Vestibulum congue tempus</a:t>
              </a:r>
              <a:endParaRPr sz="800" b="1">
                <a:solidFill>
                  <a:srgbClr val="FFFFFF"/>
                </a:solidFill>
                <a:latin typeface="Red Hat Display"/>
                <a:ea typeface="Red Hat Display"/>
                <a:cs typeface="Red Hat Display"/>
                <a:sym typeface="Red Hat Display"/>
              </a:endParaRPr>
            </a:p>
          </p:txBody>
        </p:sp>
        <p:sp>
          <p:nvSpPr>
            <p:cNvPr id="269" name="Google Shape;269;p30"/>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lt1"/>
                  </a:solidFill>
                  <a:latin typeface="Raleway"/>
                  <a:ea typeface="Raleway"/>
                  <a:cs typeface="Raleway"/>
                  <a:sym typeface="Raleway"/>
                </a:rPr>
                <a:t>Lorem ipsum dolor sit amet, consectetur adipiscing elit, sed do eiusmod tempor. Donec facilisis lacus eget mauris.</a:t>
              </a:r>
              <a:endParaRPr sz="800" b="1">
                <a:solidFill>
                  <a:schemeClr val="lt1"/>
                </a:solidFill>
                <a:latin typeface="Raleway"/>
                <a:ea typeface="Raleway"/>
                <a:cs typeface="Raleway"/>
                <a:sym typeface="Raleway"/>
              </a:endParaRPr>
            </a:p>
          </p:txBody>
        </p:sp>
      </p:grpSp>
      <p:grpSp>
        <p:nvGrpSpPr>
          <p:cNvPr id="270" name="Google Shape;270;p30"/>
          <p:cNvGrpSpPr/>
          <p:nvPr/>
        </p:nvGrpSpPr>
        <p:grpSpPr>
          <a:xfrm>
            <a:off x="5123977" y="1639050"/>
            <a:ext cx="2726286" cy="2547000"/>
            <a:chOff x="5123977" y="1258050"/>
            <a:chExt cx="2726286" cy="2547000"/>
          </a:xfrm>
        </p:grpSpPr>
        <p:sp>
          <p:nvSpPr>
            <p:cNvPr id="271" name="Google Shape;271;p30"/>
            <p:cNvSpPr/>
            <p:nvPr/>
          </p:nvSpPr>
          <p:spPr>
            <a:xfrm rot="2700000">
              <a:off x="611661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1"/>
                  </a:solidFill>
                  <a:latin typeface="Red Hat Display"/>
                  <a:ea typeface="Red Hat Display"/>
                  <a:cs typeface="Red Hat Display"/>
                  <a:sym typeface="Red Hat Display"/>
                </a:rPr>
                <a:t>3</a:t>
              </a:r>
              <a:endParaRPr sz="1200" b="1">
                <a:solidFill>
                  <a:schemeClr val="accent1"/>
                </a:solidFill>
                <a:latin typeface="Red Hat Display"/>
                <a:ea typeface="Red Hat Display"/>
                <a:cs typeface="Red Hat Display"/>
                <a:sym typeface="Red Hat Display"/>
              </a:endParaRPr>
            </a:p>
          </p:txBody>
        </p:sp>
        <p:sp>
          <p:nvSpPr>
            <p:cNvPr id="273" name="Google Shape;273;p30"/>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ed Hat Display"/>
                  <a:ea typeface="Red Hat Display"/>
                  <a:cs typeface="Red Hat Display"/>
                  <a:sym typeface="Red Hat Display"/>
                </a:rPr>
                <a:t>Vestibulum congue tempus</a:t>
              </a:r>
              <a:endParaRPr sz="800" b="1">
                <a:solidFill>
                  <a:srgbClr val="FFFFFF"/>
                </a:solidFill>
                <a:latin typeface="Red Hat Display"/>
                <a:ea typeface="Red Hat Display"/>
                <a:cs typeface="Red Hat Display"/>
                <a:sym typeface="Red Hat Display"/>
              </a:endParaRPr>
            </a:p>
          </p:txBody>
        </p:sp>
        <p:sp>
          <p:nvSpPr>
            <p:cNvPr id="274" name="Google Shape;274;p30"/>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lt1"/>
                  </a:solidFill>
                  <a:latin typeface="Raleway"/>
                  <a:ea typeface="Raleway"/>
                  <a:cs typeface="Raleway"/>
                  <a:sym typeface="Raleway"/>
                </a:rPr>
                <a:t>Lorem ipsum dolor sit amet, consectetur adipiscing elit, sed do eiusmod tempor. Donec facilisis lacus eget mauris.</a:t>
              </a:r>
              <a:endParaRPr sz="800" b="1">
                <a:solidFill>
                  <a:schemeClr val="lt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a:t>
            </a:r>
            <a:r>
              <a:rPr lang="en">
                <a:solidFill>
                  <a:schemeClr val="accent1"/>
                </a:solidFill>
              </a:rPr>
              <a:t>concepts</a:t>
            </a:r>
            <a:endParaRPr>
              <a:solidFill>
                <a:schemeClr val="accent1"/>
              </a:solidFill>
            </a:endParaRPr>
          </a:p>
        </p:txBody>
      </p:sp>
      <p:sp>
        <p:nvSpPr>
          <p:cNvPr id="280" name="Google Shape;280;p31"/>
          <p:cNvSpPr txBox="1">
            <a:spLocks noGrp="1"/>
          </p:cNvSpPr>
          <p:nvPr>
            <p:ph type="body" idx="1"/>
          </p:nvPr>
        </p:nvSpPr>
        <p:spPr>
          <a:xfrm>
            <a:off x="913175" y="17461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81" name="Google Shape;281;p31"/>
          <p:cNvSpPr txBox="1">
            <a:spLocks noGrp="1"/>
          </p:cNvSpPr>
          <p:nvPr>
            <p:ph type="body" idx="2"/>
          </p:nvPr>
        </p:nvSpPr>
        <p:spPr>
          <a:xfrm>
            <a:off x="3427838" y="17461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282" name="Google Shape;282;p31"/>
          <p:cNvSpPr txBox="1">
            <a:spLocks noGrp="1"/>
          </p:cNvSpPr>
          <p:nvPr>
            <p:ph type="body" idx="3"/>
          </p:nvPr>
        </p:nvSpPr>
        <p:spPr>
          <a:xfrm>
            <a:off x="5942500" y="17461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283" name="Google Shape;283;p3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84" name="Google Shape;284;p31"/>
          <p:cNvSpPr txBox="1">
            <a:spLocks noGrp="1"/>
          </p:cNvSpPr>
          <p:nvPr>
            <p:ph type="body" idx="1"/>
          </p:nvPr>
        </p:nvSpPr>
        <p:spPr>
          <a:xfrm>
            <a:off x="913175" y="30415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285" name="Google Shape;285;p31"/>
          <p:cNvSpPr txBox="1">
            <a:spLocks noGrp="1"/>
          </p:cNvSpPr>
          <p:nvPr>
            <p:ph type="body" idx="2"/>
          </p:nvPr>
        </p:nvSpPr>
        <p:spPr>
          <a:xfrm>
            <a:off x="3427838" y="30415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286" name="Google Shape;286;p31"/>
          <p:cNvSpPr txBox="1">
            <a:spLocks noGrp="1"/>
          </p:cNvSpPr>
          <p:nvPr>
            <p:ph type="body" idx="3"/>
          </p:nvPr>
        </p:nvSpPr>
        <p:spPr>
          <a:xfrm>
            <a:off x="5942500" y="3041550"/>
            <a:ext cx="2224200" cy="10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body" idx="1"/>
          </p:nvPr>
        </p:nvSpPr>
        <p:spPr>
          <a:xfrm>
            <a:off x="457200" y="4632750"/>
            <a:ext cx="5229000" cy="510600"/>
          </a:xfrm>
          <a:prstGeom prst="rect">
            <a:avLst/>
          </a:prstGeom>
        </p:spPr>
        <p:txBody>
          <a:bodyPr spcFirstLastPara="1" wrap="square" lIns="0" tIns="0" rIns="0" bIns="0" anchor="ctr" anchorCtr="0">
            <a:noAutofit/>
          </a:bodyPr>
          <a:lstStyle/>
          <a:p>
            <a:pPr marL="0" lvl="0" indent="0" algn="l" rtl="0">
              <a:spcBef>
                <a:spcPts val="360"/>
              </a:spcBef>
              <a:spcAft>
                <a:spcPts val="0"/>
              </a:spcAft>
              <a:buNone/>
            </a:pPr>
            <a:r>
              <a:rPr lang="en"/>
              <a:t>You can insert graphs from Excel or Google Sheets</a:t>
            </a:r>
            <a:endParaRPr/>
          </a:p>
        </p:txBody>
      </p:sp>
      <p:sp>
        <p:nvSpPr>
          <p:cNvPr id="292" name="Google Shape;292;p3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93" name="Google Shape;293;p32" title="Chart"/>
          <p:cNvPicPr preferRelativeResize="0"/>
          <p:nvPr/>
        </p:nvPicPr>
        <p:blipFill>
          <a:blip r:embed="rId3">
            <a:alphaModFix/>
          </a:blip>
          <a:stretch>
            <a:fillRect/>
          </a:stretch>
        </p:blipFill>
        <p:spPr>
          <a:xfrm>
            <a:off x="2099413" y="152400"/>
            <a:ext cx="4945166" cy="432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228599" y="105571"/>
            <a:ext cx="4544535" cy="69799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chemeClr val="accent1"/>
                </a:solidFill>
              </a:rPr>
              <a:t>Charles Altendorf</a:t>
            </a:r>
            <a:endParaRPr sz="4000" dirty="0">
              <a:solidFill>
                <a:schemeClr val="accent1"/>
              </a:solidFill>
            </a:endParaRPr>
          </a:p>
        </p:txBody>
      </p:sp>
      <p:sp>
        <p:nvSpPr>
          <p:cNvPr id="122" name="Google Shape;122;p16"/>
          <p:cNvSpPr txBox="1">
            <a:spLocks noGrp="1"/>
          </p:cNvSpPr>
          <p:nvPr>
            <p:ph type="body" idx="1"/>
          </p:nvPr>
        </p:nvSpPr>
        <p:spPr>
          <a:xfrm>
            <a:off x="228599" y="1304006"/>
            <a:ext cx="4227875" cy="329570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000" dirty="0"/>
              <a:t>UK Geography BA 2007 - fall 2012</a:t>
            </a:r>
            <a:endParaRPr sz="2000" dirty="0"/>
          </a:p>
          <a:p>
            <a:pPr marL="0" lvl="0" indent="0" algn="l" rtl="0">
              <a:spcBef>
                <a:spcPts val="600"/>
              </a:spcBef>
              <a:spcAft>
                <a:spcPts val="0"/>
              </a:spcAft>
              <a:buNone/>
            </a:pPr>
            <a:r>
              <a:rPr lang="en" sz="2000" dirty="0"/>
              <a:t>New Maps Plus 2022 – spring 2025</a:t>
            </a:r>
          </a:p>
          <a:p>
            <a:pPr marL="0" lvl="0" indent="0" algn="l" rtl="0">
              <a:spcBef>
                <a:spcPts val="600"/>
              </a:spcBef>
              <a:spcAft>
                <a:spcPts val="0"/>
              </a:spcAft>
              <a:buNone/>
            </a:pPr>
            <a:r>
              <a:rPr lang="en" sz="2000" dirty="0"/>
              <a:t>KAMP President (2023-2025)</a:t>
            </a:r>
          </a:p>
          <a:p>
            <a:pPr marL="0" lvl="0" indent="0" algn="l" rtl="0">
              <a:spcBef>
                <a:spcPts val="600"/>
              </a:spcBef>
              <a:spcAft>
                <a:spcPts val="0"/>
              </a:spcAft>
              <a:buNone/>
            </a:pPr>
            <a:r>
              <a:rPr lang="en" dirty="0"/>
              <a:t>Senior GIS Specialist (KY) at American Water (5 Years)</a:t>
            </a:r>
          </a:p>
          <a:p>
            <a:pPr marL="0" lvl="0" indent="0" algn="l" rtl="0">
              <a:spcBef>
                <a:spcPts val="600"/>
              </a:spcBef>
              <a:spcAft>
                <a:spcPts val="0"/>
              </a:spcAft>
              <a:buNone/>
            </a:pPr>
            <a:r>
              <a:rPr lang="en" dirty="0"/>
              <a:t>12 Years GIS experience:</a:t>
            </a:r>
          </a:p>
          <a:p>
            <a:pPr marL="0" lvl="0" indent="0" algn="l" rtl="0">
              <a:spcBef>
                <a:spcPts val="600"/>
              </a:spcBef>
              <a:spcAft>
                <a:spcPts val="0"/>
              </a:spcAft>
              <a:buNone/>
            </a:pPr>
            <a:r>
              <a:rPr lang="en" sz="2000" dirty="0"/>
              <a:t>Regional Government, Oil, Fiber, and Water.</a:t>
            </a:r>
          </a:p>
        </p:txBody>
      </p:sp>
      <p:sp>
        <p:nvSpPr>
          <p:cNvPr id="123" name="Google Shape;123;p1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24" name="Google Shape;124;p16"/>
          <p:cNvPicPr preferRelativeResize="0"/>
          <p:nvPr/>
        </p:nvPicPr>
        <p:blipFill>
          <a:blip r:embed="rId3"/>
          <a:srcRect t="8286" b="8286"/>
          <a:stretch/>
        </p:blipFill>
        <p:spPr>
          <a:xfrm>
            <a:off x="4773135" y="-16"/>
            <a:ext cx="4370868" cy="4370868"/>
          </a:xfrm>
          <a:custGeom>
            <a:avLst/>
            <a:gdLst/>
            <a:ahLst/>
            <a:cxnLst/>
            <a:rect l="l" t="t" r="r" b="b"/>
            <a:pathLst>
              <a:path w="21600" h="21600" extrusionOk="0">
                <a:moveTo>
                  <a:pt x="0" y="0"/>
                </a:moveTo>
                <a:lnTo>
                  <a:pt x="0" y="10869"/>
                </a:lnTo>
                <a:cubicBezTo>
                  <a:pt x="0" y="16795"/>
                  <a:pt x="4805" y="21600"/>
                  <a:pt x="10731" y="21600"/>
                </a:cubicBezTo>
                <a:lnTo>
                  <a:pt x="21600" y="21600"/>
                </a:lnTo>
                <a:lnTo>
                  <a:pt x="21600" y="0"/>
                </a:lnTo>
                <a:lnTo>
                  <a:pt x="0" y="0"/>
                </a:ln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
        <p:cNvGrpSpPr/>
        <p:nvPr/>
      </p:nvGrpSpPr>
      <p:grpSpPr>
        <a:xfrm>
          <a:off x="0" y="0"/>
          <a:ext cx="0" cy="0"/>
          <a:chOff x="0" y="0"/>
          <a:chExt cx="0" cy="0"/>
        </a:xfrm>
      </p:grpSpPr>
      <p:sp>
        <p:nvSpPr>
          <p:cNvPr id="298" name="Google Shape;298;p33"/>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chemeClr val="dk1"/>
                </a:solidFill>
              </a:rPr>
              <a:t>Show and explain your web, app or software projects using these gadget templates.</a:t>
            </a:r>
            <a:endParaRPr>
              <a:solidFill>
                <a:schemeClr val="dk1"/>
              </a:solidFill>
            </a:endParaRPr>
          </a:p>
        </p:txBody>
      </p:sp>
      <p:sp>
        <p:nvSpPr>
          <p:cNvPr id="299" name="Google Shape;299;p33"/>
          <p:cNvSpPr/>
          <p:nvPr/>
        </p:nvSpPr>
        <p:spPr>
          <a:xfrm>
            <a:off x="57171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aleway"/>
                <a:ea typeface="Raleway"/>
                <a:cs typeface="Raleway"/>
                <a:sym typeface="Raleway"/>
              </a:rPr>
              <a:t>Place your screenshot here</a:t>
            </a:r>
            <a:endParaRPr sz="1000">
              <a:solidFill>
                <a:schemeClr val="dk2"/>
              </a:solidFill>
              <a:latin typeface="Raleway"/>
              <a:ea typeface="Raleway"/>
              <a:cs typeface="Raleway"/>
              <a:sym typeface="Raleway"/>
            </a:endParaRPr>
          </a:p>
        </p:txBody>
      </p:sp>
      <p:sp>
        <p:nvSpPr>
          <p:cNvPr id="300" name="Google Shape;300;p33"/>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301" name="Google Shape;301;p33"/>
          <p:cNvGrpSpPr/>
          <p:nvPr/>
        </p:nvGrpSpPr>
        <p:grpSpPr>
          <a:xfrm>
            <a:off x="5658000" y="373572"/>
            <a:ext cx="2119546" cy="4396359"/>
            <a:chOff x="2547150" y="238125"/>
            <a:chExt cx="2525675" cy="5238750"/>
          </a:xfrm>
        </p:grpSpPr>
        <p:sp>
          <p:nvSpPr>
            <p:cNvPr id="302" name="Google Shape;302;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3"/>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Mobile</a:t>
            </a:r>
            <a:r>
              <a:rPr lang="en"/>
              <a:t> project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0"/>
        <p:cNvGrpSpPr/>
        <p:nvPr/>
      </p:nvGrpSpPr>
      <p:grpSpPr>
        <a:xfrm>
          <a:off x="0" y="0"/>
          <a:ext cx="0" cy="0"/>
          <a:chOff x="0" y="0"/>
          <a:chExt cx="0" cy="0"/>
        </a:xfrm>
      </p:grpSpPr>
      <p:sp>
        <p:nvSpPr>
          <p:cNvPr id="311" name="Google Shape;311;p34"/>
          <p:cNvSpPr/>
          <p:nvPr/>
        </p:nvSpPr>
        <p:spPr>
          <a:xfrm>
            <a:off x="53812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aleway"/>
                <a:ea typeface="Raleway"/>
                <a:cs typeface="Raleway"/>
                <a:sym typeface="Raleway"/>
              </a:rPr>
              <a:t>Place your screenshot here</a:t>
            </a:r>
            <a:endParaRPr sz="1000">
              <a:solidFill>
                <a:schemeClr val="dk2"/>
              </a:solidFill>
              <a:latin typeface="Raleway"/>
              <a:ea typeface="Raleway"/>
              <a:cs typeface="Raleway"/>
              <a:sym typeface="Raleway"/>
            </a:endParaRPr>
          </a:p>
        </p:txBody>
      </p:sp>
      <p:sp>
        <p:nvSpPr>
          <p:cNvPr id="312" name="Google Shape;312;p3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313" name="Google Shape;313;p34"/>
          <p:cNvGrpSpPr/>
          <p:nvPr/>
        </p:nvGrpSpPr>
        <p:grpSpPr>
          <a:xfrm>
            <a:off x="5316502" y="465959"/>
            <a:ext cx="2736410" cy="4222433"/>
            <a:chOff x="2112475" y="238125"/>
            <a:chExt cx="3395050" cy="5238750"/>
          </a:xfrm>
        </p:grpSpPr>
        <p:sp>
          <p:nvSpPr>
            <p:cNvPr id="314" name="Google Shape;314;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4"/>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chemeClr val="dk1"/>
                </a:solidFill>
              </a:rPr>
              <a:t>Show and explain your web, app or software projects using these gadget templates.</a:t>
            </a:r>
            <a:endParaRPr>
              <a:solidFill>
                <a:schemeClr val="dk1"/>
              </a:solidFill>
            </a:endParaRPr>
          </a:p>
        </p:txBody>
      </p:sp>
      <p:sp>
        <p:nvSpPr>
          <p:cNvPr id="319" name="Google Shape;319;p34"/>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Tablet</a:t>
            </a:r>
            <a:r>
              <a:rPr lang="en"/>
              <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3"/>
        <p:cNvGrpSpPr/>
        <p:nvPr/>
      </p:nvGrpSpPr>
      <p:grpSpPr>
        <a:xfrm>
          <a:off x="0" y="0"/>
          <a:ext cx="0" cy="0"/>
          <a:chOff x="0" y="0"/>
          <a:chExt cx="0" cy="0"/>
        </a:xfrm>
      </p:grpSpPr>
      <p:sp>
        <p:nvSpPr>
          <p:cNvPr id="324" name="Google Shape;324;p35"/>
          <p:cNvSpPr/>
          <p:nvPr/>
        </p:nvSpPr>
        <p:spPr>
          <a:xfrm>
            <a:off x="4450075" y="1305138"/>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Raleway"/>
                <a:ea typeface="Raleway"/>
                <a:cs typeface="Raleway"/>
                <a:sym typeface="Raleway"/>
              </a:rPr>
              <a:t>Place your screenshot here</a:t>
            </a:r>
            <a:endParaRPr sz="1000">
              <a:solidFill>
                <a:schemeClr val="dk2"/>
              </a:solidFill>
              <a:latin typeface="Raleway"/>
              <a:ea typeface="Raleway"/>
              <a:cs typeface="Raleway"/>
              <a:sym typeface="Raleway"/>
            </a:endParaRPr>
          </a:p>
        </p:txBody>
      </p:sp>
      <p:sp>
        <p:nvSpPr>
          <p:cNvPr id="325" name="Google Shape;325;p3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326" name="Google Shape;326;p35"/>
          <p:cNvGrpSpPr/>
          <p:nvPr/>
        </p:nvGrpSpPr>
        <p:grpSpPr>
          <a:xfrm>
            <a:off x="3945224" y="1164929"/>
            <a:ext cx="4542205" cy="2661224"/>
            <a:chOff x="1177450" y="241631"/>
            <a:chExt cx="6173152" cy="3616776"/>
          </a:xfrm>
        </p:grpSpPr>
        <p:sp>
          <p:nvSpPr>
            <p:cNvPr id="327" name="Google Shape;327;p3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42236">
                <a:alpha val="530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1" name="Google Shape;331;p35"/>
          <p:cNvSpPr txBox="1">
            <a:spLocks noGrp="1"/>
          </p:cNvSpPr>
          <p:nvPr>
            <p:ph type="body" idx="1"/>
          </p:nvPr>
        </p:nvSpPr>
        <p:spPr>
          <a:xfrm>
            <a:off x="913175" y="1593750"/>
            <a:ext cx="2681100" cy="27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chemeClr val="dk1"/>
                </a:solidFill>
              </a:rPr>
              <a:t>Show and explain your web, app or software projects using these gadget templates.</a:t>
            </a:r>
            <a:endParaRPr>
              <a:solidFill>
                <a:schemeClr val="dk1"/>
              </a:solidFill>
            </a:endParaRPr>
          </a:p>
        </p:txBody>
      </p:sp>
      <p:sp>
        <p:nvSpPr>
          <p:cNvPr id="332" name="Google Shape;332;p35"/>
          <p:cNvSpPr txBox="1">
            <a:spLocks noGrp="1"/>
          </p:cNvSpPr>
          <p:nvPr>
            <p:ph type="title"/>
          </p:nvPr>
        </p:nvSpPr>
        <p:spPr>
          <a:xfrm>
            <a:off x="913175" y="834175"/>
            <a:ext cx="2681100" cy="627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Desktop</a:t>
            </a:r>
            <a:r>
              <a:rPr lang="en"/>
              <a:t> project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913175" y="1103100"/>
            <a:ext cx="4190400" cy="119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1"/>
                </a:solidFill>
              </a:rPr>
              <a:t>Thanks!</a:t>
            </a:r>
            <a:endParaRPr sz="7200">
              <a:solidFill>
                <a:schemeClr val="accent1"/>
              </a:solidFill>
            </a:endParaRPr>
          </a:p>
        </p:txBody>
      </p:sp>
      <p:sp>
        <p:nvSpPr>
          <p:cNvPr id="338" name="Google Shape;338;p36"/>
          <p:cNvSpPr txBox="1">
            <a:spLocks noGrp="1"/>
          </p:cNvSpPr>
          <p:nvPr>
            <p:ph type="body" idx="1"/>
          </p:nvPr>
        </p:nvSpPr>
        <p:spPr>
          <a:xfrm>
            <a:off x="913175" y="2282400"/>
            <a:ext cx="3467100" cy="1758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chemeClr val="lt1"/>
                </a:solidFill>
              </a:rPr>
              <a:t>You can find me at:</a:t>
            </a:r>
            <a:endParaRPr>
              <a:solidFill>
                <a:schemeClr val="lt1"/>
              </a:solidFill>
            </a:endParaRPr>
          </a:p>
          <a:p>
            <a:pPr marL="457200" lvl="0" indent="-355600" algn="l" rtl="0">
              <a:spcBef>
                <a:spcPts val="600"/>
              </a:spcBef>
              <a:spcAft>
                <a:spcPts val="0"/>
              </a:spcAft>
              <a:buSzPts val="2000"/>
              <a:buChar char="╸"/>
            </a:pPr>
            <a:r>
              <a:rPr lang="en">
                <a:solidFill>
                  <a:schemeClr val="lt1"/>
                </a:solidFill>
              </a:rPr>
              <a:t>@username</a:t>
            </a:r>
            <a:endParaRPr>
              <a:solidFill>
                <a:schemeClr val="lt1"/>
              </a:solidFill>
            </a:endParaRPr>
          </a:p>
          <a:p>
            <a:pPr marL="457200" lvl="0" indent="-355600" algn="l" rtl="0">
              <a:spcBef>
                <a:spcPts val="0"/>
              </a:spcBef>
              <a:spcAft>
                <a:spcPts val="0"/>
              </a:spcAft>
              <a:buSzPts val="2000"/>
              <a:buChar char="╸"/>
            </a:pPr>
            <a:r>
              <a:rPr lang="en">
                <a:solidFill>
                  <a:schemeClr val="lt1"/>
                </a:solidFill>
              </a:rPr>
              <a:t>user@mail.me</a:t>
            </a:r>
            <a:endParaRPr>
              <a:solidFill>
                <a:schemeClr val="lt1"/>
              </a:solidFill>
            </a:endParaRPr>
          </a:p>
        </p:txBody>
      </p:sp>
      <p:sp>
        <p:nvSpPr>
          <p:cNvPr id="339" name="Google Shape;339;p3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40" name="Google Shape;340;p36"/>
          <p:cNvPicPr preferRelativeResize="0"/>
          <p:nvPr/>
        </p:nvPicPr>
        <p:blipFill rotWithShape="1">
          <a:blip r:embed="rId3">
            <a:alphaModFix/>
          </a:blip>
          <a:srcRect t="16666" b="16666"/>
          <a:stretch/>
        </p:blipFill>
        <p:spPr>
          <a:xfrm>
            <a:off x="4773135" y="-16"/>
            <a:ext cx="4370868" cy="4370868"/>
          </a:xfrm>
          <a:custGeom>
            <a:avLst/>
            <a:gdLst/>
            <a:ahLst/>
            <a:cxnLst/>
            <a:rect l="l" t="t" r="r" b="b"/>
            <a:pathLst>
              <a:path w="21600" h="21600" extrusionOk="0">
                <a:moveTo>
                  <a:pt x="0" y="0"/>
                </a:moveTo>
                <a:lnTo>
                  <a:pt x="0" y="10869"/>
                </a:lnTo>
                <a:cubicBezTo>
                  <a:pt x="0" y="16795"/>
                  <a:pt x="4805" y="21600"/>
                  <a:pt x="10731" y="21600"/>
                </a:cubicBezTo>
                <a:lnTo>
                  <a:pt x="21600" y="21600"/>
                </a:lnTo>
                <a:lnTo>
                  <a:pt x="21600" y="0"/>
                </a:lnTo>
                <a:lnTo>
                  <a:pt x="0" y="0"/>
                </a:lnTo>
                <a:close/>
              </a:path>
            </a:pathLst>
          </a:cu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46" name="Google Shape;346;p37"/>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a:t>Special thanks to all the people who made and released these awesome resources for free:</a:t>
            </a:r>
            <a:endParaRPr sz="2000"/>
          </a:p>
          <a:p>
            <a:pPr marL="457200" lvl="0" indent="-355600" algn="l" rtl="0">
              <a:lnSpc>
                <a:spcPct val="115000"/>
              </a:lnSpc>
              <a:spcBef>
                <a:spcPts val="600"/>
              </a:spcBef>
              <a:spcAft>
                <a:spcPts val="0"/>
              </a:spcAft>
              <a:buSzPts val="2000"/>
              <a:buChar char="╸"/>
            </a:pPr>
            <a:r>
              <a:rPr lang="en" sz="2000"/>
              <a:t>Presentation template by </a:t>
            </a:r>
            <a:r>
              <a:rPr lang="en" sz="2000" u="sng">
                <a:solidFill>
                  <a:schemeClr val="hlink"/>
                </a:solidFill>
                <a:hlinkClick r:id="rId3"/>
              </a:rPr>
              <a:t>SlidesCarnival</a:t>
            </a:r>
            <a:endParaRPr sz="2000"/>
          </a:p>
          <a:p>
            <a:pPr marL="457200" lvl="0" indent="-355600" algn="l" rtl="0">
              <a:lnSpc>
                <a:spcPct val="115000"/>
              </a:lnSpc>
              <a:spcBef>
                <a:spcPts val="0"/>
              </a:spcBef>
              <a:spcAft>
                <a:spcPts val="0"/>
              </a:spcAft>
              <a:buSzPts val="2000"/>
              <a:buChar char="╸"/>
            </a:pPr>
            <a:r>
              <a:rPr lang="en" sz="2000"/>
              <a:t>Photographs by </a:t>
            </a:r>
            <a:r>
              <a:rPr lang="en" sz="2000" u="sng">
                <a:solidFill>
                  <a:schemeClr val="hlink"/>
                </a:solidFill>
                <a:hlinkClick r:id="rId4"/>
              </a:rPr>
              <a:t>Unsplash</a:t>
            </a:r>
            <a:endParaRPr sz="2000"/>
          </a:p>
        </p:txBody>
      </p:sp>
      <p:sp>
        <p:nvSpPr>
          <p:cNvPr id="347" name="Google Shape;347;p3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353" name="Google Shape;353;p38"/>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Red Hat Display</a:t>
            </a:r>
            <a:endParaRPr sz="1400"/>
          </a:p>
          <a:p>
            <a:pPr marL="457200" lvl="0" indent="-317500" algn="l" rtl="0">
              <a:lnSpc>
                <a:spcPct val="115000"/>
              </a:lnSpc>
              <a:spcBef>
                <a:spcPts val="0"/>
              </a:spcBef>
              <a:spcAft>
                <a:spcPts val="0"/>
              </a:spcAft>
              <a:buSzPts val="1400"/>
              <a:buChar char="╸"/>
            </a:pPr>
            <a:r>
              <a:rPr lang="en" sz="1400"/>
              <a:t>Body copy: Raleway</a:t>
            </a:r>
            <a:endParaRPr sz="1400"/>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chemeClr val="hlink"/>
                </a:solidFill>
                <a:hlinkClick r:id="rId3"/>
              </a:rPr>
              <a:t>https://www.fontsquirrel.com/fonts/red-hat</a:t>
            </a:r>
            <a:endParaRPr sz="1400"/>
          </a:p>
          <a:p>
            <a:pPr marL="0" lvl="0" indent="0" algn="l" rtl="0">
              <a:lnSpc>
                <a:spcPct val="115000"/>
              </a:lnSpc>
              <a:spcBef>
                <a:spcPts val="600"/>
              </a:spcBef>
              <a:spcAft>
                <a:spcPts val="0"/>
              </a:spcAft>
              <a:buNone/>
            </a:pPr>
            <a:r>
              <a:rPr lang="en" sz="1400" u="sng">
                <a:solidFill>
                  <a:schemeClr val="hlink"/>
                </a:solidFill>
                <a:hlinkClick r:id="rId4"/>
              </a:rPr>
              <a:t>https://www.fontsquirrel.com/fonts/raleway</a:t>
            </a:r>
            <a:endParaRPr sz="1400"/>
          </a:p>
          <a:p>
            <a:pPr marL="0" lvl="0" indent="0" algn="l" rtl="0">
              <a:lnSpc>
                <a:spcPct val="115000"/>
              </a:lnSpc>
              <a:spcBef>
                <a:spcPts val="600"/>
              </a:spcBef>
              <a:spcAft>
                <a:spcPts val="0"/>
              </a:spcAft>
              <a:buNone/>
            </a:pPr>
            <a:endParaRPr sz="1400"/>
          </a:p>
        </p:txBody>
      </p:sp>
      <p:sp>
        <p:nvSpPr>
          <p:cNvPr id="354" name="Google Shape;354;p38"/>
          <p:cNvSpPr txBox="1"/>
          <p:nvPr/>
        </p:nvSpPr>
        <p:spPr>
          <a:xfrm>
            <a:off x="913175" y="4017800"/>
            <a:ext cx="73305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Raleway"/>
                <a:ea typeface="Raleway"/>
                <a:cs typeface="Raleway"/>
                <a:sym typeface="Raleway"/>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1200">
              <a:solidFill>
                <a:schemeClr val="accent1"/>
              </a:solidFill>
              <a:latin typeface="Raleway"/>
              <a:ea typeface="Raleway"/>
              <a:cs typeface="Raleway"/>
              <a:sym typeface="Raleway"/>
            </a:endParaRPr>
          </a:p>
          <a:p>
            <a:pPr marL="0" lvl="0" indent="0" algn="l" rtl="0">
              <a:spcBef>
                <a:spcPts val="0"/>
              </a:spcBef>
              <a:spcAft>
                <a:spcPts val="0"/>
              </a:spcAft>
              <a:buNone/>
            </a:pPr>
            <a:endParaRPr sz="1200">
              <a:solidFill>
                <a:schemeClr val="accent1"/>
              </a:solidFill>
              <a:latin typeface="Raleway"/>
              <a:ea typeface="Raleway"/>
              <a:cs typeface="Raleway"/>
              <a:sym typeface="Raleway"/>
            </a:endParaRPr>
          </a:p>
        </p:txBody>
      </p:sp>
      <p:sp>
        <p:nvSpPr>
          <p:cNvPr id="355" name="Google Shape;355;p3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361" name="Google Shape;361;p39"/>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362" name="Google Shape;362;p39"/>
          <p:cNvSpPr txBox="1"/>
          <p:nvPr/>
        </p:nvSpPr>
        <p:spPr>
          <a:xfrm>
            <a:off x="0" y="2192975"/>
            <a:ext cx="1429800" cy="1236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2</a:t>
            </a:r>
            <a:endParaRPr sz="7200">
              <a:solidFill>
                <a:schemeClr val="lt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368" name="Google Shape;368;p4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69" name="Google Shape;369;p40"/>
          <p:cNvSpPr/>
          <p:nvPr/>
        </p:nvSpPr>
        <p:spPr>
          <a:xfrm>
            <a:off x="7563638" y="2755950"/>
            <a:ext cx="804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DEC</a:t>
            </a:r>
            <a:endParaRPr sz="1000">
              <a:solidFill>
                <a:schemeClr val="lt1"/>
              </a:solidFill>
              <a:latin typeface="Raleway"/>
              <a:ea typeface="Raleway"/>
              <a:cs typeface="Raleway"/>
              <a:sym typeface="Raleway"/>
            </a:endParaRPr>
          </a:p>
        </p:txBody>
      </p:sp>
      <p:sp>
        <p:nvSpPr>
          <p:cNvPr id="370" name="Google Shape;370;p40"/>
          <p:cNvSpPr/>
          <p:nvPr/>
        </p:nvSpPr>
        <p:spPr>
          <a:xfrm>
            <a:off x="6918194" y="2755950"/>
            <a:ext cx="804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NOV</a:t>
            </a:r>
            <a:endParaRPr sz="1000">
              <a:solidFill>
                <a:schemeClr val="lt1"/>
              </a:solidFill>
              <a:latin typeface="Raleway"/>
              <a:ea typeface="Raleway"/>
              <a:cs typeface="Raleway"/>
              <a:sym typeface="Raleway"/>
            </a:endParaRPr>
          </a:p>
        </p:txBody>
      </p:sp>
      <p:sp>
        <p:nvSpPr>
          <p:cNvPr id="371" name="Google Shape;371;p40"/>
          <p:cNvSpPr/>
          <p:nvPr/>
        </p:nvSpPr>
        <p:spPr>
          <a:xfrm>
            <a:off x="6272751" y="2755950"/>
            <a:ext cx="8046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OCT</a:t>
            </a:r>
            <a:endParaRPr sz="1000">
              <a:solidFill>
                <a:schemeClr val="lt1"/>
              </a:solidFill>
              <a:latin typeface="Raleway"/>
              <a:ea typeface="Raleway"/>
              <a:cs typeface="Raleway"/>
              <a:sym typeface="Raleway"/>
            </a:endParaRPr>
          </a:p>
        </p:txBody>
      </p:sp>
      <p:sp>
        <p:nvSpPr>
          <p:cNvPr id="372" name="Google Shape;372;p40"/>
          <p:cNvSpPr/>
          <p:nvPr/>
        </p:nvSpPr>
        <p:spPr>
          <a:xfrm>
            <a:off x="5627308" y="2755950"/>
            <a:ext cx="804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SEP</a:t>
            </a:r>
            <a:endParaRPr sz="1000">
              <a:solidFill>
                <a:schemeClr val="lt1"/>
              </a:solidFill>
              <a:latin typeface="Raleway"/>
              <a:ea typeface="Raleway"/>
              <a:cs typeface="Raleway"/>
              <a:sym typeface="Raleway"/>
            </a:endParaRPr>
          </a:p>
        </p:txBody>
      </p:sp>
      <p:sp>
        <p:nvSpPr>
          <p:cNvPr id="373" name="Google Shape;373;p40"/>
          <p:cNvSpPr/>
          <p:nvPr/>
        </p:nvSpPr>
        <p:spPr>
          <a:xfrm>
            <a:off x="4981865" y="2755950"/>
            <a:ext cx="804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AUG</a:t>
            </a:r>
            <a:endParaRPr sz="1000">
              <a:solidFill>
                <a:schemeClr val="lt1"/>
              </a:solidFill>
              <a:latin typeface="Raleway"/>
              <a:ea typeface="Raleway"/>
              <a:cs typeface="Raleway"/>
              <a:sym typeface="Raleway"/>
            </a:endParaRPr>
          </a:p>
        </p:txBody>
      </p:sp>
      <p:sp>
        <p:nvSpPr>
          <p:cNvPr id="374" name="Google Shape;374;p40"/>
          <p:cNvSpPr/>
          <p:nvPr/>
        </p:nvSpPr>
        <p:spPr>
          <a:xfrm>
            <a:off x="4336422" y="2755950"/>
            <a:ext cx="804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JUL</a:t>
            </a:r>
            <a:endParaRPr sz="1000">
              <a:solidFill>
                <a:schemeClr val="lt1"/>
              </a:solidFill>
              <a:latin typeface="Raleway"/>
              <a:ea typeface="Raleway"/>
              <a:cs typeface="Raleway"/>
              <a:sym typeface="Raleway"/>
            </a:endParaRPr>
          </a:p>
        </p:txBody>
      </p:sp>
      <p:sp>
        <p:nvSpPr>
          <p:cNvPr id="375" name="Google Shape;375;p40"/>
          <p:cNvSpPr/>
          <p:nvPr/>
        </p:nvSpPr>
        <p:spPr>
          <a:xfrm>
            <a:off x="3690979" y="2755950"/>
            <a:ext cx="804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JUN</a:t>
            </a:r>
            <a:endParaRPr sz="1000">
              <a:solidFill>
                <a:schemeClr val="lt1"/>
              </a:solidFill>
              <a:latin typeface="Raleway"/>
              <a:ea typeface="Raleway"/>
              <a:cs typeface="Raleway"/>
              <a:sym typeface="Raleway"/>
            </a:endParaRPr>
          </a:p>
        </p:txBody>
      </p:sp>
      <p:sp>
        <p:nvSpPr>
          <p:cNvPr id="376" name="Google Shape;376;p40"/>
          <p:cNvSpPr/>
          <p:nvPr/>
        </p:nvSpPr>
        <p:spPr>
          <a:xfrm>
            <a:off x="3045536" y="2755950"/>
            <a:ext cx="804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MAY</a:t>
            </a:r>
            <a:endParaRPr sz="1000">
              <a:solidFill>
                <a:schemeClr val="lt1"/>
              </a:solidFill>
              <a:latin typeface="Raleway"/>
              <a:ea typeface="Raleway"/>
              <a:cs typeface="Raleway"/>
              <a:sym typeface="Raleway"/>
            </a:endParaRPr>
          </a:p>
        </p:txBody>
      </p:sp>
      <p:sp>
        <p:nvSpPr>
          <p:cNvPr id="377" name="Google Shape;377;p40"/>
          <p:cNvSpPr/>
          <p:nvPr/>
        </p:nvSpPr>
        <p:spPr>
          <a:xfrm>
            <a:off x="2400093" y="2755950"/>
            <a:ext cx="804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APR</a:t>
            </a:r>
            <a:endParaRPr sz="1000">
              <a:solidFill>
                <a:schemeClr val="lt1"/>
              </a:solidFill>
              <a:latin typeface="Raleway"/>
              <a:ea typeface="Raleway"/>
              <a:cs typeface="Raleway"/>
              <a:sym typeface="Raleway"/>
            </a:endParaRPr>
          </a:p>
        </p:txBody>
      </p:sp>
      <p:sp>
        <p:nvSpPr>
          <p:cNvPr id="378" name="Google Shape;378;p40"/>
          <p:cNvSpPr/>
          <p:nvPr/>
        </p:nvSpPr>
        <p:spPr>
          <a:xfrm>
            <a:off x="1754650" y="2755950"/>
            <a:ext cx="804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MAR</a:t>
            </a:r>
            <a:endParaRPr sz="1000">
              <a:solidFill>
                <a:schemeClr val="lt1"/>
              </a:solidFill>
              <a:latin typeface="Raleway"/>
              <a:ea typeface="Raleway"/>
              <a:cs typeface="Raleway"/>
              <a:sym typeface="Raleway"/>
            </a:endParaRPr>
          </a:p>
        </p:txBody>
      </p:sp>
      <p:sp>
        <p:nvSpPr>
          <p:cNvPr id="379" name="Google Shape;379;p40"/>
          <p:cNvSpPr/>
          <p:nvPr/>
        </p:nvSpPr>
        <p:spPr>
          <a:xfrm>
            <a:off x="1109206" y="2755950"/>
            <a:ext cx="804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FEB</a:t>
            </a:r>
            <a:endParaRPr sz="1000">
              <a:solidFill>
                <a:schemeClr val="lt1"/>
              </a:solidFill>
              <a:latin typeface="Raleway"/>
              <a:ea typeface="Raleway"/>
              <a:cs typeface="Raleway"/>
              <a:sym typeface="Raleway"/>
            </a:endParaRPr>
          </a:p>
        </p:txBody>
      </p:sp>
      <p:sp>
        <p:nvSpPr>
          <p:cNvPr id="380" name="Google Shape;380;p40"/>
          <p:cNvSpPr/>
          <p:nvPr/>
        </p:nvSpPr>
        <p:spPr>
          <a:xfrm>
            <a:off x="463763" y="2755950"/>
            <a:ext cx="804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JAN</a:t>
            </a:r>
            <a:endParaRPr sz="1000">
              <a:solidFill>
                <a:schemeClr val="lt1"/>
              </a:solidFill>
              <a:latin typeface="Raleway"/>
              <a:ea typeface="Raleway"/>
              <a:cs typeface="Raleway"/>
              <a:sym typeface="Raleway"/>
            </a:endParaRPr>
          </a:p>
        </p:txBody>
      </p:sp>
      <p:sp>
        <p:nvSpPr>
          <p:cNvPr id="381" name="Google Shape;381;p40"/>
          <p:cNvSpPr/>
          <p:nvPr/>
        </p:nvSpPr>
        <p:spPr>
          <a:xfrm>
            <a:off x="0" y="2755950"/>
            <a:ext cx="6231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82" name="Google Shape;382;p40"/>
          <p:cNvCxnSpPr/>
          <p:nvPr/>
        </p:nvCxnSpPr>
        <p:spPr>
          <a:xfrm rot="10800000">
            <a:off x="751868"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83" name="Google Shape;383;p40"/>
          <p:cNvSpPr txBox="1"/>
          <p:nvPr/>
        </p:nvSpPr>
        <p:spPr>
          <a:xfrm>
            <a:off x="711755"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Blue is the colour of the clear sky and the deep sea</a:t>
            </a:r>
            <a:endParaRPr sz="900">
              <a:solidFill>
                <a:schemeClr val="lt1"/>
              </a:solidFill>
              <a:latin typeface="Raleway"/>
              <a:ea typeface="Raleway"/>
              <a:cs typeface="Raleway"/>
              <a:sym typeface="Raleway"/>
            </a:endParaRPr>
          </a:p>
        </p:txBody>
      </p:sp>
      <p:cxnSp>
        <p:nvCxnSpPr>
          <p:cNvPr id="384" name="Google Shape;384;p40"/>
          <p:cNvCxnSpPr/>
          <p:nvPr/>
        </p:nvCxnSpPr>
        <p:spPr>
          <a:xfrm rot="10800000">
            <a:off x="2043797"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85" name="Google Shape;385;p40"/>
          <p:cNvSpPr txBox="1"/>
          <p:nvPr/>
        </p:nvSpPr>
        <p:spPr>
          <a:xfrm>
            <a:off x="2005158"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Red is the colour of danger and courage</a:t>
            </a:r>
            <a:endParaRPr sz="900">
              <a:solidFill>
                <a:schemeClr val="lt1"/>
              </a:solidFill>
              <a:latin typeface="Raleway"/>
              <a:ea typeface="Raleway"/>
              <a:cs typeface="Raleway"/>
              <a:sym typeface="Raleway"/>
            </a:endParaRPr>
          </a:p>
        </p:txBody>
      </p:sp>
      <p:cxnSp>
        <p:nvCxnSpPr>
          <p:cNvPr id="386" name="Google Shape;386;p40"/>
          <p:cNvCxnSpPr/>
          <p:nvPr/>
        </p:nvCxnSpPr>
        <p:spPr>
          <a:xfrm rot="10800000">
            <a:off x="3335726"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87" name="Google Shape;387;p40"/>
          <p:cNvSpPr txBox="1"/>
          <p:nvPr/>
        </p:nvSpPr>
        <p:spPr>
          <a:xfrm>
            <a:off x="3298561"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Black is the color of ebony and of outer space</a:t>
            </a:r>
            <a:endParaRPr sz="900">
              <a:solidFill>
                <a:schemeClr val="lt1"/>
              </a:solidFill>
              <a:latin typeface="Raleway"/>
              <a:ea typeface="Raleway"/>
              <a:cs typeface="Raleway"/>
              <a:sym typeface="Raleway"/>
            </a:endParaRPr>
          </a:p>
        </p:txBody>
      </p:sp>
      <p:cxnSp>
        <p:nvCxnSpPr>
          <p:cNvPr id="388" name="Google Shape;388;p40"/>
          <p:cNvCxnSpPr/>
          <p:nvPr/>
        </p:nvCxnSpPr>
        <p:spPr>
          <a:xfrm rot="10800000">
            <a:off x="4627656"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89" name="Google Shape;389;p40"/>
          <p:cNvSpPr txBox="1"/>
          <p:nvPr/>
        </p:nvSpPr>
        <p:spPr>
          <a:xfrm>
            <a:off x="4591963"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Yellow is the color of gold, butter and ripe lemons</a:t>
            </a:r>
            <a:endParaRPr sz="900">
              <a:solidFill>
                <a:schemeClr val="lt1"/>
              </a:solidFill>
              <a:latin typeface="Raleway"/>
              <a:ea typeface="Raleway"/>
              <a:cs typeface="Raleway"/>
              <a:sym typeface="Raleway"/>
            </a:endParaRPr>
          </a:p>
        </p:txBody>
      </p:sp>
      <p:cxnSp>
        <p:nvCxnSpPr>
          <p:cNvPr id="390" name="Google Shape;390;p40"/>
          <p:cNvCxnSpPr/>
          <p:nvPr/>
        </p:nvCxnSpPr>
        <p:spPr>
          <a:xfrm rot="10800000">
            <a:off x="5919585"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91" name="Google Shape;391;p40"/>
          <p:cNvSpPr txBox="1"/>
          <p:nvPr/>
        </p:nvSpPr>
        <p:spPr>
          <a:xfrm>
            <a:off x="5885366"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White is the color of milk and fresh snow</a:t>
            </a:r>
            <a:endParaRPr sz="900">
              <a:solidFill>
                <a:schemeClr val="lt1"/>
              </a:solidFill>
              <a:latin typeface="Raleway"/>
              <a:ea typeface="Raleway"/>
              <a:cs typeface="Raleway"/>
              <a:sym typeface="Raleway"/>
            </a:endParaRPr>
          </a:p>
        </p:txBody>
      </p:sp>
      <p:cxnSp>
        <p:nvCxnSpPr>
          <p:cNvPr id="392" name="Google Shape;392;p40"/>
          <p:cNvCxnSpPr/>
          <p:nvPr/>
        </p:nvCxnSpPr>
        <p:spPr>
          <a:xfrm rot="10800000">
            <a:off x="7211514" y="2281931"/>
            <a:ext cx="0" cy="498600"/>
          </a:xfrm>
          <a:prstGeom prst="straightConnector1">
            <a:avLst/>
          </a:prstGeom>
          <a:noFill/>
          <a:ln w="9525" cap="flat" cmpd="sng">
            <a:solidFill>
              <a:schemeClr val="dk2"/>
            </a:solidFill>
            <a:prstDash val="solid"/>
            <a:round/>
            <a:headEnd type="oval" w="med" len="med"/>
            <a:tailEnd type="oval" w="med" len="med"/>
          </a:ln>
        </p:spPr>
      </p:cxnSp>
      <p:sp>
        <p:nvSpPr>
          <p:cNvPr id="393" name="Google Shape;393;p40"/>
          <p:cNvSpPr txBox="1"/>
          <p:nvPr/>
        </p:nvSpPr>
        <p:spPr>
          <a:xfrm>
            <a:off x="7178769" y="1727200"/>
            <a:ext cx="122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Blue is the colour of the clear sky and the deep sea</a:t>
            </a:r>
            <a:endParaRPr sz="900">
              <a:solidFill>
                <a:schemeClr val="lt1"/>
              </a:solidFill>
              <a:latin typeface="Raleway"/>
              <a:ea typeface="Raleway"/>
              <a:cs typeface="Raleway"/>
              <a:sym typeface="Raleway"/>
            </a:endParaRPr>
          </a:p>
        </p:txBody>
      </p:sp>
      <p:cxnSp>
        <p:nvCxnSpPr>
          <p:cNvPr id="394" name="Google Shape;394;p40"/>
          <p:cNvCxnSpPr/>
          <p:nvPr/>
        </p:nvCxnSpPr>
        <p:spPr>
          <a:xfrm rot="10800000">
            <a:off x="1407754"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395" name="Google Shape;395;p40"/>
          <p:cNvSpPr txBox="1"/>
          <p:nvPr/>
        </p:nvSpPr>
        <p:spPr>
          <a:xfrm>
            <a:off x="1339170" y="3648150"/>
            <a:ext cx="122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Yellow is the color of gold, butter and ripe lemons</a:t>
            </a:r>
            <a:endParaRPr sz="900">
              <a:solidFill>
                <a:schemeClr val="lt1"/>
              </a:solidFill>
              <a:latin typeface="Raleway"/>
              <a:ea typeface="Raleway"/>
              <a:cs typeface="Raleway"/>
              <a:sym typeface="Raleway"/>
            </a:endParaRPr>
          </a:p>
        </p:txBody>
      </p:sp>
      <p:cxnSp>
        <p:nvCxnSpPr>
          <p:cNvPr id="396" name="Google Shape;396;p40"/>
          <p:cNvCxnSpPr/>
          <p:nvPr/>
        </p:nvCxnSpPr>
        <p:spPr>
          <a:xfrm rot="10800000">
            <a:off x="2699683"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397" name="Google Shape;397;p40"/>
          <p:cNvSpPr txBox="1"/>
          <p:nvPr/>
        </p:nvSpPr>
        <p:spPr>
          <a:xfrm>
            <a:off x="2640058" y="3648150"/>
            <a:ext cx="122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White is the color of milk and fresh snow</a:t>
            </a:r>
            <a:endParaRPr sz="900">
              <a:solidFill>
                <a:schemeClr val="lt1"/>
              </a:solidFill>
              <a:latin typeface="Raleway"/>
              <a:ea typeface="Raleway"/>
              <a:cs typeface="Raleway"/>
              <a:sym typeface="Raleway"/>
            </a:endParaRPr>
          </a:p>
        </p:txBody>
      </p:sp>
      <p:cxnSp>
        <p:nvCxnSpPr>
          <p:cNvPr id="398" name="Google Shape;398;p40"/>
          <p:cNvCxnSpPr/>
          <p:nvPr/>
        </p:nvCxnSpPr>
        <p:spPr>
          <a:xfrm rot="10800000">
            <a:off x="3991612"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399" name="Google Shape;399;p40"/>
          <p:cNvSpPr txBox="1"/>
          <p:nvPr/>
        </p:nvSpPr>
        <p:spPr>
          <a:xfrm>
            <a:off x="3940945" y="3648150"/>
            <a:ext cx="122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Blue is the colour of the clear sky and the deep sea</a:t>
            </a:r>
            <a:endParaRPr sz="900">
              <a:solidFill>
                <a:schemeClr val="lt1"/>
              </a:solidFill>
              <a:latin typeface="Raleway"/>
              <a:ea typeface="Raleway"/>
              <a:cs typeface="Raleway"/>
              <a:sym typeface="Raleway"/>
            </a:endParaRPr>
          </a:p>
        </p:txBody>
      </p:sp>
      <p:cxnSp>
        <p:nvCxnSpPr>
          <p:cNvPr id="400" name="Google Shape;400;p40"/>
          <p:cNvCxnSpPr/>
          <p:nvPr/>
        </p:nvCxnSpPr>
        <p:spPr>
          <a:xfrm rot="10800000">
            <a:off x="5283542"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401" name="Google Shape;401;p40"/>
          <p:cNvSpPr txBox="1"/>
          <p:nvPr/>
        </p:nvSpPr>
        <p:spPr>
          <a:xfrm>
            <a:off x="5241832" y="3648150"/>
            <a:ext cx="122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Red is the colour of danger and courage</a:t>
            </a:r>
            <a:endParaRPr sz="900">
              <a:solidFill>
                <a:schemeClr val="lt1"/>
              </a:solidFill>
              <a:latin typeface="Raleway"/>
              <a:ea typeface="Raleway"/>
              <a:cs typeface="Raleway"/>
              <a:sym typeface="Raleway"/>
            </a:endParaRPr>
          </a:p>
        </p:txBody>
      </p:sp>
      <p:cxnSp>
        <p:nvCxnSpPr>
          <p:cNvPr id="402" name="Google Shape;402;p40"/>
          <p:cNvCxnSpPr/>
          <p:nvPr/>
        </p:nvCxnSpPr>
        <p:spPr>
          <a:xfrm rot="10800000">
            <a:off x="6575471"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403" name="Google Shape;403;p40"/>
          <p:cNvSpPr txBox="1"/>
          <p:nvPr/>
        </p:nvSpPr>
        <p:spPr>
          <a:xfrm>
            <a:off x="6542719" y="3648150"/>
            <a:ext cx="122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Black is the color of ebony and of outer space</a:t>
            </a:r>
            <a:endParaRPr sz="900">
              <a:solidFill>
                <a:schemeClr val="lt1"/>
              </a:solidFill>
              <a:latin typeface="Raleway"/>
              <a:ea typeface="Raleway"/>
              <a:cs typeface="Raleway"/>
              <a:sym typeface="Raleway"/>
            </a:endParaRPr>
          </a:p>
        </p:txBody>
      </p:sp>
      <p:cxnSp>
        <p:nvCxnSpPr>
          <p:cNvPr id="404" name="Google Shape;404;p40"/>
          <p:cNvCxnSpPr/>
          <p:nvPr/>
        </p:nvCxnSpPr>
        <p:spPr>
          <a:xfrm rot="10800000">
            <a:off x="7867400" y="3124969"/>
            <a:ext cx="0" cy="498600"/>
          </a:xfrm>
          <a:prstGeom prst="straightConnector1">
            <a:avLst/>
          </a:prstGeom>
          <a:noFill/>
          <a:ln w="9525" cap="flat" cmpd="sng">
            <a:solidFill>
              <a:schemeClr val="dk2"/>
            </a:solidFill>
            <a:prstDash val="solid"/>
            <a:round/>
            <a:headEnd type="oval" w="med" len="med"/>
            <a:tailEnd type="oval" w="med" len="med"/>
          </a:ln>
        </p:spPr>
      </p:cxnSp>
      <p:sp>
        <p:nvSpPr>
          <p:cNvPr id="405" name="Google Shape;405;p40"/>
          <p:cNvSpPr txBox="1"/>
          <p:nvPr/>
        </p:nvSpPr>
        <p:spPr>
          <a:xfrm>
            <a:off x="7830450" y="3648150"/>
            <a:ext cx="101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lt1"/>
                </a:solidFill>
                <a:latin typeface="Raleway"/>
                <a:ea typeface="Raleway"/>
                <a:cs typeface="Raleway"/>
                <a:sym typeface="Raleway"/>
              </a:rPr>
              <a:t>Yellow is the color of gold, butter and ripe lemons</a:t>
            </a:r>
            <a:endParaRPr sz="900">
              <a:solidFill>
                <a:schemeClr val="lt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p41"/>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411" name="Google Shape;411;p4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12" name="Google Shape;412;p41"/>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1"/>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14" name="Google Shape;414;p41"/>
          <p:cNvGrpSpPr/>
          <p:nvPr/>
        </p:nvGrpSpPr>
        <p:grpSpPr>
          <a:xfrm>
            <a:off x="1786339" y="1855801"/>
            <a:ext cx="473400" cy="473400"/>
            <a:chOff x="1786339" y="1855801"/>
            <a:chExt cx="473400" cy="473400"/>
          </a:xfrm>
        </p:grpSpPr>
        <p:sp>
          <p:nvSpPr>
            <p:cNvPr id="415" name="Google Shape;415;p41"/>
            <p:cNvSpPr/>
            <p:nvPr/>
          </p:nvSpPr>
          <p:spPr>
            <a:xfrm rot="8100000">
              <a:off x="1855667" y="19251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1955989" y="20188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17" name="Google Shape;417;p41"/>
          <p:cNvGrpSpPr/>
          <p:nvPr/>
        </p:nvGrpSpPr>
        <p:grpSpPr>
          <a:xfrm>
            <a:off x="3814414" y="1855801"/>
            <a:ext cx="473400" cy="473400"/>
            <a:chOff x="3814414" y="1855801"/>
            <a:chExt cx="473400" cy="473400"/>
          </a:xfrm>
        </p:grpSpPr>
        <p:sp>
          <p:nvSpPr>
            <p:cNvPr id="418" name="Google Shape;418;p41"/>
            <p:cNvSpPr/>
            <p:nvPr/>
          </p:nvSpPr>
          <p:spPr>
            <a:xfrm rot="8100000">
              <a:off x="3883742" y="19251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984064" y="20188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3</a:t>
              </a:r>
              <a:endParaRPr sz="600">
                <a:solidFill>
                  <a:schemeClr val="dk2"/>
                </a:solidFill>
                <a:latin typeface="Raleway"/>
                <a:ea typeface="Raleway"/>
                <a:cs typeface="Raleway"/>
                <a:sym typeface="Raleway"/>
              </a:endParaRPr>
            </a:p>
          </p:txBody>
        </p:sp>
      </p:grpSp>
      <p:grpSp>
        <p:nvGrpSpPr>
          <p:cNvPr id="420" name="Google Shape;420;p41"/>
          <p:cNvGrpSpPr/>
          <p:nvPr/>
        </p:nvGrpSpPr>
        <p:grpSpPr>
          <a:xfrm>
            <a:off x="5842489" y="1855801"/>
            <a:ext cx="473400" cy="473400"/>
            <a:chOff x="5842489" y="1855801"/>
            <a:chExt cx="473400" cy="473400"/>
          </a:xfrm>
        </p:grpSpPr>
        <p:sp>
          <p:nvSpPr>
            <p:cNvPr id="421" name="Google Shape;421;p41"/>
            <p:cNvSpPr/>
            <p:nvPr/>
          </p:nvSpPr>
          <p:spPr>
            <a:xfrm rot="8100000">
              <a:off x="5911817" y="19251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6012139" y="20188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5</a:t>
              </a:r>
              <a:endParaRPr sz="600">
                <a:solidFill>
                  <a:schemeClr val="dk2"/>
                </a:solidFill>
                <a:latin typeface="Raleway"/>
                <a:ea typeface="Raleway"/>
                <a:cs typeface="Raleway"/>
                <a:sym typeface="Raleway"/>
              </a:endParaRPr>
            </a:p>
          </p:txBody>
        </p:sp>
      </p:grpSp>
      <p:grpSp>
        <p:nvGrpSpPr>
          <p:cNvPr id="423" name="Google Shape;423;p41"/>
          <p:cNvGrpSpPr/>
          <p:nvPr/>
        </p:nvGrpSpPr>
        <p:grpSpPr>
          <a:xfrm>
            <a:off x="6880814" y="3728700"/>
            <a:ext cx="473400" cy="473400"/>
            <a:chOff x="6880814" y="3728700"/>
            <a:chExt cx="473400" cy="473400"/>
          </a:xfrm>
        </p:grpSpPr>
        <p:sp>
          <p:nvSpPr>
            <p:cNvPr id="424" name="Google Shape;424;p41"/>
            <p:cNvSpPr/>
            <p:nvPr/>
          </p:nvSpPr>
          <p:spPr>
            <a:xfrm rot="-2700000">
              <a:off x="6950142" y="37980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flipH="1">
              <a:off x="7050464" y="39049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6</a:t>
              </a:r>
              <a:endParaRPr sz="600">
                <a:solidFill>
                  <a:schemeClr val="dk2"/>
                </a:solidFill>
                <a:latin typeface="Raleway"/>
                <a:ea typeface="Raleway"/>
                <a:cs typeface="Raleway"/>
                <a:sym typeface="Raleway"/>
              </a:endParaRPr>
            </a:p>
          </p:txBody>
        </p:sp>
      </p:grpSp>
      <p:grpSp>
        <p:nvGrpSpPr>
          <p:cNvPr id="426" name="Google Shape;426;p41"/>
          <p:cNvGrpSpPr/>
          <p:nvPr/>
        </p:nvGrpSpPr>
        <p:grpSpPr>
          <a:xfrm>
            <a:off x="4852739" y="3728700"/>
            <a:ext cx="473400" cy="473400"/>
            <a:chOff x="4852739" y="3728700"/>
            <a:chExt cx="473400" cy="473400"/>
          </a:xfrm>
        </p:grpSpPr>
        <p:sp>
          <p:nvSpPr>
            <p:cNvPr id="427" name="Google Shape;427;p41"/>
            <p:cNvSpPr/>
            <p:nvPr/>
          </p:nvSpPr>
          <p:spPr>
            <a:xfrm rot="-2700000">
              <a:off x="4922067" y="37980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flipH="1">
              <a:off x="5022389" y="39049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4</a:t>
              </a:r>
              <a:endParaRPr sz="600">
                <a:solidFill>
                  <a:schemeClr val="dk2"/>
                </a:solidFill>
                <a:latin typeface="Raleway"/>
                <a:ea typeface="Raleway"/>
                <a:cs typeface="Raleway"/>
                <a:sym typeface="Raleway"/>
              </a:endParaRPr>
            </a:p>
          </p:txBody>
        </p:sp>
      </p:grpSp>
      <p:grpSp>
        <p:nvGrpSpPr>
          <p:cNvPr id="429" name="Google Shape;429;p41"/>
          <p:cNvGrpSpPr/>
          <p:nvPr/>
        </p:nvGrpSpPr>
        <p:grpSpPr>
          <a:xfrm>
            <a:off x="2824664" y="3728700"/>
            <a:ext cx="473400" cy="473400"/>
            <a:chOff x="2824664" y="3728700"/>
            <a:chExt cx="473400" cy="473400"/>
          </a:xfrm>
        </p:grpSpPr>
        <p:sp>
          <p:nvSpPr>
            <p:cNvPr id="430" name="Google Shape;430;p41"/>
            <p:cNvSpPr/>
            <p:nvPr/>
          </p:nvSpPr>
          <p:spPr>
            <a:xfrm rot="-2700000">
              <a:off x="2893992" y="37980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flipH="1">
              <a:off x="2994314" y="39049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2</a:t>
              </a:r>
              <a:endParaRPr sz="600">
                <a:solidFill>
                  <a:schemeClr val="dk2"/>
                </a:solidFill>
                <a:latin typeface="Raleway"/>
                <a:ea typeface="Raleway"/>
                <a:cs typeface="Raleway"/>
                <a:sym typeface="Raleway"/>
              </a:endParaRPr>
            </a:p>
          </p:txBody>
        </p:sp>
      </p:grpSp>
      <p:sp>
        <p:nvSpPr>
          <p:cNvPr id="432" name="Google Shape;432;p41"/>
          <p:cNvSpPr txBox="1"/>
          <p:nvPr/>
        </p:nvSpPr>
        <p:spPr>
          <a:xfrm>
            <a:off x="137985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Blue is the colour of the clear sky and the deep sea</a:t>
            </a:r>
            <a:endParaRPr sz="900">
              <a:solidFill>
                <a:schemeClr val="lt1"/>
              </a:solidFill>
              <a:latin typeface="Raleway"/>
              <a:ea typeface="Raleway"/>
              <a:cs typeface="Raleway"/>
              <a:sym typeface="Raleway"/>
            </a:endParaRPr>
          </a:p>
        </p:txBody>
      </p:sp>
      <p:sp>
        <p:nvSpPr>
          <p:cNvPr id="433" name="Google Shape;433;p41"/>
          <p:cNvSpPr txBox="1"/>
          <p:nvPr/>
        </p:nvSpPr>
        <p:spPr>
          <a:xfrm>
            <a:off x="3377205"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Red is the colour of danger and courage</a:t>
            </a:r>
            <a:endParaRPr sz="900">
              <a:solidFill>
                <a:schemeClr val="lt1"/>
              </a:solidFill>
              <a:latin typeface="Raleway"/>
              <a:ea typeface="Raleway"/>
              <a:cs typeface="Raleway"/>
              <a:sym typeface="Raleway"/>
            </a:endParaRPr>
          </a:p>
        </p:txBody>
      </p:sp>
      <p:sp>
        <p:nvSpPr>
          <p:cNvPr id="434" name="Google Shape;434;p41"/>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Black is the color of ebony and of outer space</a:t>
            </a:r>
            <a:endParaRPr sz="900">
              <a:solidFill>
                <a:schemeClr val="lt1"/>
              </a:solidFill>
              <a:latin typeface="Raleway"/>
              <a:ea typeface="Raleway"/>
              <a:cs typeface="Raleway"/>
              <a:sym typeface="Raleway"/>
            </a:endParaRPr>
          </a:p>
        </p:txBody>
      </p:sp>
      <p:sp>
        <p:nvSpPr>
          <p:cNvPr id="435" name="Google Shape;435;p41"/>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Yellow is the color of gold, butter and ripe lemons</a:t>
            </a:r>
            <a:endParaRPr sz="900">
              <a:solidFill>
                <a:schemeClr val="lt1"/>
              </a:solidFill>
              <a:latin typeface="Raleway"/>
              <a:ea typeface="Raleway"/>
              <a:cs typeface="Raleway"/>
              <a:sym typeface="Raleway"/>
            </a:endParaRPr>
          </a:p>
        </p:txBody>
      </p:sp>
      <p:sp>
        <p:nvSpPr>
          <p:cNvPr id="436" name="Google Shape;436;p41"/>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White is the color of milk and fresh snow</a:t>
            </a:r>
            <a:endParaRPr sz="900">
              <a:solidFill>
                <a:schemeClr val="lt1"/>
              </a:solidFill>
              <a:latin typeface="Raleway"/>
              <a:ea typeface="Raleway"/>
              <a:cs typeface="Raleway"/>
              <a:sym typeface="Raleway"/>
            </a:endParaRPr>
          </a:p>
        </p:txBody>
      </p:sp>
      <p:sp>
        <p:nvSpPr>
          <p:cNvPr id="437" name="Google Shape;437;p41"/>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lt1"/>
                </a:solidFill>
                <a:latin typeface="Raleway"/>
                <a:ea typeface="Raleway"/>
                <a:cs typeface="Raleway"/>
                <a:sym typeface="Raleway"/>
              </a:rPr>
              <a:t>Blue is the colour of the clear sky and the deep sea</a:t>
            </a:r>
            <a:endParaRPr sz="900">
              <a:solidFill>
                <a:schemeClr val="lt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1"/>
        <p:cNvGrpSpPr/>
        <p:nvPr/>
      </p:nvGrpSpPr>
      <p:grpSpPr>
        <a:xfrm>
          <a:off x="0" y="0"/>
          <a:ext cx="0" cy="0"/>
          <a:chOff x="0" y="0"/>
          <a:chExt cx="0" cy="0"/>
        </a:xfrm>
      </p:grpSpPr>
      <p:sp>
        <p:nvSpPr>
          <p:cNvPr id="442" name="Google Shape;442;p42"/>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443" name="Google Shape;443;p4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444" name="Google Shape;444;p42"/>
          <p:cNvGraphicFramePr/>
          <p:nvPr/>
        </p:nvGraphicFramePr>
        <p:xfrm>
          <a:off x="457200" y="1418481"/>
          <a:ext cx="3000000" cy="3000000"/>
        </p:xfrm>
        <a:graphic>
          <a:graphicData uri="http://schemas.openxmlformats.org/drawingml/2006/table">
            <a:tbl>
              <a:tblPr>
                <a:noFill/>
                <a:tableStyleId>{D7272734-463F-4A0B-A8D7-86DA9125DB42}</a:tableStyleId>
              </a:tblPr>
              <a:tblGrid>
                <a:gridCol w="1418075">
                  <a:extLst>
                    <a:ext uri="{9D8B030D-6E8A-4147-A177-3AD203B41FA5}">
                      <a16:colId xmlns:a16="http://schemas.microsoft.com/office/drawing/2014/main" val="20000"/>
                    </a:ext>
                  </a:extLst>
                </a:gridCol>
                <a:gridCol w="486925">
                  <a:extLst>
                    <a:ext uri="{9D8B030D-6E8A-4147-A177-3AD203B41FA5}">
                      <a16:colId xmlns:a16="http://schemas.microsoft.com/office/drawing/2014/main" val="20001"/>
                    </a:ext>
                  </a:extLst>
                </a:gridCol>
                <a:gridCol w="486925">
                  <a:extLst>
                    <a:ext uri="{9D8B030D-6E8A-4147-A177-3AD203B41FA5}">
                      <a16:colId xmlns:a16="http://schemas.microsoft.com/office/drawing/2014/main" val="20002"/>
                    </a:ext>
                  </a:extLst>
                </a:gridCol>
                <a:gridCol w="486925">
                  <a:extLst>
                    <a:ext uri="{9D8B030D-6E8A-4147-A177-3AD203B41FA5}">
                      <a16:colId xmlns:a16="http://schemas.microsoft.com/office/drawing/2014/main" val="20003"/>
                    </a:ext>
                  </a:extLst>
                </a:gridCol>
                <a:gridCol w="486925">
                  <a:extLst>
                    <a:ext uri="{9D8B030D-6E8A-4147-A177-3AD203B41FA5}">
                      <a16:colId xmlns:a16="http://schemas.microsoft.com/office/drawing/2014/main" val="20004"/>
                    </a:ext>
                  </a:extLst>
                </a:gridCol>
                <a:gridCol w="486925">
                  <a:extLst>
                    <a:ext uri="{9D8B030D-6E8A-4147-A177-3AD203B41FA5}">
                      <a16:colId xmlns:a16="http://schemas.microsoft.com/office/drawing/2014/main" val="20005"/>
                    </a:ext>
                  </a:extLst>
                </a:gridCol>
                <a:gridCol w="486925">
                  <a:extLst>
                    <a:ext uri="{9D8B030D-6E8A-4147-A177-3AD203B41FA5}">
                      <a16:colId xmlns:a16="http://schemas.microsoft.com/office/drawing/2014/main" val="20006"/>
                    </a:ext>
                  </a:extLst>
                </a:gridCol>
                <a:gridCol w="486925">
                  <a:extLst>
                    <a:ext uri="{9D8B030D-6E8A-4147-A177-3AD203B41FA5}">
                      <a16:colId xmlns:a16="http://schemas.microsoft.com/office/drawing/2014/main" val="20007"/>
                    </a:ext>
                  </a:extLst>
                </a:gridCol>
                <a:gridCol w="486925">
                  <a:extLst>
                    <a:ext uri="{9D8B030D-6E8A-4147-A177-3AD203B41FA5}">
                      <a16:colId xmlns:a16="http://schemas.microsoft.com/office/drawing/2014/main" val="20008"/>
                    </a:ext>
                  </a:extLst>
                </a:gridCol>
                <a:gridCol w="486925">
                  <a:extLst>
                    <a:ext uri="{9D8B030D-6E8A-4147-A177-3AD203B41FA5}">
                      <a16:colId xmlns:a16="http://schemas.microsoft.com/office/drawing/2014/main" val="20009"/>
                    </a:ext>
                  </a:extLst>
                </a:gridCol>
                <a:gridCol w="486925">
                  <a:extLst>
                    <a:ext uri="{9D8B030D-6E8A-4147-A177-3AD203B41FA5}">
                      <a16:colId xmlns:a16="http://schemas.microsoft.com/office/drawing/2014/main" val="20010"/>
                    </a:ext>
                  </a:extLst>
                </a:gridCol>
                <a:gridCol w="486925">
                  <a:extLst>
                    <a:ext uri="{9D8B030D-6E8A-4147-A177-3AD203B41FA5}">
                      <a16:colId xmlns:a16="http://schemas.microsoft.com/office/drawing/2014/main" val="20011"/>
                    </a:ext>
                  </a:extLst>
                </a:gridCol>
                <a:gridCol w="486925">
                  <a:extLst>
                    <a:ext uri="{9D8B030D-6E8A-4147-A177-3AD203B41FA5}">
                      <a16:colId xmlns:a16="http://schemas.microsoft.com/office/drawing/2014/main" val="20012"/>
                    </a:ext>
                  </a:extLst>
                </a:gridCol>
                <a:gridCol w="486925">
                  <a:extLst>
                    <a:ext uri="{9D8B030D-6E8A-4147-A177-3AD203B41FA5}">
                      <a16:colId xmlns:a16="http://schemas.microsoft.com/office/drawing/2014/main" val="20013"/>
                    </a:ext>
                  </a:extLst>
                </a:gridCol>
                <a:gridCol w="486925">
                  <a:extLst>
                    <a:ext uri="{9D8B030D-6E8A-4147-A177-3AD203B41FA5}">
                      <a16:colId xmlns:a16="http://schemas.microsoft.com/office/drawing/2014/main" val="20014"/>
                    </a:ext>
                  </a:extLst>
                </a:gridCol>
              </a:tblGrid>
              <a:tr h="327150">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Raleway"/>
                          <a:ea typeface="Raleway"/>
                          <a:cs typeface="Raleway"/>
                          <a:sym typeface="Raleway"/>
                        </a:rPr>
                        <a:t>Week 1</a:t>
                      </a:r>
                      <a:endParaRPr sz="800" b="1">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lt1"/>
                          </a:solidFill>
                          <a:latin typeface="Raleway"/>
                          <a:ea typeface="Raleway"/>
                          <a:cs typeface="Raleway"/>
                          <a:sym typeface="Raleway"/>
                        </a:rPr>
                        <a:t>Week 2</a:t>
                      </a:r>
                      <a:endParaRPr sz="800" b="1">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150">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2</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3</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4</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5</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6</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7</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8</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9</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10</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11</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12</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13</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14</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extLst>
                  <a:ext uri="{0D108BD9-81ED-4DB2-BD59-A6C34878D82A}">
                    <a16:rowId xmlns:a16="http://schemas.microsoft.com/office/drawing/2014/main" val="10001"/>
                  </a:ext>
                </a:extLst>
              </a:tr>
              <a:tr h="32715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Task 1</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2</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extLst>
                  <a:ext uri="{0D108BD9-81ED-4DB2-BD59-A6C34878D82A}">
                    <a16:rowId xmlns:a16="http://schemas.microsoft.com/office/drawing/2014/main" val="10003"/>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3</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4</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extLst>
                  <a:ext uri="{0D108BD9-81ED-4DB2-BD59-A6C34878D82A}">
                    <a16:rowId xmlns:a16="http://schemas.microsoft.com/office/drawing/2014/main" val="10005"/>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5</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6</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l"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142236">
                        <a:alpha val="53070"/>
                      </a:srgbClr>
                    </a:solidFill>
                  </a:tcPr>
                </a:tc>
                <a:extLst>
                  <a:ext uri="{0D108BD9-81ED-4DB2-BD59-A6C34878D82A}">
                    <a16:rowId xmlns:a16="http://schemas.microsoft.com/office/drawing/2014/main" val="10007"/>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7</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27150">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 8</a:t>
                      </a: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endParaRPr sz="800">
                        <a:solidFill>
                          <a:schemeClr val="lt1"/>
                        </a:solidFill>
                        <a:latin typeface="Raleway"/>
                        <a:ea typeface="Raleway"/>
                        <a:cs typeface="Raleway"/>
                        <a:sym typeface="Raleway"/>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a:extLst>
            <a:ext uri="{FF2B5EF4-FFF2-40B4-BE49-F238E27FC236}">
              <a16:creationId xmlns:a16="http://schemas.microsoft.com/office/drawing/2014/main" id="{EAD9C044-DD0F-1E86-9C06-D0564C00B563}"/>
            </a:ext>
          </a:extLst>
        </p:cNvPr>
        <p:cNvGrpSpPr/>
        <p:nvPr/>
      </p:nvGrpSpPr>
      <p:grpSpPr>
        <a:xfrm>
          <a:off x="0" y="0"/>
          <a:ext cx="0" cy="0"/>
          <a:chOff x="0" y="0"/>
          <a:chExt cx="0" cy="0"/>
        </a:xfrm>
      </p:grpSpPr>
      <p:sp>
        <p:nvSpPr>
          <p:cNvPr id="121" name="Google Shape;121;p16">
            <a:extLst>
              <a:ext uri="{FF2B5EF4-FFF2-40B4-BE49-F238E27FC236}">
                <a16:creationId xmlns:a16="http://schemas.microsoft.com/office/drawing/2014/main" id="{7AADAFA5-A5E0-E9D7-067B-0653AC102F42}"/>
              </a:ext>
            </a:extLst>
          </p:cNvPr>
          <p:cNvSpPr txBox="1">
            <a:spLocks noGrp="1"/>
          </p:cNvSpPr>
          <p:nvPr>
            <p:ph type="title"/>
          </p:nvPr>
        </p:nvSpPr>
        <p:spPr>
          <a:xfrm>
            <a:off x="228599" y="105571"/>
            <a:ext cx="4544535" cy="1198435"/>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US" sz="4000" dirty="0">
                <a:solidFill>
                  <a:schemeClr val="accent1"/>
                </a:solidFill>
              </a:rPr>
            </a:br>
            <a:br>
              <a:rPr lang="en-US" sz="4000" dirty="0">
                <a:solidFill>
                  <a:schemeClr val="accent1"/>
                </a:solidFill>
              </a:rPr>
            </a:br>
            <a:r>
              <a:rPr lang="en-US" sz="4000" dirty="0">
                <a:solidFill>
                  <a:schemeClr val="accent1"/>
                </a:solidFill>
              </a:rPr>
              <a:t>Personal Inspiration</a:t>
            </a:r>
            <a:endParaRPr sz="4000" dirty="0">
              <a:solidFill>
                <a:schemeClr val="accent1"/>
              </a:solidFill>
            </a:endParaRPr>
          </a:p>
        </p:txBody>
      </p:sp>
      <p:sp>
        <p:nvSpPr>
          <p:cNvPr id="122" name="Google Shape;122;p16">
            <a:extLst>
              <a:ext uri="{FF2B5EF4-FFF2-40B4-BE49-F238E27FC236}">
                <a16:creationId xmlns:a16="http://schemas.microsoft.com/office/drawing/2014/main" id="{5746D977-1977-C741-9B08-F141AB572D9B}"/>
              </a:ext>
            </a:extLst>
          </p:cNvPr>
          <p:cNvSpPr txBox="1">
            <a:spLocks noGrp="1"/>
          </p:cNvSpPr>
          <p:nvPr>
            <p:ph type="body" idx="1"/>
          </p:nvPr>
        </p:nvSpPr>
        <p:spPr>
          <a:xfrm>
            <a:off x="228599" y="1304006"/>
            <a:ext cx="4227875" cy="329570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000" dirty="0"/>
              <a:t>Friends from family membership in the Germain Society of Cincinnati</a:t>
            </a:r>
            <a:endParaRPr sz="2000" dirty="0"/>
          </a:p>
          <a:p>
            <a:pPr marL="0" lvl="0" indent="0" algn="l" rtl="0">
              <a:spcBef>
                <a:spcPts val="600"/>
              </a:spcBef>
              <a:spcAft>
                <a:spcPts val="0"/>
              </a:spcAft>
              <a:buNone/>
            </a:pPr>
            <a:r>
              <a:rPr lang="en" sz="2000" dirty="0"/>
              <a:t>Friends from Boone County High School</a:t>
            </a:r>
          </a:p>
          <a:p>
            <a:pPr marL="0" lvl="0" indent="0" algn="l" rtl="0">
              <a:spcBef>
                <a:spcPts val="600"/>
              </a:spcBef>
              <a:spcAft>
                <a:spcPts val="0"/>
              </a:spcAft>
              <a:buNone/>
            </a:pPr>
            <a:r>
              <a:rPr lang="en" dirty="0"/>
              <a:t>Urban Geography classes in Undergrad at UK</a:t>
            </a:r>
          </a:p>
          <a:p>
            <a:pPr marL="0" lvl="0" indent="0" algn="l" rtl="0">
              <a:spcBef>
                <a:spcPts val="600"/>
              </a:spcBef>
              <a:spcAft>
                <a:spcPts val="0"/>
              </a:spcAft>
              <a:buNone/>
            </a:pPr>
            <a:r>
              <a:rPr lang="en" sz="2000" dirty="0"/>
              <a:t>Mutiple visits per year to downton Cincinnati</a:t>
            </a:r>
          </a:p>
        </p:txBody>
      </p:sp>
      <p:sp>
        <p:nvSpPr>
          <p:cNvPr id="123" name="Google Shape;123;p16">
            <a:extLst>
              <a:ext uri="{FF2B5EF4-FFF2-40B4-BE49-F238E27FC236}">
                <a16:creationId xmlns:a16="http://schemas.microsoft.com/office/drawing/2014/main" id="{CAE156C5-99D9-2994-C4FC-3EB9478386EB}"/>
              </a:ext>
            </a:extLst>
          </p:cNvPr>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124" name="Google Shape;124;p16">
            <a:extLst>
              <a:ext uri="{FF2B5EF4-FFF2-40B4-BE49-F238E27FC236}">
                <a16:creationId xmlns:a16="http://schemas.microsoft.com/office/drawing/2014/main" id="{F58F3023-E7B4-3176-A323-7813C23B41D2}"/>
              </a:ext>
            </a:extLst>
          </p:cNvPr>
          <p:cNvPicPr preferRelativeResize="0"/>
          <p:nvPr/>
        </p:nvPicPr>
        <p:blipFill>
          <a:blip r:embed="rId3"/>
          <a:srcRect l="17285" r="17285"/>
          <a:stretch/>
        </p:blipFill>
        <p:spPr>
          <a:xfrm>
            <a:off x="4773134" y="0"/>
            <a:ext cx="4370868" cy="4370868"/>
          </a:xfrm>
          <a:custGeom>
            <a:avLst/>
            <a:gdLst/>
            <a:ahLst/>
            <a:cxnLst/>
            <a:rect l="l" t="t" r="r" b="b"/>
            <a:pathLst>
              <a:path w="21600" h="21600" extrusionOk="0">
                <a:moveTo>
                  <a:pt x="0" y="0"/>
                </a:moveTo>
                <a:lnTo>
                  <a:pt x="0" y="10869"/>
                </a:lnTo>
                <a:cubicBezTo>
                  <a:pt x="0" y="16795"/>
                  <a:pt x="4805" y="21600"/>
                  <a:pt x="10731" y="21600"/>
                </a:cubicBezTo>
                <a:lnTo>
                  <a:pt x="21600" y="21600"/>
                </a:lnTo>
                <a:lnTo>
                  <a:pt x="21600" y="0"/>
                </a:lnTo>
                <a:lnTo>
                  <a:pt x="0" y="0"/>
                </a:lnTo>
                <a:close/>
              </a:path>
            </a:pathLst>
          </a:custGeom>
          <a:noFill/>
          <a:ln>
            <a:noFill/>
          </a:ln>
        </p:spPr>
      </p:pic>
    </p:spTree>
    <p:extLst>
      <p:ext uri="{BB962C8B-B14F-4D97-AF65-F5344CB8AC3E}">
        <p14:creationId xmlns:p14="http://schemas.microsoft.com/office/powerpoint/2010/main" val="3733470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8"/>
        <p:cNvGrpSpPr/>
        <p:nvPr/>
      </p:nvGrpSpPr>
      <p:grpSpPr>
        <a:xfrm>
          <a:off x="0" y="0"/>
          <a:ext cx="0" cy="0"/>
          <a:chOff x="0" y="0"/>
          <a:chExt cx="0" cy="0"/>
        </a:xfrm>
      </p:grpSpPr>
      <p:sp>
        <p:nvSpPr>
          <p:cNvPr id="449" name="Google Shape;449;p43"/>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450" name="Google Shape;450;p43"/>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51" name="Google Shape;451;p43"/>
          <p:cNvSpPr/>
          <p:nvPr/>
        </p:nvSpPr>
        <p:spPr>
          <a:xfrm>
            <a:off x="628575" y="1583775"/>
            <a:ext cx="3871500" cy="1375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Raleway"/>
                <a:ea typeface="Raleway"/>
                <a:cs typeface="Raleway"/>
                <a:sym typeface="Raleway"/>
              </a:rPr>
              <a:t>STRENGTHS</a:t>
            </a:r>
            <a:endParaRPr b="1">
              <a:solidFill>
                <a:schemeClr val="lt1"/>
              </a:solidFill>
              <a:latin typeface="Raleway"/>
              <a:ea typeface="Raleway"/>
              <a:cs typeface="Raleway"/>
              <a:sym typeface="Raleway"/>
            </a:endParaRPr>
          </a:p>
          <a:p>
            <a:pPr marL="0" lvl="0" indent="0" algn="l" rtl="0">
              <a:spcBef>
                <a:spcPts val="600"/>
              </a:spcBef>
              <a:spcAft>
                <a:spcPts val="600"/>
              </a:spcAft>
              <a:buNone/>
            </a:pPr>
            <a:r>
              <a:rPr lang="en">
                <a:solidFill>
                  <a:schemeClr val="lt1"/>
                </a:solidFill>
                <a:latin typeface="Raleway"/>
                <a:ea typeface="Raleway"/>
                <a:cs typeface="Raleway"/>
                <a:sym typeface="Raleway"/>
              </a:rPr>
              <a:t>Blue is the colour of the clear sky and the deep sea</a:t>
            </a:r>
            <a:endParaRPr>
              <a:solidFill>
                <a:schemeClr val="lt1"/>
              </a:solidFill>
              <a:latin typeface="Raleway"/>
              <a:ea typeface="Raleway"/>
              <a:cs typeface="Raleway"/>
              <a:sym typeface="Raleway"/>
            </a:endParaRPr>
          </a:p>
        </p:txBody>
      </p:sp>
      <p:sp>
        <p:nvSpPr>
          <p:cNvPr id="452" name="Google Shape;452;p43"/>
          <p:cNvSpPr/>
          <p:nvPr/>
        </p:nvSpPr>
        <p:spPr>
          <a:xfrm>
            <a:off x="4660149" y="1583775"/>
            <a:ext cx="3871500" cy="1375800"/>
          </a:xfrm>
          <a:prstGeom prst="rect">
            <a:avLst/>
          </a:prstGeom>
          <a:noFill/>
          <a:ln w="9525" cap="flat" cmpd="sng">
            <a:solidFill>
              <a:schemeClr val="accent2"/>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Raleway"/>
                <a:ea typeface="Raleway"/>
                <a:cs typeface="Raleway"/>
                <a:sym typeface="Raleway"/>
              </a:rPr>
              <a:t>WEAKNESSES</a:t>
            </a:r>
            <a:endParaRPr b="1">
              <a:solidFill>
                <a:schemeClr val="lt1"/>
              </a:solidFill>
              <a:latin typeface="Raleway"/>
              <a:ea typeface="Raleway"/>
              <a:cs typeface="Raleway"/>
              <a:sym typeface="Raleway"/>
            </a:endParaRPr>
          </a:p>
          <a:p>
            <a:pPr marL="0" lvl="0" indent="0" algn="r" rtl="0">
              <a:spcBef>
                <a:spcPts val="600"/>
              </a:spcBef>
              <a:spcAft>
                <a:spcPts val="600"/>
              </a:spcAft>
              <a:buNone/>
            </a:pPr>
            <a:r>
              <a:rPr lang="en">
                <a:solidFill>
                  <a:schemeClr val="lt1"/>
                </a:solidFill>
                <a:latin typeface="Raleway"/>
                <a:ea typeface="Raleway"/>
                <a:cs typeface="Raleway"/>
                <a:sym typeface="Raleway"/>
              </a:rPr>
              <a:t>Yellow is the color of gold, butter and ripe lemons</a:t>
            </a:r>
            <a:endParaRPr>
              <a:solidFill>
                <a:schemeClr val="lt1"/>
              </a:solidFill>
              <a:latin typeface="Raleway"/>
              <a:ea typeface="Raleway"/>
              <a:cs typeface="Raleway"/>
              <a:sym typeface="Raleway"/>
            </a:endParaRPr>
          </a:p>
        </p:txBody>
      </p:sp>
      <p:sp>
        <p:nvSpPr>
          <p:cNvPr id="453" name="Google Shape;453;p43"/>
          <p:cNvSpPr/>
          <p:nvPr/>
        </p:nvSpPr>
        <p:spPr>
          <a:xfrm>
            <a:off x="628575" y="3110437"/>
            <a:ext cx="3871500" cy="13758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Raleway"/>
              <a:ea typeface="Raleway"/>
              <a:cs typeface="Raleway"/>
              <a:sym typeface="Raleway"/>
            </a:endParaRPr>
          </a:p>
          <a:p>
            <a:pPr marL="0" lvl="0" indent="0" algn="l" rtl="0">
              <a:spcBef>
                <a:spcPts val="600"/>
              </a:spcBef>
              <a:spcAft>
                <a:spcPts val="0"/>
              </a:spcAft>
              <a:buClr>
                <a:schemeClr val="dk1"/>
              </a:buClr>
              <a:buSzPts val="1100"/>
              <a:buFont typeface="Arial"/>
              <a:buNone/>
            </a:pPr>
            <a:r>
              <a:rPr lang="en">
                <a:solidFill>
                  <a:schemeClr val="lt1"/>
                </a:solidFill>
                <a:latin typeface="Raleway"/>
                <a:ea typeface="Raleway"/>
                <a:cs typeface="Raleway"/>
                <a:sym typeface="Raleway"/>
              </a:rPr>
              <a:t>Black is the color of ebony and of outer space</a:t>
            </a:r>
            <a:endParaRPr>
              <a:solidFill>
                <a:schemeClr val="lt1"/>
              </a:solidFill>
              <a:latin typeface="Raleway"/>
              <a:ea typeface="Raleway"/>
              <a:cs typeface="Raleway"/>
              <a:sym typeface="Raleway"/>
            </a:endParaRPr>
          </a:p>
          <a:p>
            <a:pPr marL="0" lvl="0" indent="0" algn="l" rtl="0">
              <a:spcBef>
                <a:spcPts val="600"/>
              </a:spcBef>
              <a:spcAft>
                <a:spcPts val="600"/>
              </a:spcAft>
              <a:buClr>
                <a:schemeClr val="dk1"/>
              </a:buClr>
              <a:buSzPts val="1100"/>
              <a:buFont typeface="Arial"/>
              <a:buNone/>
            </a:pPr>
            <a:r>
              <a:rPr lang="en" b="1">
                <a:solidFill>
                  <a:schemeClr val="lt1"/>
                </a:solidFill>
                <a:latin typeface="Raleway"/>
                <a:ea typeface="Raleway"/>
                <a:cs typeface="Raleway"/>
                <a:sym typeface="Raleway"/>
              </a:rPr>
              <a:t>OPPORTUNITIES</a:t>
            </a:r>
            <a:endParaRPr>
              <a:solidFill>
                <a:schemeClr val="lt1"/>
              </a:solidFill>
              <a:latin typeface="Raleway"/>
              <a:ea typeface="Raleway"/>
              <a:cs typeface="Raleway"/>
              <a:sym typeface="Raleway"/>
            </a:endParaRPr>
          </a:p>
        </p:txBody>
      </p:sp>
      <p:sp>
        <p:nvSpPr>
          <p:cNvPr id="454" name="Google Shape;454;p43"/>
          <p:cNvSpPr/>
          <p:nvPr/>
        </p:nvSpPr>
        <p:spPr>
          <a:xfrm>
            <a:off x="4660149" y="3110437"/>
            <a:ext cx="3871500" cy="1375800"/>
          </a:xfrm>
          <a:prstGeom prst="rect">
            <a:avLst/>
          </a:prstGeom>
          <a:noFill/>
          <a:ln w="9525" cap="flat" cmpd="sng">
            <a:solidFill>
              <a:schemeClr val="accent4"/>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Raleway"/>
                <a:ea typeface="Raleway"/>
                <a:cs typeface="Raleway"/>
                <a:sym typeface="Raleway"/>
              </a:rPr>
              <a:t>White is the color of milk and fresh snow</a:t>
            </a:r>
            <a:endParaRPr>
              <a:solidFill>
                <a:schemeClr val="lt1"/>
              </a:solidFill>
              <a:latin typeface="Raleway"/>
              <a:ea typeface="Raleway"/>
              <a:cs typeface="Raleway"/>
              <a:sym typeface="Raleway"/>
            </a:endParaRPr>
          </a:p>
          <a:p>
            <a:pPr marL="0" lvl="0" indent="0" algn="r" rtl="0">
              <a:spcBef>
                <a:spcPts val="600"/>
              </a:spcBef>
              <a:spcAft>
                <a:spcPts val="600"/>
              </a:spcAft>
              <a:buNone/>
            </a:pPr>
            <a:r>
              <a:rPr lang="en" b="1">
                <a:solidFill>
                  <a:schemeClr val="lt1"/>
                </a:solidFill>
                <a:latin typeface="Raleway"/>
                <a:ea typeface="Raleway"/>
                <a:cs typeface="Raleway"/>
                <a:sym typeface="Raleway"/>
              </a:rPr>
              <a:t>THREATS</a:t>
            </a:r>
            <a:endParaRPr>
              <a:solidFill>
                <a:schemeClr val="lt1"/>
              </a:solidFill>
              <a:latin typeface="Raleway"/>
              <a:ea typeface="Raleway"/>
              <a:cs typeface="Raleway"/>
              <a:sym typeface="Raleway"/>
            </a:endParaRPr>
          </a:p>
        </p:txBody>
      </p:sp>
      <p:sp>
        <p:nvSpPr>
          <p:cNvPr id="455" name="Google Shape;455;p43"/>
          <p:cNvSpPr/>
          <p:nvPr/>
        </p:nvSpPr>
        <p:spPr>
          <a:xfrm>
            <a:off x="3292849" y="1745613"/>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rot="5400000">
            <a:off x="3452655" y="1745613"/>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rot="10800000">
            <a:off x="3452655" y="1899558"/>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rot="-5400000">
            <a:off x="3292849" y="1899558"/>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3842100" y="2242577"/>
            <a:ext cx="346481" cy="446525"/>
          </a:xfrm>
          <a:prstGeom prst="rect">
            <a:avLst/>
          </a:prstGeom>
        </p:spPr>
        <p:txBody>
          <a:bodyPr>
            <a:prstTxWarp prst="textPlain">
              <a:avLst/>
            </a:prstTxWarp>
          </a:bodyPr>
          <a:lstStyle/>
          <a:p>
            <a:pPr lvl="0" algn="ctr"/>
            <a:r>
              <a:rPr b="1" i="0">
                <a:ln>
                  <a:noFill/>
                </a:ln>
                <a:solidFill>
                  <a:schemeClr val="lt1"/>
                </a:solidFill>
                <a:latin typeface="Raleway"/>
              </a:rPr>
              <a:t>S</a:t>
            </a:r>
          </a:p>
        </p:txBody>
      </p:sp>
      <p:sp>
        <p:nvSpPr>
          <p:cNvPr id="460" name="Google Shape;460;p43"/>
          <p:cNvSpPr/>
          <p:nvPr/>
        </p:nvSpPr>
        <p:spPr>
          <a:xfrm>
            <a:off x="4857720" y="2250297"/>
            <a:ext cx="650964" cy="438496"/>
          </a:xfrm>
          <a:prstGeom prst="rect">
            <a:avLst/>
          </a:prstGeom>
        </p:spPr>
        <p:txBody>
          <a:bodyPr>
            <a:prstTxWarp prst="textPlain">
              <a:avLst/>
            </a:prstTxWarp>
          </a:bodyPr>
          <a:lstStyle/>
          <a:p>
            <a:pPr lvl="0" algn="ctr"/>
            <a:r>
              <a:rPr b="1" i="0">
                <a:ln>
                  <a:noFill/>
                </a:ln>
                <a:solidFill>
                  <a:schemeClr val="lt1"/>
                </a:solidFill>
                <a:latin typeface="Raleway"/>
              </a:rPr>
              <a:t>W</a:t>
            </a:r>
          </a:p>
        </p:txBody>
      </p:sp>
      <p:sp>
        <p:nvSpPr>
          <p:cNvPr id="461" name="Google Shape;461;p43"/>
          <p:cNvSpPr/>
          <p:nvPr/>
        </p:nvSpPr>
        <p:spPr>
          <a:xfrm>
            <a:off x="3807513" y="3348952"/>
            <a:ext cx="428005" cy="444672"/>
          </a:xfrm>
          <a:prstGeom prst="rect">
            <a:avLst/>
          </a:prstGeom>
        </p:spPr>
        <p:txBody>
          <a:bodyPr>
            <a:prstTxWarp prst="textPlain">
              <a:avLst/>
            </a:prstTxWarp>
          </a:bodyPr>
          <a:lstStyle/>
          <a:p>
            <a:pPr lvl="0" algn="ctr"/>
            <a:r>
              <a:rPr b="1" i="0">
                <a:ln>
                  <a:noFill/>
                </a:ln>
                <a:solidFill>
                  <a:schemeClr val="lt1"/>
                </a:solidFill>
                <a:latin typeface="Raleway"/>
              </a:rPr>
              <a:t>O</a:t>
            </a:r>
          </a:p>
        </p:txBody>
      </p:sp>
      <p:sp>
        <p:nvSpPr>
          <p:cNvPr id="462" name="Google Shape;462;p43"/>
          <p:cNvSpPr/>
          <p:nvPr/>
        </p:nvSpPr>
        <p:spPr>
          <a:xfrm>
            <a:off x="4971979" y="3356672"/>
            <a:ext cx="365009" cy="438496"/>
          </a:xfrm>
          <a:prstGeom prst="rect">
            <a:avLst/>
          </a:prstGeom>
        </p:spPr>
        <p:txBody>
          <a:bodyPr>
            <a:prstTxWarp prst="textPlain">
              <a:avLst/>
            </a:prstTxWarp>
          </a:bodyPr>
          <a:lstStyle/>
          <a:p>
            <a:pPr lvl="0" algn="ctr"/>
            <a:r>
              <a:rPr b="1" i="0">
                <a:ln>
                  <a:noFill/>
                </a:ln>
                <a:solidFill>
                  <a:schemeClr val="lt1"/>
                </a:solidFill>
                <a:latin typeface="Raleway"/>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4"/>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lt1"/>
                </a:solidFill>
              </a:rPr>
              <a:t>Business Model Canvas</a:t>
            </a:r>
            <a:endParaRPr sz="1200">
              <a:solidFill>
                <a:schemeClr val="lt1"/>
              </a:solidFill>
            </a:endParaRPr>
          </a:p>
        </p:txBody>
      </p:sp>
      <p:sp>
        <p:nvSpPr>
          <p:cNvPr id="468" name="Google Shape;468;p4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69" name="Google Shape;469;p44"/>
          <p:cNvSpPr txBox="1"/>
          <p:nvPr/>
        </p:nvSpPr>
        <p:spPr>
          <a:xfrm>
            <a:off x="1986120" y="467025"/>
            <a:ext cx="1723800" cy="1594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Key Activities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800" b="1">
              <a:solidFill>
                <a:schemeClr val="lt1"/>
              </a:solidFill>
              <a:latin typeface="Raleway"/>
              <a:ea typeface="Raleway"/>
              <a:cs typeface="Raleway"/>
              <a:sym typeface="Raleway"/>
            </a:endParaRPr>
          </a:p>
        </p:txBody>
      </p:sp>
      <p:sp>
        <p:nvSpPr>
          <p:cNvPr id="470" name="Google Shape;470;p44"/>
          <p:cNvSpPr txBox="1"/>
          <p:nvPr/>
        </p:nvSpPr>
        <p:spPr>
          <a:xfrm>
            <a:off x="1986120" y="2061694"/>
            <a:ext cx="1723800" cy="1594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Key Resources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1" name="Google Shape;471;p44"/>
          <p:cNvSpPr txBox="1"/>
          <p:nvPr/>
        </p:nvSpPr>
        <p:spPr>
          <a:xfrm>
            <a:off x="3710040" y="467025"/>
            <a:ext cx="1723800" cy="318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Value Propositions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2" name="Google Shape;472;p44"/>
          <p:cNvSpPr txBox="1"/>
          <p:nvPr/>
        </p:nvSpPr>
        <p:spPr>
          <a:xfrm>
            <a:off x="5433959" y="467025"/>
            <a:ext cx="1723800" cy="1594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Customer Relationships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3" name="Google Shape;473;p44"/>
          <p:cNvSpPr txBox="1"/>
          <p:nvPr/>
        </p:nvSpPr>
        <p:spPr>
          <a:xfrm>
            <a:off x="5433959" y="2061694"/>
            <a:ext cx="1723800" cy="1594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Channels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4" name="Google Shape;474;p44"/>
          <p:cNvSpPr txBox="1"/>
          <p:nvPr/>
        </p:nvSpPr>
        <p:spPr>
          <a:xfrm>
            <a:off x="7157879" y="467025"/>
            <a:ext cx="1723800" cy="318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Customer Segments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5" name="Google Shape;475;p44"/>
          <p:cNvSpPr txBox="1"/>
          <p:nvPr/>
        </p:nvSpPr>
        <p:spPr>
          <a:xfrm>
            <a:off x="262200" y="467025"/>
            <a:ext cx="1723800" cy="318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Key Partners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800" b="1">
              <a:solidFill>
                <a:schemeClr val="lt1"/>
              </a:solidFill>
              <a:latin typeface="Raleway"/>
              <a:ea typeface="Raleway"/>
              <a:cs typeface="Raleway"/>
              <a:sym typeface="Raleway"/>
            </a:endParaRPr>
          </a:p>
        </p:txBody>
      </p:sp>
      <p:sp>
        <p:nvSpPr>
          <p:cNvPr id="476" name="Google Shape;476;p44"/>
          <p:cNvSpPr txBox="1"/>
          <p:nvPr/>
        </p:nvSpPr>
        <p:spPr>
          <a:xfrm>
            <a:off x="262200" y="3656363"/>
            <a:ext cx="4309800" cy="123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Cost Structure</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7" name="Google Shape;477;p44"/>
          <p:cNvSpPr txBox="1"/>
          <p:nvPr/>
        </p:nvSpPr>
        <p:spPr>
          <a:xfrm>
            <a:off x="4571999" y="3656363"/>
            <a:ext cx="4309800" cy="123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aleway"/>
                <a:ea typeface="Raleway"/>
                <a:cs typeface="Raleway"/>
                <a:sym typeface="Raleway"/>
              </a:rPr>
              <a:t>Revenue Streams</a:t>
            </a:r>
            <a:endParaRPr sz="900" b="1">
              <a:solidFill>
                <a:schemeClr val="lt1"/>
              </a:solidFill>
              <a:latin typeface="Raleway"/>
              <a:ea typeface="Raleway"/>
              <a:cs typeface="Raleway"/>
              <a:sym typeface="Raleway"/>
            </a:endParaRPr>
          </a:p>
          <a:p>
            <a:pPr marL="0" lvl="0" indent="0" algn="l" rtl="0">
              <a:spcBef>
                <a:spcPts val="400"/>
              </a:spcBef>
              <a:spcAft>
                <a:spcPts val="400"/>
              </a:spcAft>
              <a:buNone/>
            </a:pPr>
            <a:r>
              <a:rPr lang="en" sz="800">
                <a:solidFill>
                  <a:schemeClr val="lt1"/>
                </a:solidFill>
                <a:latin typeface="Raleway"/>
                <a:ea typeface="Raleway"/>
                <a:cs typeface="Raleway"/>
                <a:sym typeface="Raleway"/>
              </a:rPr>
              <a:t>Insert your content</a:t>
            </a:r>
            <a:endParaRPr sz="900" b="1">
              <a:solidFill>
                <a:schemeClr val="lt1"/>
              </a:solidFill>
              <a:latin typeface="Raleway"/>
              <a:ea typeface="Raleway"/>
              <a:cs typeface="Raleway"/>
              <a:sym typeface="Raleway"/>
            </a:endParaRPr>
          </a:p>
        </p:txBody>
      </p:sp>
      <p:sp>
        <p:nvSpPr>
          <p:cNvPr id="478" name="Google Shape;478;p44"/>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44"/>
          <p:cNvGrpSpPr/>
          <p:nvPr/>
        </p:nvGrpSpPr>
        <p:grpSpPr>
          <a:xfrm>
            <a:off x="8577842" y="3732406"/>
            <a:ext cx="227770" cy="165313"/>
            <a:chOff x="4604550" y="3714775"/>
            <a:chExt cx="439625" cy="319075"/>
          </a:xfrm>
        </p:grpSpPr>
        <p:sp>
          <p:nvSpPr>
            <p:cNvPr id="483" name="Google Shape;483;p44"/>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44"/>
          <p:cNvGrpSpPr/>
          <p:nvPr/>
        </p:nvGrpSpPr>
        <p:grpSpPr>
          <a:xfrm>
            <a:off x="5169094" y="543218"/>
            <a:ext cx="188666" cy="240398"/>
            <a:chOff x="1959600" y="4980625"/>
            <a:chExt cx="364150" cy="464000"/>
          </a:xfrm>
        </p:grpSpPr>
        <p:sp>
          <p:nvSpPr>
            <p:cNvPr id="486" name="Google Shape;486;p44"/>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44"/>
          <p:cNvGrpSpPr/>
          <p:nvPr/>
        </p:nvGrpSpPr>
        <p:grpSpPr>
          <a:xfrm>
            <a:off x="6802664" y="2137732"/>
            <a:ext cx="278880" cy="267521"/>
            <a:chOff x="5233525" y="4954450"/>
            <a:chExt cx="538275" cy="516350"/>
          </a:xfrm>
        </p:grpSpPr>
        <p:sp>
          <p:nvSpPr>
            <p:cNvPr id="494" name="Google Shape;494;p44"/>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44"/>
          <p:cNvGrpSpPr/>
          <p:nvPr/>
        </p:nvGrpSpPr>
        <p:grpSpPr>
          <a:xfrm>
            <a:off x="3358097" y="2137734"/>
            <a:ext cx="283932" cy="258066"/>
            <a:chOff x="4556450" y="4963575"/>
            <a:chExt cx="548025" cy="498100"/>
          </a:xfrm>
        </p:grpSpPr>
        <p:sp>
          <p:nvSpPr>
            <p:cNvPr id="506" name="Google Shape;506;p44"/>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4"/>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4"/>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44"/>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5"/>
        <p:cNvGrpSpPr/>
        <p:nvPr/>
      </p:nvGrpSpPr>
      <p:grpSpPr>
        <a:xfrm>
          <a:off x="0" y="0"/>
          <a:ext cx="0" cy="0"/>
          <a:chOff x="0" y="0"/>
          <a:chExt cx="0" cy="0"/>
        </a:xfrm>
      </p:grpSpPr>
      <p:sp>
        <p:nvSpPr>
          <p:cNvPr id="516" name="Google Shape;516;p4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517" name="Google Shape;517;p4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518" name="Google Shape;518;p45"/>
          <p:cNvGrpSpPr/>
          <p:nvPr/>
        </p:nvGrpSpPr>
        <p:grpSpPr>
          <a:xfrm>
            <a:off x="1693312" y="1599348"/>
            <a:ext cx="3146452" cy="2828721"/>
            <a:chOff x="3778727" y="4460423"/>
            <a:chExt cx="720160" cy="647438"/>
          </a:xfrm>
        </p:grpSpPr>
        <p:sp>
          <p:nvSpPr>
            <p:cNvPr id="519" name="Google Shape;519;p45"/>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PURCHASE</a:t>
              </a:r>
              <a:endParaRPr sz="1200" b="1" i="0" u="none" strike="noStrike" cap="none">
                <a:solidFill>
                  <a:schemeClr val="lt1"/>
                </a:solidFill>
                <a:latin typeface="Raleway"/>
                <a:ea typeface="Raleway"/>
                <a:cs typeface="Raleway"/>
                <a:sym typeface="Raleway"/>
              </a:endParaRPr>
            </a:p>
          </p:txBody>
        </p:sp>
        <p:sp>
          <p:nvSpPr>
            <p:cNvPr id="520" name="Google Shape;520;p45"/>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LOYALTY</a:t>
              </a:r>
              <a:endParaRPr sz="1200" b="1" i="0" u="none" strike="noStrike" cap="none">
                <a:solidFill>
                  <a:schemeClr val="lt1"/>
                </a:solidFill>
                <a:latin typeface="Raleway"/>
                <a:ea typeface="Raleway"/>
                <a:cs typeface="Raleway"/>
                <a:sym typeface="Raleway"/>
              </a:endParaRPr>
            </a:p>
          </p:txBody>
        </p:sp>
        <p:sp>
          <p:nvSpPr>
            <p:cNvPr id="521" name="Google Shape;521;p45"/>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AWARENESS</a:t>
              </a:r>
              <a:endParaRPr sz="1200" b="1" i="0" u="none" strike="noStrike" cap="none">
                <a:solidFill>
                  <a:schemeClr val="lt1"/>
                </a:solidFill>
                <a:latin typeface="Raleway"/>
                <a:ea typeface="Raleway"/>
                <a:cs typeface="Raleway"/>
                <a:sym typeface="Raleway"/>
              </a:endParaRPr>
            </a:p>
          </p:txBody>
        </p:sp>
        <p:sp>
          <p:nvSpPr>
            <p:cNvPr id="522" name="Google Shape;522;p45"/>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EVALUATION</a:t>
              </a:r>
              <a:endParaRPr sz="1200" b="1" i="0" u="none" strike="noStrike" cap="none">
                <a:solidFill>
                  <a:schemeClr val="lt1"/>
                </a:solidFill>
                <a:latin typeface="Raleway"/>
                <a:ea typeface="Raleway"/>
                <a:cs typeface="Raleway"/>
                <a:sym typeface="Raleway"/>
              </a:endParaRPr>
            </a:p>
          </p:txBody>
        </p:sp>
        <p:sp>
          <p:nvSpPr>
            <p:cNvPr id="523" name="Google Shape;523;p45"/>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DISCOVERY</a:t>
              </a:r>
              <a:endParaRPr sz="1200" b="1" i="0" u="none" strike="noStrike" cap="none">
                <a:solidFill>
                  <a:schemeClr val="lt1"/>
                </a:solidFill>
                <a:latin typeface="Raleway"/>
                <a:ea typeface="Raleway"/>
                <a:cs typeface="Raleway"/>
                <a:sym typeface="Raleway"/>
              </a:endParaRPr>
            </a:p>
          </p:txBody>
        </p:sp>
        <p:sp>
          <p:nvSpPr>
            <p:cNvPr id="524" name="Google Shape;524;p45"/>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INTENT</a:t>
              </a:r>
              <a:endParaRPr sz="1200" b="1" i="0" u="none" strike="noStrike" cap="none">
                <a:solidFill>
                  <a:schemeClr val="lt1"/>
                </a:solidFill>
                <a:latin typeface="Raleway"/>
                <a:ea typeface="Raleway"/>
                <a:cs typeface="Raleway"/>
                <a:sym typeface="Raleway"/>
              </a:endParaRPr>
            </a:p>
          </p:txBody>
        </p:sp>
        <p:sp>
          <p:nvSpPr>
            <p:cNvPr id="525" name="Google Shape;525;p45"/>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aleway"/>
                <a:ea typeface="Raleway"/>
                <a:cs typeface="Raleway"/>
                <a:sym typeface="Raleway"/>
              </a:endParaRPr>
            </a:p>
          </p:txBody>
        </p:sp>
      </p:grpSp>
      <p:cxnSp>
        <p:nvCxnSpPr>
          <p:cNvPr id="526" name="Google Shape;526;p45"/>
          <p:cNvCxnSpPr/>
          <p:nvPr/>
        </p:nvCxnSpPr>
        <p:spPr>
          <a:xfrm>
            <a:off x="4770259" y="2067860"/>
            <a:ext cx="921600" cy="0"/>
          </a:xfrm>
          <a:prstGeom prst="straightConnector1">
            <a:avLst/>
          </a:prstGeom>
          <a:noFill/>
          <a:ln w="9525" cap="flat" cmpd="sng">
            <a:solidFill>
              <a:schemeClr val="accent1"/>
            </a:solidFill>
            <a:prstDash val="solid"/>
            <a:round/>
            <a:headEnd type="oval" w="med" len="med"/>
            <a:tailEnd type="oval" w="med" len="med"/>
          </a:ln>
        </p:spPr>
      </p:cxnSp>
      <p:sp>
        <p:nvSpPr>
          <p:cNvPr id="527" name="Google Shape;527;p45"/>
          <p:cNvSpPr txBox="1"/>
          <p:nvPr/>
        </p:nvSpPr>
        <p:spPr>
          <a:xfrm>
            <a:off x="5745628" y="1917826"/>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cxnSp>
        <p:nvCxnSpPr>
          <p:cNvPr id="528" name="Google Shape;528;p45"/>
          <p:cNvCxnSpPr/>
          <p:nvPr/>
        </p:nvCxnSpPr>
        <p:spPr>
          <a:xfrm>
            <a:off x="4634505" y="2487852"/>
            <a:ext cx="1057500" cy="0"/>
          </a:xfrm>
          <a:prstGeom prst="straightConnector1">
            <a:avLst/>
          </a:prstGeom>
          <a:noFill/>
          <a:ln w="9525" cap="flat" cmpd="sng">
            <a:solidFill>
              <a:schemeClr val="accent2"/>
            </a:solidFill>
            <a:prstDash val="solid"/>
            <a:round/>
            <a:headEnd type="oval" w="med" len="med"/>
            <a:tailEnd type="oval" w="med" len="med"/>
          </a:ln>
        </p:spPr>
      </p:cxnSp>
      <p:sp>
        <p:nvSpPr>
          <p:cNvPr id="529" name="Google Shape;529;p45"/>
          <p:cNvSpPr txBox="1"/>
          <p:nvPr/>
        </p:nvSpPr>
        <p:spPr>
          <a:xfrm>
            <a:off x="5745628" y="2337810"/>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cxnSp>
        <p:nvCxnSpPr>
          <p:cNvPr id="530" name="Google Shape;530;p45"/>
          <p:cNvCxnSpPr/>
          <p:nvPr/>
        </p:nvCxnSpPr>
        <p:spPr>
          <a:xfrm>
            <a:off x="4441589" y="2907845"/>
            <a:ext cx="1250100" cy="0"/>
          </a:xfrm>
          <a:prstGeom prst="straightConnector1">
            <a:avLst/>
          </a:prstGeom>
          <a:noFill/>
          <a:ln w="9525" cap="flat" cmpd="sng">
            <a:solidFill>
              <a:schemeClr val="accent3"/>
            </a:solidFill>
            <a:prstDash val="solid"/>
            <a:round/>
            <a:headEnd type="oval" w="med" len="med"/>
            <a:tailEnd type="oval" w="med" len="med"/>
          </a:ln>
        </p:spPr>
      </p:cxnSp>
      <p:sp>
        <p:nvSpPr>
          <p:cNvPr id="531" name="Google Shape;531;p45"/>
          <p:cNvSpPr txBox="1"/>
          <p:nvPr/>
        </p:nvSpPr>
        <p:spPr>
          <a:xfrm>
            <a:off x="5745628" y="2757794"/>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cxnSp>
        <p:nvCxnSpPr>
          <p:cNvPr id="532" name="Google Shape;532;p45"/>
          <p:cNvCxnSpPr/>
          <p:nvPr/>
        </p:nvCxnSpPr>
        <p:spPr>
          <a:xfrm>
            <a:off x="4277254" y="3327816"/>
            <a:ext cx="1414500" cy="0"/>
          </a:xfrm>
          <a:prstGeom prst="straightConnector1">
            <a:avLst/>
          </a:prstGeom>
          <a:noFill/>
          <a:ln w="9525" cap="flat" cmpd="sng">
            <a:solidFill>
              <a:schemeClr val="accent4"/>
            </a:solidFill>
            <a:prstDash val="solid"/>
            <a:round/>
            <a:headEnd type="oval" w="med" len="med"/>
            <a:tailEnd type="oval" w="med" len="med"/>
          </a:ln>
        </p:spPr>
      </p:cxnSp>
      <p:sp>
        <p:nvSpPr>
          <p:cNvPr id="533" name="Google Shape;533;p45"/>
          <p:cNvSpPr txBox="1"/>
          <p:nvPr/>
        </p:nvSpPr>
        <p:spPr>
          <a:xfrm>
            <a:off x="5745628" y="3177779"/>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cxnSp>
        <p:nvCxnSpPr>
          <p:cNvPr id="534" name="Google Shape;534;p45"/>
          <p:cNvCxnSpPr/>
          <p:nvPr/>
        </p:nvCxnSpPr>
        <p:spPr>
          <a:xfrm>
            <a:off x="4098618" y="3747809"/>
            <a:ext cx="1593300" cy="0"/>
          </a:xfrm>
          <a:prstGeom prst="straightConnector1">
            <a:avLst/>
          </a:prstGeom>
          <a:noFill/>
          <a:ln w="9525" cap="flat" cmpd="sng">
            <a:solidFill>
              <a:schemeClr val="accent5"/>
            </a:solidFill>
            <a:prstDash val="solid"/>
            <a:round/>
            <a:headEnd type="oval" w="med" len="med"/>
            <a:tailEnd type="oval" w="med" len="med"/>
          </a:ln>
        </p:spPr>
      </p:cxnSp>
      <p:sp>
        <p:nvSpPr>
          <p:cNvPr id="535" name="Google Shape;535;p45"/>
          <p:cNvSpPr txBox="1"/>
          <p:nvPr/>
        </p:nvSpPr>
        <p:spPr>
          <a:xfrm>
            <a:off x="5745628" y="3597763"/>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cxnSp>
        <p:nvCxnSpPr>
          <p:cNvPr id="536" name="Google Shape;536;p45"/>
          <p:cNvCxnSpPr/>
          <p:nvPr/>
        </p:nvCxnSpPr>
        <p:spPr>
          <a:xfrm>
            <a:off x="3912853" y="4167780"/>
            <a:ext cx="1771500" cy="0"/>
          </a:xfrm>
          <a:prstGeom prst="straightConnector1">
            <a:avLst/>
          </a:prstGeom>
          <a:noFill/>
          <a:ln w="9525" cap="flat" cmpd="sng">
            <a:solidFill>
              <a:schemeClr val="accent6"/>
            </a:solidFill>
            <a:prstDash val="solid"/>
            <a:round/>
            <a:headEnd type="oval" w="med" len="med"/>
            <a:tailEnd type="oval" w="med" len="med"/>
          </a:ln>
        </p:spPr>
      </p:cxnSp>
      <p:sp>
        <p:nvSpPr>
          <p:cNvPr id="537" name="Google Shape;537;p45"/>
          <p:cNvSpPr txBox="1"/>
          <p:nvPr/>
        </p:nvSpPr>
        <p:spPr>
          <a:xfrm>
            <a:off x="5745628" y="4017747"/>
            <a:ext cx="2430000" cy="300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aleway"/>
                <a:ea typeface="Raleway"/>
                <a:cs typeface="Raleway"/>
                <a:sym typeface="Raleway"/>
              </a:rPr>
              <a:t>Insert your content</a:t>
            </a:r>
            <a:endParaRPr sz="1000">
              <a:solidFill>
                <a:schemeClr val="lt1"/>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1"/>
        <p:cNvGrpSpPr/>
        <p:nvPr/>
      </p:nvGrpSpPr>
      <p:grpSpPr>
        <a:xfrm>
          <a:off x="0" y="0"/>
          <a:ext cx="0" cy="0"/>
          <a:chOff x="0" y="0"/>
          <a:chExt cx="0" cy="0"/>
        </a:xfrm>
      </p:grpSpPr>
      <p:sp>
        <p:nvSpPr>
          <p:cNvPr id="542" name="Google Shape;542;p46"/>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543" name="Google Shape;543;p4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544" name="Google Shape;544;p46"/>
          <p:cNvPicPr preferRelativeResize="0"/>
          <p:nvPr/>
        </p:nvPicPr>
        <p:blipFill rotWithShape="1">
          <a:blip r:embed="rId4">
            <a:alphaModFix/>
          </a:blip>
          <a:srcRect l="19633" t="9820" b="9812"/>
          <a:stretch/>
        </p:blipFill>
        <p:spPr>
          <a:xfrm>
            <a:off x="855300" y="1759975"/>
            <a:ext cx="1489200" cy="1489200"/>
          </a:xfrm>
          <a:prstGeom prst="ellipse">
            <a:avLst/>
          </a:prstGeom>
          <a:noFill/>
          <a:ln>
            <a:noFill/>
          </a:ln>
        </p:spPr>
      </p:pic>
      <p:sp>
        <p:nvSpPr>
          <p:cNvPr id="545" name="Google Shape;545;p46"/>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Raleway"/>
                <a:ea typeface="Raleway"/>
                <a:cs typeface="Raleway"/>
                <a:sym typeface="Raleway"/>
              </a:rPr>
              <a:t>Imani Jackson</a:t>
            </a:r>
            <a:br>
              <a:rPr lang="en">
                <a:solidFill>
                  <a:schemeClr val="lt1"/>
                </a:solidFill>
                <a:latin typeface="Raleway"/>
                <a:ea typeface="Raleway"/>
                <a:cs typeface="Raleway"/>
                <a:sym typeface="Raleway"/>
              </a:rPr>
            </a:br>
            <a:r>
              <a:rPr lang="en" sz="800">
                <a:solidFill>
                  <a:schemeClr val="lt1"/>
                </a:solidFill>
                <a:latin typeface="Raleway"/>
                <a:ea typeface="Raleway"/>
                <a:cs typeface="Raleway"/>
                <a:sym typeface="Raleway"/>
              </a:rPr>
              <a:t>JOB TITLE</a:t>
            </a:r>
            <a:endParaRPr sz="800">
              <a:solidFill>
                <a:schemeClr val="lt1"/>
              </a:solidFill>
              <a:latin typeface="Raleway"/>
              <a:ea typeface="Raleway"/>
              <a:cs typeface="Raleway"/>
              <a:sym typeface="Raleway"/>
            </a:endParaRPr>
          </a:p>
          <a:p>
            <a:pPr marL="0" lvl="0" indent="0" algn="ctr" rtl="0">
              <a:spcBef>
                <a:spcPts val="400"/>
              </a:spcBef>
              <a:spcAft>
                <a:spcPts val="0"/>
              </a:spcAft>
              <a:buNone/>
            </a:pPr>
            <a:r>
              <a:rPr lang="en" sz="900">
                <a:solidFill>
                  <a:schemeClr val="lt1"/>
                </a:solidFill>
                <a:latin typeface="Raleway"/>
                <a:ea typeface="Raleway"/>
                <a:cs typeface="Raleway"/>
                <a:sym typeface="Raleway"/>
              </a:rPr>
              <a:t>Blue is the colour of the clear sky and the deep sea</a:t>
            </a:r>
            <a:endParaRPr>
              <a:solidFill>
                <a:schemeClr val="lt1"/>
              </a:solidFill>
              <a:latin typeface="Raleway"/>
              <a:ea typeface="Raleway"/>
              <a:cs typeface="Raleway"/>
              <a:sym typeface="Raleway"/>
            </a:endParaRPr>
          </a:p>
          <a:p>
            <a:pPr marL="0" lvl="0" indent="0" algn="ctr" rtl="0">
              <a:spcBef>
                <a:spcPts val="400"/>
              </a:spcBef>
              <a:spcAft>
                <a:spcPts val="400"/>
              </a:spcAft>
              <a:buNone/>
            </a:pPr>
            <a:endParaRPr>
              <a:solidFill>
                <a:schemeClr val="lt1"/>
              </a:solidFill>
              <a:latin typeface="Raleway"/>
              <a:ea typeface="Raleway"/>
              <a:cs typeface="Raleway"/>
              <a:sym typeface="Raleway"/>
            </a:endParaRPr>
          </a:p>
        </p:txBody>
      </p:sp>
      <p:pic>
        <p:nvPicPr>
          <p:cNvPr id="546" name="Google Shape;546;p46"/>
          <p:cNvPicPr preferRelativeResize="0"/>
          <p:nvPr/>
        </p:nvPicPr>
        <p:blipFill rotWithShape="1">
          <a:blip r:embed="rId5">
            <a:alphaModFix/>
          </a:blip>
          <a:srcRect/>
          <a:stretch/>
        </p:blipFill>
        <p:spPr>
          <a:xfrm>
            <a:off x="2835025" y="1759975"/>
            <a:ext cx="1489200" cy="1489200"/>
          </a:xfrm>
          <a:prstGeom prst="ellipse">
            <a:avLst/>
          </a:prstGeom>
          <a:noFill/>
          <a:ln>
            <a:noFill/>
          </a:ln>
        </p:spPr>
      </p:pic>
      <p:sp>
        <p:nvSpPr>
          <p:cNvPr id="547" name="Google Shape;547;p46"/>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Raleway"/>
                <a:ea typeface="Raleway"/>
                <a:cs typeface="Raleway"/>
                <a:sym typeface="Raleway"/>
              </a:rPr>
              <a:t>Marcos Galán</a:t>
            </a:r>
            <a:br>
              <a:rPr lang="en">
                <a:solidFill>
                  <a:schemeClr val="lt1"/>
                </a:solidFill>
                <a:latin typeface="Raleway"/>
                <a:ea typeface="Raleway"/>
                <a:cs typeface="Raleway"/>
                <a:sym typeface="Raleway"/>
              </a:rPr>
            </a:br>
            <a:r>
              <a:rPr lang="en" sz="800">
                <a:solidFill>
                  <a:schemeClr val="lt1"/>
                </a:solidFill>
                <a:latin typeface="Raleway"/>
                <a:ea typeface="Raleway"/>
                <a:cs typeface="Raleway"/>
                <a:sym typeface="Raleway"/>
              </a:rPr>
              <a:t>JOB TITLE</a:t>
            </a:r>
            <a:endParaRPr sz="800">
              <a:solidFill>
                <a:schemeClr val="lt1"/>
              </a:solidFill>
              <a:latin typeface="Raleway"/>
              <a:ea typeface="Raleway"/>
              <a:cs typeface="Raleway"/>
              <a:sym typeface="Raleway"/>
            </a:endParaRPr>
          </a:p>
          <a:p>
            <a:pPr marL="0" lvl="0" indent="0" algn="ctr" rtl="0">
              <a:spcBef>
                <a:spcPts val="400"/>
              </a:spcBef>
              <a:spcAft>
                <a:spcPts val="0"/>
              </a:spcAft>
              <a:buNone/>
            </a:pPr>
            <a:r>
              <a:rPr lang="en" sz="900">
                <a:solidFill>
                  <a:schemeClr val="lt1"/>
                </a:solidFill>
                <a:latin typeface="Raleway"/>
                <a:ea typeface="Raleway"/>
                <a:cs typeface="Raleway"/>
                <a:sym typeface="Raleway"/>
              </a:rPr>
              <a:t>Blue is the colour of the clear sky and the deep sea</a:t>
            </a:r>
            <a:endParaRPr>
              <a:solidFill>
                <a:schemeClr val="lt1"/>
              </a:solidFill>
              <a:latin typeface="Raleway"/>
              <a:ea typeface="Raleway"/>
              <a:cs typeface="Raleway"/>
              <a:sym typeface="Raleway"/>
            </a:endParaRPr>
          </a:p>
          <a:p>
            <a:pPr marL="0" lvl="0" indent="0" algn="ctr" rtl="0">
              <a:spcBef>
                <a:spcPts val="400"/>
              </a:spcBef>
              <a:spcAft>
                <a:spcPts val="400"/>
              </a:spcAft>
              <a:buNone/>
            </a:pPr>
            <a:endParaRPr>
              <a:solidFill>
                <a:schemeClr val="lt1"/>
              </a:solidFill>
              <a:latin typeface="Raleway"/>
              <a:ea typeface="Raleway"/>
              <a:cs typeface="Raleway"/>
              <a:sym typeface="Raleway"/>
            </a:endParaRPr>
          </a:p>
        </p:txBody>
      </p:sp>
      <p:pic>
        <p:nvPicPr>
          <p:cNvPr id="548" name="Google Shape;548;p46"/>
          <p:cNvPicPr preferRelativeResize="0"/>
          <p:nvPr/>
        </p:nvPicPr>
        <p:blipFill rotWithShape="1">
          <a:blip r:embed="rId6">
            <a:alphaModFix/>
          </a:blip>
          <a:srcRect l="47271" t="22330" b="24940"/>
          <a:stretch/>
        </p:blipFill>
        <p:spPr>
          <a:xfrm>
            <a:off x="4814750" y="1759975"/>
            <a:ext cx="1489200" cy="1489200"/>
          </a:xfrm>
          <a:prstGeom prst="ellipse">
            <a:avLst/>
          </a:prstGeom>
          <a:noFill/>
          <a:ln>
            <a:noFill/>
          </a:ln>
        </p:spPr>
      </p:pic>
      <p:sp>
        <p:nvSpPr>
          <p:cNvPr id="549" name="Google Shape;549;p46"/>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Raleway"/>
                <a:ea typeface="Raleway"/>
                <a:cs typeface="Raleway"/>
                <a:sym typeface="Raleway"/>
              </a:rPr>
              <a:t>Ixchel Valdía</a:t>
            </a:r>
            <a:br>
              <a:rPr lang="en">
                <a:solidFill>
                  <a:schemeClr val="lt1"/>
                </a:solidFill>
                <a:latin typeface="Raleway"/>
                <a:ea typeface="Raleway"/>
                <a:cs typeface="Raleway"/>
                <a:sym typeface="Raleway"/>
              </a:rPr>
            </a:br>
            <a:r>
              <a:rPr lang="en" sz="800">
                <a:solidFill>
                  <a:schemeClr val="lt1"/>
                </a:solidFill>
                <a:latin typeface="Raleway"/>
                <a:ea typeface="Raleway"/>
                <a:cs typeface="Raleway"/>
                <a:sym typeface="Raleway"/>
              </a:rPr>
              <a:t>JOB TITLE</a:t>
            </a:r>
            <a:endParaRPr sz="800">
              <a:solidFill>
                <a:schemeClr val="lt1"/>
              </a:solidFill>
              <a:latin typeface="Raleway"/>
              <a:ea typeface="Raleway"/>
              <a:cs typeface="Raleway"/>
              <a:sym typeface="Raleway"/>
            </a:endParaRPr>
          </a:p>
          <a:p>
            <a:pPr marL="0" lvl="0" indent="0" algn="ctr" rtl="0">
              <a:spcBef>
                <a:spcPts val="400"/>
              </a:spcBef>
              <a:spcAft>
                <a:spcPts val="0"/>
              </a:spcAft>
              <a:buNone/>
            </a:pPr>
            <a:r>
              <a:rPr lang="en" sz="900">
                <a:solidFill>
                  <a:schemeClr val="lt1"/>
                </a:solidFill>
                <a:latin typeface="Raleway"/>
                <a:ea typeface="Raleway"/>
                <a:cs typeface="Raleway"/>
                <a:sym typeface="Raleway"/>
              </a:rPr>
              <a:t>Blue is the colour of the clear sky and the deep sea</a:t>
            </a:r>
            <a:endParaRPr>
              <a:solidFill>
                <a:schemeClr val="lt1"/>
              </a:solidFill>
              <a:latin typeface="Raleway"/>
              <a:ea typeface="Raleway"/>
              <a:cs typeface="Raleway"/>
              <a:sym typeface="Raleway"/>
            </a:endParaRPr>
          </a:p>
          <a:p>
            <a:pPr marL="0" lvl="0" indent="0" algn="ctr" rtl="0">
              <a:spcBef>
                <a:spcPts val="400"/>
              </a:spcBef>
              <a:spcAft>
                <a:spcPts val="400"/>
              </a:spcAft>
              <a:buNone/>
            </a:pPr>
            <a:endParaRPr>
              <a:solidFill>
                <a:schemeClr val="lt1"/>
              </a:solidFill>
              <a:latin typeface="Raleway"/>
              <a:ea typeface="Raleway"/>
              <a:cs typeface="Raleway"/>
              <a:sym typeface="Raleway"/>
            </a:endParaRPr>
          </a:p>
        </p:txBody>
      </p:sp>
      <p:pic>
        <p:nvPicPr>
          <p:cNvPr id="550" name="Google Shape;550;p46"/>
          <p:cNvPicPr preferRelativeResize="0"/>
          <p:nvPr/>
        </p:nvPicPr>
        <p:blipFill rotWithShape="1">
          <a:blip r:embed="rId7">
            <a:alphaModFix/>
          </a:blip>
          <a:srcRect t="3926" b="29406"/>
          <a:stretch/>
        </p:blipFill>
        <p:spPr>
          <a:xfrm>
            <a:off x="6794475" y="1759975"/>
            <a:ext cx="1489200" cy="1489200"/>
          </a:xfrm>
          <a:prstGeom prst="ellipse">
            <a:avLst/>
          </a:prstGeom>
          <a:noFill/>
          <a:ln>
            <a:noFill/>
          </a:ln>
        </p:spPr>
      </p:pic>
      <p:sp>
        <p:nvSpPr>
          <p:cNvPr id="551" name="Google Shape;551;p46"/>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Raleway"/>
                <a:ea typeface="Raleway"/>
                <a:cs typeface="Raleway"/>
                <a:sym typeface="Raleway"/>
              </a:rPr>
              <a:t>Nils Årud</a:t>
            </a:r>
            <a:br>
              <a:rPr lang="en">
                <a:solidFill>
                  <a:schemeClr val="lt1"/>
                </a:solidFill>
                <a:latin typeface="Raleway"/>
                <a:ea typeface="Raleway"/>
                <a:cs typeface="Raleway"/>
                <a:sym typeface="Raleway"/>
              </a:rPr>
            </a:br>
            <a:r>
              <a:rPr lang="en" sz="800">
                <a:solidFill>
                  <a:schemeClr val="lt1"/>
                </a:solidFill>
                <a:latin typeface="Raleway"/>
                <a:ea typeface="Raleway"/>
                <a:cs typeface="Raleway"/>
                <a:sym typeface="Raleway"/>
              </a:rPr>
              <a:t>JOB TITLE</a:t>
            </a:r>
            <a:endParaRPr sz="800">
              <a:solidFill>
                <a:schemeClr val="lt1"/>
              </a:solidFill>
              <a:latin typeface="Raleway"/>
              <a:ea typeface="Raleway"/>
              <a:cs typeface="Raleway"/>
              <a:sym typeface="Raleway"/>
            </a:endParaRPr>
          </a:p>
          <a:p>
            <a:pPr marL="0" lvl="0" indent="0" algn="ctr" rtl="0">
              <a:spcBef>
                <a:spcPts val="400"/>
              </a:spcBef>
              <a:spcAft>
                <a:spcPts val="0"/>
              </a:spcAft>
              <a:buNone/>
            </a:pPr>
            <a:r>
              <a:rPr lang="en" sz="900">
                <a:solidFill>
                  <a:schemeClr val="lt1"/>
                </a:solidFill>
                <a:latin typeface="Raleway"/>
                <a:ea typeface="Raleway"/>
                <a:cs typeface="Raleway"/>
                <a:sym typeface="Raleway"/>
              </a:rPr>
              <a:t>Blue is the colour of the clear sky and the deep sea</a:t>
            </a:r>
            <a:endParaRPr>
              <a:solidFill>
                <a:schemeClr val="lt1"/>
              </a:solidFill>
              <a:latin typeface="Raleway"/>
              <a:ea typeface="Raleway"/>
              <a:cs typeface="Raleway"/>
              <a:sym typeface="Raleway"/>
            </a:endParaRPr>
          </a:p>
          <a:p>
            <a:pPr marL="0" lvl="0" indent="0" algn="ctr" rtl="0">
              <a:spcBef>
                <a:spcPts val="400"/>
              </a:spcBef>
              <a:spcAft>
                <a:spcPts val="400"/>
              </a:spcAft>
              <a:buNone/>
            </a:pPr>
            <a:endParaRPr>
              <a:solidFill>
                <a:schemeClr val="lt1"/>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7"/>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lt1"/>
                </a:solidFill>
              </a:rPr>
              <a:t>Competitor Matrix</a:t>
            </a:r>
            <a:endParaRPr sz="1200">
              <a:solidFill>
                <a:schemeClr val="lt1"/>
              </a:solidFill>
            </a:endParaRPr>
          </a:p>
        </p:txBody>
      </p:sp>
      <p:sp>
        <p:nvSpPr>
          <p:cNvPr id="557" name="Google Shape;557;p47"/>
          <p:cNvSpPr/>
          <p:nvPr/>
        </p:nvSpPr>
        <p:spPr>
          <a:xfrm>
            <a:off x="467100" y="467100"/>
            <a:ext cx="8209800" cy="4209000"/>
          </a:xfrm>
          <a:prstGeom prst="rect">
            <a:avLst/>
          </a:prstGeom>
          <a:solidFill>
            <a:srgbClr val="142236">
              <a:alpha val="781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47"/>
          <p:cNvGrpSpPr/>
          <p:nvPr/>
        </p:nvGrpSpPr>
        <p:grpSpPr>
          <a:xfrm>
            <a:off x="638150" y="467111"/>
            <a:ext cx="7867750" cy="4209098"/>
            <a:chOff x="638138" y="467100"/>
            <a:chExt cx="7867750" cy="4194000"/>
          </a:xfrm>
        </p:grpSpPr>
        <p:cxnSp>
          <p:nvCxnSpPr>
            <p:cNvPr id="559" name="Google Shape;559;p47"/>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7"/>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7"/>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7"/>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7"/>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7"/>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7"/>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7"/>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7"/>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7"/>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7"/>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7"/>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7"/>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7"/>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7"/>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7"/>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7"/>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7"/>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7"/>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7"/>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7"/>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7"/>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7"/>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7"/>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7"/>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7"/>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7"/>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7"/>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7"/>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7"/>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7"/>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7"/>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7"/>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7"/>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7"/>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7"/>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5" name="Google Shape;595;p47"/>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6" name="Google Shape;596;p47"/>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7" name="Google Shape;597;p47"/>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7"/>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7"/>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7"/>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7"/>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7"/>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7"/>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7"/>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sp>
        <p:nvSpPr>
          <p:cNvPr id="605" name="Google Shape;605;p4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606" name="Google Shape;606;p47"/>
          <p:cNvGrpSpPr/>
          <p:nvPr/>
        </p:nvGrpSpPr>
        <p:grpSpPr>
          <a:xfrm>
            <a:off x="467107" y="642473"/>
            <a:ext cx="8209755" cy="3858239"/>
            <a:chOff x="467088" y="642474"/>
            <a:chExt cx="4194000" cy="3858239"/>
          </a:xfrm>
        </p:grpSpPr>
        <p:cxnSp>
          <p:nvCxnSpPr>
            <p:cNvPr id="607" name="Google Shape;607;p47"/>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7"/>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7"/>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7"/>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7"/>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7"/>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7"/>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7"/>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7"/>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7"/>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7"/>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7"/>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9" name="Google Shape;619;p47"/>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47"/>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1" name="Google Shape;621;p47"/>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47"/>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47"/>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47"/>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5" name="Google Shape;625;p47"/>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6" name="Google Shape;626;p47"/>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47"/>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47"/>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29" name="Google Shape;629;p47"/>
          <p:cNvCxnSpPr/>
          <p:nvPr/>
        </p:nvCxnSpPr>
        <p:spPr>
          <a:xfrm>
            <a:off x="4572000" y="467100"/>
            <a:ext cx="0" cy="4209000"/>
          </a:xfrm>
          <a:prstGeom prst="straightConnector1">
            <a:avLst/>
          </a:prstGeom>
          <a:noFill/>
          <a:ln w="19050" cap="flat" cmpd="sng">
            <a:solidFill>
              <a:schemeClr val="lt1"/>
            </a:solidFill>
            <a:prstDash val="solid"/>
            <a:round/>
            <a:headEnd type="triangle" w="sm" len="sm"/>
            <a:tailEnd type="triangle" w="sm" len="sm"/>
          </a:ln>
        </p:spPr>
      </p:cxnSp>
      <p:cxnSp>
        <p:nvCxnSpPr>
          <p:cNvPr id="630" name="Google Shape;630;p47"/>
          <p:cNvCxnSpPr/>
          <p:nvPr/>
        </p:nvCxnSpPr>
        <p:spPr>
          <a:xfrm>
            <a:off x="467100" y="2571600"/>
            <a:ext cx="8209800" cy="0"/>
          </a:xfrm>
          <a:prstGeom prst="straightConnector1">
            <a:avLst/>
          </a:prstGeom>
          <a:noFill/>
          <a:ln w="19050" cap="flat" cmpd="sng">
            <a:solidFill>
              <a:schemeClr val="lt1"/>
            </a:solidFill>
            <a:prstDash val="solid"/>
            <a:round/>
            <a:headEnd type="triangle" w="sm" len="sm"/>
            <a:tailEnd type="triangle" w="sm" len="sm"/>
          </a:ln>
        </p:spPr>
      </p:cxnSp>
      <p:sp>
        <p:nvSpPr>
          <p:cNvPr id="631" name="Google Shape;631;p47"/>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aleway"/>
                <a:ea typeface="Raleway"/>
                <a:cs typeface="Raleway"/>
                <a:sym typeface="Raleway"/>
              </a:rPr>
              <a:t>LOW VALUE 1</a:t>
            </a:r>
            <a:endParaRPr sz="800">
              <a:solidFill>
                <a:schemeClr val="lt1"/>
              </a:solidFill>
              <a:latin typeface="Raleway"/>
              <a:ea typeface="Raleway"/>
              <a:cs typeface="Raleway"/>
              <a:sym typeface="Raleway"/>
            </a:endParaRPr>
          </a:p>
        </p:txBody>
      </p:sp>
      <p:sp>
        <p:nvSpPr>
          <p:cNvPr id="632" name="Google Shape;632;p47"/>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aleway"/>
                <a:ea typeface="Raleway"/>
                <a:cs typeface="Raleway"/>
                <a:sym typeface="Raleway"/>
              </a:rPr>
              <a:t>HIGH VALUE 1</a:t>
            </a:r>
            <a:endParaRPr sz="800">
              <a:solidFill>
                <a:schemeClr val="lt1"/>
              </a:solidFill>
              <a:latin typeface="Raleway"/>
              <a:ea typeface="Raleway"/>
              <a:cs typeface="Raleway"/>
              <a:sym typeface="Raleway"/>
            </a:endParaRPr>
          </a:p>
        </p:txBody>
      </p:sp>
      <p:sp>
        <p:nvSpPr>
          <p:cNvPr id="633" name="Google Shape;633;p47"/>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aleway"/>
                <a:ea typeface="Raleway"/>
                <a:cs typeface="Raleway"/>
                <a:sym typeface="Raleway"/>
              </a:rPr>
              <a:t>LOW VALUE 2</a:t>
            </a:r>
            <a:endParaRPr sz="800">
              <a:solidFill>
                <a:schemeClr val="lt1"/>
              </a:solidFill>
              <a:latin typeface="Raleway"/>
              <a:ea typeface="Raleway"/>
              <a:cs typeface="Raleway"/>
              <a:sym typeface="Raleway"/>
            </a:endParaRPr>
          </a:p>
        </p:txBody>
      </p:sp>
      <p:sp>
        <p:nvSpPr>
          <p:cNvPr id="634" name="Google Shape;634;p47"/>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aleway"/>
                <a:ea typeface="Raleway"/>
                <a:cs typeface="Raleway"/>
                <a:sym typeface="Raleway"/>
              </a:rPr>
              <a:t>HIGH VALUE 2</a:t>
            </a:r>
            <a:endParaRPr sz="800">
              <a:solidFill>
                <a:schemeClr val="lt1"/>
              </a:solidFill>
              <a:latin typeface="Raleway"/>
              <a:ea typeface="Raleway"/>
              <a:cs typeface="Raleway"/>
              <a:sym typeface="Raleway"/>
            </a:endParaRPr>
          </a:p>
        </p:txBody>
      </p:sp>
      <p:sp>
        <p:nvSpPr>
          <p:cNvPr id="635" name="Google Shape;635;p47"/>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Our company</a:t>
            </a:r>
            <a:endParaRPr sz="800">
              <a:solidFill>
                <a:schemeClr val="lt1"/>
              </a:solidFill>
              <a:latin typeface="Raleway"/>
              <a:ea typeface="Raleway"/>
              <a:cs typeface="Raleway"/>
              <a:sym typeface="Raleway"/>
            </a:endParaRPr>
          </a:p>
        </p:txBody>
      </p:sp>
      <p:sp>
        <p:nvSpPr>
          <p:cNvPr id="636" name="Google Shape;636;p47"/>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
        <p:nvSpPr>
          <p:cNvPr id="637" name="Google Shape;637;p47"/>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
        <p:nvSpPr>
          <p:cNvPr id="638" name="Google Shape;638;p47"/>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
        <p:nvSpPr>
          <p:cNvPr id="639" name="Google Shape;639;p47"/>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
        <p:nvSpPr>
          <p:cNvPr id="640" name="Google Shape;640;p47"/>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
        <p:nvSpPr>
          <p:cNvPr id="641" name="Google Shape;641;p47"/>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Competitor</a:t>
            </a:r>
            <a:endParaRPr sz="800">
              <a:solidFill>
                <a:schemeClr val="lt1"/>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48"/>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647" name="Google Shape;647;p4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graphicFrame>
        <p:nvGraphicFramePr>
          <p:cNvPr id="648" name="Google Shape;648;p48"/>
          <p:cNvGraphicFramePr/>
          <p:nvPr/>
        </p:nvGraphicFramePr>
        <p:xfrm>
          <a:off x="457150" y="1044850"/>
          <a:ext cx="3000000" cy="3000000"/>
        </p:xfrm>
        <a:graphic>
          <a:graphicData uri="http://schemas.openxmlformats.org/drawingml/2006/table">
            <a:tbl>
              <a:tblPr>
                <a:noFill/>
                <a:tableStyleId>{20A66879-4ED6-42EE-96D0-9E26330CBD0B}</a:tableStyleId>
              </a:tblPr>
              <a:tblGrid>
                <a:gridCol w="868600">
                  <a:extLst>
                    <a:ext uri="{9D8B030D-6E8A-4147-A177-3AD203B41FA5}">
                      <a16:colId xmlns:a16="http://schemas.microsoft.com/office/drawing/2014/main" val="20000"/>
                    </a:ext>
                  </a:extLst>
                </a:gridCol>
                <a:gridCol w="1051400">
                  <a:extLst>
                    <a:ext uri="{9D8B030D-6E8A-4147-A177-3AD203B41FA5}">
                      <a16:colId xmlns:a16="http://schemas.microsoft.com/office/drawing/2014/main" val="20001"/>
                    </a:ext>
                  </a:extLst>
                </a:gridCol>
                <a:gridCol w="1051400">
                  <a:extLst>
                    <a:ext uri="{9D8B030D-6E8A-4147-A177-3AD203B41FA5}">
                      <a16:colId xmlns:a16="http://schemas.microsoft.com/office/drawing/2014/main" val="20002"/>
                    </a:ext>
                  </a:extLst>
                </a:gridCol>
                <a:gridCol w="1051400">
                  <a:extLst>
                    <a:ext uri="{9D8B030D-6E8A-4147-A177-3AD203B41FA5}">
                      <a16:colId xmlns:a16="http://schemas.microsoft.com/office/drawing/2014/main" val="20003"/>
                    </a:ext>
                  </a:extLst>
                </a:gridCol>
                <a:gridCol w="1051400">
                  <a:extLst>
                    <a:ext uri="{9D8B030D-6E8A-4147-A177-3AD203B41FA5}">
                      <a16:colId xmlns:a16="http://schemas.microsoft.com/office/drawing/2014/main" val="20004"/>
                    </a:ext>
                  </a:extLst>
                </a:gridCol>
                <a:gridCol w="1051400">
                  <a:extLst>
                    <a:ext uri="{9D8B030D-6E8A-4147-A177-3AD203B41FA5}">
                      <a16:colId xmlns:a16="http://schemas.microsoft.com/office/drawing/2014/main" val="20005"/>
                    </a:ext>
                  </a:extLst>
                </a:gridCol>
                <a:gridCol w="1051400">
                  <a:extLst>
                    <a:ext uri="{9D8B030D-6E8A-4147-A177-3AD203B41FA5}">
                      <a16:colId xmlns:a16="http://schemas.microsoft.com/office/drawing/2014/main" val="20006"/>
                    </a:ext>
                  </a:extLst>
                </a:gridCol>
                <a:gridCol w="1051400">
                  <a:extLst>
                    <a:ext uri="{9D8B030D-6E8A-4147-A177-3AD203B41FA5}">
                      <a16:colId xmlns:a16="http://schemas.microsoft.com/office/drawing/2014/main" val="20007"/>
                    </a:ext>
                  </a:extLst>
                </a:gridCol>
              </a:tblGrid>
              <a:tr h="371825">
                <a:tc>
                  <a:txBody>
                    <a:bodyPr/>
                    <a:lstStyle/>
                    <a:p>
                      <a:pPr marL="0" lvl="0" indent="0" algn="r" rtl="0">
                        <a:spcBef>
                          <a:spcPts val="0"/>
                        </a:spcBef>
                        <a:spcAft>
                          <a:spcPts val="0"/>
                        </a:spcAft>
                        <a:buNone/>
                      </a:pP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SUNDAY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MONDAY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TUESDAY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WEDNESDAY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THURSDAY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FRIDAY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b="1">
                          <a:solidFill>
                            <a:schemeClr val="lt1"/>
                          </a:solidFill>
                          <a:latin typeface="Raleway"/>
                          <a:ea typeface="Raleway"/>
                          <a:cs typeface="Raleway"/>
                          <a:sym typeface="Raleway"/>
                        </a:rPr>
                        <a:t>SATURDAY</a:t>
                      </a:r>
                      <a:endParaRPr sz="700" b="1">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09:00 - 09:45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10:00 - 10:45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11:00 - 11:45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67500">
                <a:tc>
                  <a:txBody>
                    <a:bodyPr/>
                    <a:lstStyle/>
                    <a:p>
                      <a:pPr marL="0" lvl="0" indent="0" algn="r" rtl="0">
                        <a:spcBef>
                          <a:spcPts val="0"/>
                        </a:spcBef>
                        <a:spcAft>
                          <a:spcPts val="0"/>
                        </a:spcAft>
                        <a:buNone/>
                      </a:pPr>
                      <a:r>
                        <a:rPr lang="en" sz="800">
                          <a:solidFill>
                            <a:schemeClr val="accent3"/>
                          </a:solidFill>
                          <a:latin typeface="Raleway"/>
                          <a:ea typeface="Raleway"/>
                          <a:cs typeface="Raleway"/>
                          <a:sym typeface="Raleway"/>
                        </a:rPr>
                        <a:t>12:00 - 13:15</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tc>
                  <a:txBody>
                    <a:bodyPr/>
                    <a:lstStyle/>
                    <a:p>
                      <a:pPr marL="0" lvl="0" indent="0" algn="ctr" rtl="0">
                        <a:spcBef>
                          <a:spcPts val="0"/>
                        </a:spcBef>
                        <a:spcAft>
                          <a:spcPts val="0"/>
                        </a:spcAft>
                        <a:buNone/>
                      </a:pPr>
                      <a:r>
                        <a:rPr lang="en" sz="800">
                          <a:solidFill>
                            <a:schemeClr val="accent3"/>
                          </a:solidFill>
                          <a:latin typeface="Raleway"/>
                          <a:ea typeface="Raleway"/>
                          <a:cs typeface="Raleway"/>
                          <a:sym typeface="Raleway"/>
                        </a:rPr>
                        <a:t>✔ Free time</a:t>
                      </a:r>
                      <a:endParaRPr sz="800">
                        <a:solidFill>
                          <a:schemeClr val="accent3"/>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142236">
                        <a:alpha val="53070"/>
                      </a:srgbClr>
                    </a:solidFill>
                  </a:tcPr>
                </a:tc>
                <a:extLst>
                  <a:ext uri="{0D108BD9-81ED-4DB2-BD59-A6C34878D82A}">
                    <a16:rowId xmlns:a16="http://schemas.microsoft.com/office/drawing/2014/main" val="10004"/>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13:30 - 14:15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14:30 - 15:15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467500">
                <a:tc>
                  <a:txBody>
                    <a:bodyPr/>
                    <a:lstStyle/>
                    <a:p>
                      <a:pPr marL="0" lvl="0" indent="0" algn="r" rtl="0">
                        <a:spcBef>
                          <a:spcPts val="0"/>
                        </a:spcBef>
                        <a:spcAft>
                          <a:spcPts val="0"/>
                        </a:spcAft>
                        <a:buNone/>
                      </a:pPr>
                      <a:r>
                        <a:rPr lang="en" sz="800">
                          <a:solidFill>
                            <a:schemeClr val="lt1"/>
                          </a:solidFill>
                          <a:latin typeface="Raleway"/>
                          <a:ea typeface="Raleway"/>
                          <a:cs typeface="Raleway"/>
                          <a:sym typeface="Raleway"/>
                        </a:rPr>
                        <a:t>15:30 - 16:15</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Raleway"/>
                          <a:ea typeface="Raleway"/>
                          <a:cs typeface="Raleway"/>
                          <a:sym typeface="Raleway"/>
                        </a:rPr>
                        <a:t>Task</a:t>
                      </a:r>
                      <a:endParaRPr sz="800">
                        <a:solidFill>
                          <a:schemeClr val="lt1"/>
                        </a:solidFill>
                        <a:latin typeface="Raleway"/>
                        <a:ea typeface="Raleway"/>
                        <a:cs typeface="Raleway"/>
                        <a:sym typeface="Raleway"/>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3" name="Google Shape;653;p49"/>
          <p:cNvGrpSpPr/>
          <p:nvPr/>
        </p:nvGrpSpPr>
        <p:grpSpPr>
          <a:xfrm>
            <a:off x="348747" y="333019"/>
            <a:ext cx="342903" cy="447293"/>
            <a:chOff x="590250" y="244200"/>
            <a:chExt cx="407975" cy="532175"/>
          </a:xfrm>
        </p:grpSpPr>
        <p:sp>
          <p:nvSpPr>
            <p:cNvPr id="654" name="Google Shape;654;p4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9"/>
          <p:cNvGrpSpPr/>
          <p:nvPr/>
        </p:nvGrpSpPr>
        <p:grpSpPr>
          <a:xfrm>
            <a:off x="901439" y="399041"/>
            <a:ext cx="372594" cy="310144"/>
            <a:chOff x="1247825" y="322750"/>
            <a:chExt cx="443300" cy="369000"/>
          </a:xfrm>
        </p:grpSpPr>
        <p:sp>
          <p:nvSpPr>
            <p:cNvPr id="669" name="Google Shape;669;p4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9"/>
          <p:cNvGrpSpPr/>
          <p:nvPr/>
        </p:nvGrpSpPr>
        <p:grpSpPr>
          <a:xfrm>
            <a:off x="1474618" y="397507"/>
            <a:ext cx="356204" cy="313212"/>
            <a:chOff x="1929775" y="320925"/>
            <a:chExt cx="423800" cy="372650"/>
          </a:xfrm>
        </p:grpSpPr>
        <p:sp>
          <p:nvSpPr>
            <p:cNvPr id="675" name="Google Shape;675;p4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49"/>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9"/>
          <p:cNvGrpSpPr/>
          <p:nvPr/>
        </p:nvGrpSpPr>
        <p:grpSpPr>
          <a:xfrm>
            <a:off x="3744262" y="362185"/>
            <a:ext cx="336767" cy="383835"/>
            <a:chOff x="4630125" y="278900"/>
            <a:chExt cx="400675" cy="456675"/>
          </a:xfrm>
        </p:grpSpPr>
        <p:sp>
          <p:nvSpPr>
            <p:cNvPr id="683" name="Google Shape;683;p4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9"/>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9"/>
          <p:cNvGrpSpPr/>
          <p:nvPr/>
        </p:nvGrpSpPr>
        <p:grpSpPr>
          <a:xfrm>
            <a:off x="353874" y="908741"/>
            <a:ext cx="342882" cy="418128"/>
            <a:chOff x="596350" y="929175"/>
            <a:chExt cx="407950" cy="497475"/>
          </a:xfrm>
        </p:grpSpPr>
        <p:sp>
          <p:nvSpPr>
            <p:cNvPr id="689" name="Google Shape;689;p4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49"/>
          <p:cNvGrpSpPr/>
          <p:nvPr/>
        </p:nvGrpSpPr>
        <p:grpSpPr>
          <a:xfrm>
            <a:off x="1478190" y="969656"/>
            <a:ext cx="349060" cy="298882"/>
            <a:chOff x="1934025" y="1001650"/>
            <a:chExt cx="415300" cy="355600"/>
          </a:xfrm>
        </p:grpSpPr>
        <p:sp>
          <p:nvSpPr>
            <p:cNvPr id="697" name="Google Shape;697;p4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49"/>
          <p:cNvGrpSpPr/>
          <p:nvPr/>
        </p:nvGrpSpPr>
        <p:grpSpPr>
          <a:xfrm>
            <a:off x="4302585" y="947131"/>
            <a:ext cx="350068" cy="350573"/>
            <a:chOff x="5294400" y="974850"/>
            <a:chExt cx="416500" cy="417100"/>
          </a:xfrm>
        </p:grpSpPr>
        <p:sp>
          <p:nvSpPr>
            <p:cNvPr id="706" name="Google Shape;706;p4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9"/>
          <p:cNvGrpSpPr/>
          <p:nvPr/>
        </p:nvGrpSpPr>
        <p:grpSpPr>
          <a:xfrm>
            <a:off x="4825607" y="907732"/>
            <a:ext cx="433992" cy="422729"/>
            <a:chOff x="5916675" y="927975"/>
            <a:chExt cx="516350" cy="502950"/>
          </a:xfrm>
        </p:grpSpPr>
        <p:sp>
          <p:nvSpPr>
            <p:cNvPr id="709" name="Google Shape;709;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9"/>
          <p:cNvGrpSpPr/>
          <p:nvPr/>
        </p:nvGrpSpPr>
        <p:grpSpPr>
          <a:xfrm>
            <a:off x="327251" y="1557145"/>
            <a:ext cx="391001" cy="264085"/>
            <a:chOff x="564675" y="1700625"/>
            <a:chExt cx="465200" cy="314200"/>
          </a:xfrm>
        </p:grpSpPr>
        <p:sp>
          <p:nvSpPr>
            <p:cNvPr id="712" name="Google Shape;712;p4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9"/>
          <p:cNvGrpSpPr/>
          <p:nvPr/>
        </p:nvGrpSpPr>
        <p:grpSpPr>
          <a:xfrm>
            <a:off x="892235" y="1492657"/>
            <a:ext cx="391001" cy="382827"/>
            <a:chOff x="1236875" y="1623900"/>
            <a:chExt cx="465200" cy="455475"/>
          </a:xfrm>
        </p:grpSpPr>
        <p:sp>
          <p:nvSpPr>
            <p:cNvPr id="716" name="Google Shape;716;p4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9"/>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9"/>
          <p:cNvGrpSpPr/>
          <p:nvPr/>
        </p:nvGrpSpPr>
        <p:grpSpPr>
          <a:xfrm>
            <a:off x="1469490" y="1500852"/>
            <a:ext cx="366458" cy="366437"/>
            <a:chOff x="1923675" y="1633650"/>
            <a:chExt cx="436000" cy="435975"/>
          </a:xfrm>
        </p:grpSpPr>
        <p:sp>
          <p:nvSpPr>
            <p:cNvPr id="724" name="Google Shape;724;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9"/>
          <p:cNvGrpSpPr/>
          <p:nvPr/>
        </p:nvGrpSpPr>
        <p:grpSpPr>
          <a:xfrm>
            <a:off x="2032941" y="1499318"/>
            <a:ext cx="369505" cy="369505"/>
            <a:chOff x="2594050" y="1631825"/>
            <a:chExt cx="439625" cy="439625"/>
          </a:xfrm>
        </p:grpSpPr>
        <p:sp>
          <p:nvSpPr>
            <p:cNvPr id="731" name="Google Shape;731;p4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49"/>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9"/>
          <p:cNvGrpSpPr/>
          <p:nvPr/>
        </p:nvGrpSpPr>
        <p:grpSpPr>
          <a:xfrm>
            <a:off x="3197706" y="1471687"/>
            <a:ext cx="299911" cy="424768"/>
            <a:chOff x="3979850" y="1598950"/>
            <a:chExt cx="356825" cy="505375"/>
          </a:xfrm>
        </p:grpSpPr>
        <p:sp>
          <p:nvSpPr>
            <p:cNvPr id="737" name="Google Shape;737;p4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a:off x="3715096" y="1562776"/>
            <a:ext cx="395098" cy="242589"/>
            <a:chOff x="4595425" y="1707325"/>
            <a:chExt cx="470075" cy="288625"/>
          </a:xfrm>
        </p:grpSpPr>
        <p:sp>
          <p:nvSpPr>
            <p:cNvPr id="740" name="Google Shape;740;p4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9"/>
          <p:cNvGrpSpPr/>
          <p:nvPr/>
        </p:nvGrpSpPr>
        <p:grpSpPr>
          <a:xfrm>
            <a:off x="4299013" y="1503416"/>
            <a:ext cx="357234" cy="361310"/>
            <a:chOff x="5290150" y="1636700"/>
            <a:chExt cx="425025" cy="429875"/>
          </a:xfrm>
        </p:grpSpPr>
        <p:sp>
          <p:nvSpPr>
            <p:cNvPr id="746" name="Google Shape;746;p4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9"/>
          <p:cNvGrpSpPr/>
          <p:nvPr/>
        </p:nvGrpSpPr>
        <p:grpSpPr>
          <a:xfrm>
            <a:off x="4862967" y="1492657"/>
            <a:ext cx="359272" cy="376691"/>
            <a:chOff x="5961125" y="1623900"/>
            <a:chExt cx="427450" cy="448175"/>
          </a:xfrm>
        </p:grpSpPr>
        <p:sp>
          <p:nvSpPr>
            <p:cNvPr id="749" name="Google Shape;749;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49"/>
          <p:cNvGrpSpPr/>
          <p:nvPr/>
        </p:nvGrpSpPr>
        <p:grpSpPr>
          <a:xfrm>
            <a:off x="5415659" y="1502386"/>
            <a:ext cx="383835" cy="363369"/>
            <a:chOff x="6618700" y="1635475"/>
            <a:chExt cx="456675" cy="432325"/>
          </a:xfrm>
        </p:grpSpPr>
        <p:sp>
          <p:nvSpPr>
            <p:cNvPr id="757" name="Google Shape;757;p4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49"/>
          <p:cNvGrpSpPr/>
          <p:nvPr/>
        </p:nvGrpSpPr>
        <p:grpSpPr>
          <a:xfrm>
            <a:off x="370747" y="2085798"/>
            <a:ext cx="304009" cy="326513"/>
            <a:chOff x="616425" y="2329600"/>
            <a:chExt cx="361700" cy="388475"/>
          </a:xfrm>
        </p:grpSpPr>
        <p:sp>
          <p:nvSpPr>
            <p:cNvPr id="763" name="Google Shape;763;p4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9"/>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9"/>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9"/>
          <p:cNvGrpSpPr/>
          <p:nvPr/>
        </p:nvGrpSpPr>
        <p:grpSpPr>
          <a:xfrm>
            <a:off x="927557" y="2088866"/>
            <a:ext cx="320378" cy="320378"/>
            <a:chOff x="1278900" y="2333250"/>
            <a:chExt cx="381175" cy="381175"/>
          </a:xfrm>
        </p:grpSpPr>
        <p:sp>
          <p:nvSpPr>
            <p:cNvPr id="772" name="Google Shape;772;p4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9"/>
          <p:cNvGrpSpPr/>
          <p:nvPr/>
        </p:nvGrpSpPr>
        <p:grpSpPr>
          <a:xfrm>
            <a:off x="1492520" y="2088866"/>
            <a:ext cx="320399" cy="320378"/>
            <a:chOff x="1951075" y="2333250"/>
            <a:chExt cx="381200" cy="381175"/>
          </a:xfrm>
        </p:grpSpPr>
        <p:sp>
          <p:nvSpPr>
            <p:cNvPr id="777" name="Google Shape;777;p4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9"/>
          <p:cNvGrpSpPr/>
          <p:nvPr/>
        </p:nvGrpSpPr>
        <p:grpSpPr>
          <a:xfrm>
            <a:off x="2057504" y="2088866"/>
            <a:ext cx="320378" cy="320378"/>
            <a:chOff x="2623275" y="2333250"/>
            <a:chExt cx="381175" cy="381175"/>
          </a:xfrm>
        </p:grpSpPr>
        <p:sp>
          <p:nvSpPr>
            <p:cNvPr id="782" name="Google Shape;782;p4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9"/>
          <p:cNvGrpSpPr/>
          <p:nvPr/>
        </p:nvGrpSpPr>
        <p:grpSpPr>
          <a:xfrm>
            <a:off x="2697209" y="2033603"/>
            <a:ext cx="170937" cy="426827"/>
            <a:chOff x="3384375" y="2267500"/>
            <a:chExt cx="203375" cy="507825"/>
          </a:xfrm>
        </p:grpSpPr>
        <p:sp>
          <p:nvSpPr>
            <p:cNvPr id="787" name="Google Shape;787;p4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9"/>
          <p:cNvGrpSpPr/>
          <p:nvPr/>
        </p:nvGrpSpPr>
        <p:grpSpPr>
          <a:xfrm>
            <a:off x="3842516" y="2087836"/>
            <a:ext cx="140237" cy="318339"/>
            <a:chOff x="4747025" y="2332025"/>
            <a:chExt cx="166850" cy="378750"/>
          </a:xfrm>
        </p:grpSpPr>
        <p:sp>
          <p:nvSpPr>
            <p:cNvPr id="790" name="Google Shape;790;p4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49"/>
          <p:cNvGrpSpPr/>
          <p:nvPr/>
        </p:nvGrpSpPr>
        <p:grpSpPr>
          <a:xfrm>
            <a:off x="3274990" y="2035641"/>
            <a:ext cx="145343" cy="422729"/>
            <a:chOff x="4071800" y="2269925"/>
            <a:chExt cx="172925" cy="502950"/>
          </a:xfrm>
        </p:grpSpPr>
        <p:sp>
          <p:nvSpPr>
            <p:cNvPr id="793" name="Google Shape;793;p4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49"/>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49"/>
          <p:cNvGrpSpPr/>
          <p:nvPr/>
        </p:nvGrpSpPr>
        <p:grpSpPr>
          <a:xfrm>
            <a:off x="4872696" y="2086302"/>
            <a:ext cx="345971" cy="325505"/>
            <a:chOff x="5972700" y="2330200"/>
            <a:chExt cx="411625" cy="387275"/>
          </a:xfrm>
        </p:grpSpPr>
        <p:sp>
          <p:nvSpPr>
            <p:cNvPr id="797" name="Google Shape;797;p4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9"/>
          <p:cNvGrpSpPr/>
          <p:nvPr/>
        </p:nvGrpSpPr>
        <p:grpSpPr>
          <a:xfrm>
            <a:off x="467993" y="2614431"/>
            <a:ext cx="109538" cy="399195"/>
            <a:chOff x="732125" y="2958550"/>
            <a:chExt cx="130325" cy="474950"/>
          </a:xfrm>
        </p:grpSpPr>
        <p:sp>
          <p:nvSpPr>
            <p:cNvPr id="800" name="Google Shape;800;p4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49"/>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9"/>
          <p:cNvGrpSpPr/>
          <p:nvPr/>
        </p:nvGrpSpPr>
        <p:grpSpPr>
          <a:xfrm>
            <a:off x="2023737" y="2627227"/>
            <a:ext cx="387933" cy="367467"/>
            <a:chOff x="2583100" y="2973775"/>
            <a:chExt cx="461550" cy="437200"/>
          </a:xfrm>
        </p:grpSpPr>
        <p:sp>
          <p:nvSpPr>
            <p:cNvPr id="811" name="Google Shape;811;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9"/>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9"/>
          <p:cNvGrpSpPr/>
          <p:nvPr/>
        </p:nvGrpSpPr>
        <p:grpSpPr>
          <a:xfrm>
            <a:off x="4263186" y="2655384"/>
            <a:ext cx="435022" cy="323445"/>
            <a:chOff x="5247525" y="3007275"/>
            <a:chExt cx="517575" cy="384825"/>
          </a:xfrm>
        </p:grpSpPr>
        <p:sp>
          <p:nvSpPr>
            <p:cNvPr id="815" name="Google Shape;815;p4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9"/>
          <p:cNvGrpSpPr/>
          <p:nvPr/>
        </p:nvGrpSpPr>
        <p:grpSpPr>
          <a:xfrm>
            <a:off x="3174172" y="2636956"/>
            <a:ext cx="342882" cy="350068"/>
            <a:chOff x="3951850" y="2985350"/>
            <a:chExt cx="407950" cy="416500"/>
          </a:xfrm>
        </p:grpSpPr>
        <p:sp>
          <p:nvSpPr>
            <p:cNvPr id="818" name="Google Shape;818;p4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9"/>
          <p:cNvGrpSpPr/>
          <p:nvPr/>
        </p:nvGrpSpPr>
        <p:grpSpPr>
          <a:xfrm>
            <a:off x="330844" y="3226504"/>
            <a:ext cx="397136" cy="305017"/>
            <a:chOff x="568950" y="3686775"/>
            <a:chExt cx="472500" cy="362900"/>
          </a:xfrm>
        </p:grpSpPr>
        <p:sp>
          <p:nvSpPr>
            <p:cNvPr id="823" name="Google Shape;823;p4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49"/>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9"/>
          <p:cNvGrpSpPr/>
          <p:nvPr/>
        </p:nvGrpSpPr>
        <p:grpSpPr>
          <a:xfrm>
            <a:off x="898896" y="3252097"/>
            <a:ext cx="377700" cy="253852"/>
            <a:chOff x="1244800" y="3717225"/>
            <a:chExt cx="449375" cy="302025"/>
          </a:xfrm>
        </p:grpSpPr>
        <p:sp>
          <p:nvSpPr>
            <p:cNvPr id="828" name="Google Shape;828;p4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9"/>
          <p:cNvGrpSpPr/>
          <p:nvPr/>
        </p:nvGrpSpPr>
        <p:grpSpPr>
          <a:xfrm>
            <a:off x="1468986" y="3232639"/>
            <a:ext cx="367467" cy="287115"/>
            <a:chOff x="1923075" y="3694075"/>
            <a:chExt cx="437200" cy="341600"/>
          </a:xfrm>
        </p:grpSpPr>
        <p:sp>
          <p:nvSpPr>
            <p:cNvPr id="835" name="Google Shape;835;p4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9"/>
          <p:cNvGrpSpPr/>
          <p:nvPr/>
        </p:nvGrpSpPr>
        <p:grpSpPr>
          <a:xfrm>
            <a:off x="2037542" y="3228038"/>
            <a:ext cx="360301" cy="295814"/>
            <a:chOff x="2599525" y="3688600"/>
            <a:chExt cx="428675" cy="351950"/>
          </a:xfrm>
        </p:grpSpPr>
        <p:sp>
          <p:nvSpPr>
            <p:cNvPr id="845" name="Google Shape;845;p4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9"/>
          <p:cNvGrpSpPr/>
          <p:nvPr/>
        </p:nvGrpSpPr>
        <p:grpSpPr>
          <a:xfrm>
            <a:off x="2619925" y="3207571"/>
            <a:ext cx="333700" cy="329077"/>
            <a:chOff x="3292425" y="3664250"/>
            <a:chExt cx="397025" cy="391525"/>
          </a:xfrm>
        </p:grpSpPr>
        <p:sp>
          <p:nvSpPr>
            <p:cNvPr id="849" name="Google Shape;849;p4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49"/>
          <p:cNvGrpSpPr/>
          <p:nvPr/>
        </p:nvGrpSpPr>
        <p:grpSpPr>
          <a:xfrm>
            <a:off x="3157782" y="3250038"/>
            <a:ext cx="369526" cy="268183"/>
            <a:chOff x="3932350" y="3714775"/>
            <a:chExt cx="439650" cy="319075"/>
          </a:xfrm>
        </p:grpSpPr>
        <p:sp>
          <p:nvSpPr>
            <p:cNvPr id="853" name="Google Shape;853;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9"/>
          <p:cNvGrpSpPr/>
          <p:nvPr/>
        </p:nvGrpSpPr>
        <p:grpSpPr>
          <a:xfrm>
            <a:off x="3722766" y="3250038"/>
            <a:ext cx="369505" cy="268183"/>
            <a:chOff x="4604550" y="3714775"/>
            <a:chExt cx="439625" cy="319075"/>
          </a:xfrm>
        </p:grpSpPr>
        <p:sp>
          <p:nvSpPr>
            <p:cNvPr id="859" name="Google Shape;859;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9"/>
          <p:cNvGrpSpPr/>
          <p:nvPr/>
        </p:nvGrpSpPr>
        <p:grpSpPr>
          <a:xfrm>
            <a:off x="4301051" y="3222406"/>
            <a:ext cx="353136" cy="313738"/>
            <a:chOff x="5292575" y="3681900"/>
            <a:chExt cx="420150" cy="373275"/>
          </a:xfrm>
        </p:grpSpPr>
        <p:sp>
          <p:nvSpPr>
            <p:cNvPr id="862" name="Google Shape;862;p4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9"/>
          <p:cNvGrpSpPr/>
          <p:nvPr/>
        </p:nvGrpSpPr>
        <p:grpSpPr>
          <a:xfrm>
            <a:off x="4846073" y="3182482"/>
            <a:ext cx="393060" cy="393060"/>
            <a:chOff x="5941025" y="3634400"/>
            <a:chExt cx="467650" cy="467650"/>
          </a:xfrm>
        </p:grpSpPr>
        <p:sp>
          <p:nvSpPr>
            <p:cNvPr id="870" name="Google Shape;870;p4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9"/>
          <p:cNvGrpSpPr/>
          <p:nvPr/>
        </p:nvGrpSpPr>
        <p:grpSpPr>
          <a:xfrm>
            <a:off x="5436146" y="3207571"/>
            <a:ext cx="342882" cy="342903"/>
            <a:chOff x="6643075" y="3664250"/>
            <a:chExt cx="407950" cy="407975"/>
          </a:xfrm>
        </p:grpSpPr>
        <p:sp>
          <p:nvSpPr>
            <p:cNvPr id="877" name="Google Shape;877;p4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9"/>
          <p:cNvGrpSpPr/>
          <p:nvPr/>
        </p:nvGrpSpPr>
        <p:grpSpPr>
          <a:xfrm>
            <a:off x="336980" y="3758225"/>
            <a:ext cx="371564" cy="371543"/>
            <a:chOff x="576250" y="4319400"/>
            <a:chExt cx="442075" cy="442050"/>
          </a:xfrm>
        </p:grpSpPr>
        <p:sp>
          <p:nvSpPr>
            <p:cNvPr id="880" name="Google Shape;880;p4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9"/>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49"/>
          <p:cNvGrpSpPr/>
          <p:nvPr/>
        </p:nvGrpSpPr>
        <p:grpSpPr>
          <a:xfrm>
            <a:off x="4280585" y="3777157"/>
            <a:ext cx="394068" cy="325505"/>
            <a:chOff x="5268225" y="4341925"/>
            <a:chExt cx="468850" cy="387275"/>
          </a:xfrm>
        </p:grpSpPr>
        <p:sp>
          <p:nvSpPr>
            <p:cNvPr id="889" name="Google Shape;889;p4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9"/>
          <p:cNvGrpSpPr/>
          <p:nvPr/>
        </p:nvGrpSpPr>
        <p:grpSpPr>
          <a:xfrm>
            <a:off x="4865531" y="3766924"/>
            <a:ext cx="354145" cy="354145"/>
            <a:chOff x="5964175" y="4329750"/>
            <a:chExt cx="421350" cy="421350"/>
          </a:xfrm>
        </p:grpSpPr>
        <p:sp>
          <p:nvSpPr>
            <p:cNvPr id="898" name="Google Shape;898;p4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9"/>
          <p:cNvGrpSpPr/>
          <p:nvPr/>
        </p:nvGrpSpPr>
        <p:grpSpPr>
          <a:xfrm>
            <a:off x="901439" y="4331908"/>
            <a:ext cx="372594" cy="360301"/>
            <a:chOff x="1247825" y="5001950"/>
            <a:chExt cx="443300" cy="428675"/>
          </a:xfrm>
        </p:grpSpPr>
        <p:sp>
          <p:nvSpPr>
            <p:cNvPr id="901" name="Google Shape;901;p4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9"/>
          <p:cNvGrpSpPr/>
          <p:nvPr/>
        </p:nvGrpSpPr>
        <p:grpSpPr>
          <a:xfrm>
            <a:off x="1499685" y="4313985"/>
            <a:ext cx="306068" cy="389992"/>
            <a:chOff x="1959600" y="4980625"/>
            <a:chExt cx="364150" cy="464000"/>
          </a:xfrm>
        </p:grpSpPr>
        <p:sp>
          <p:nvSpPr>
            <p:cNvPr id="908" name="Google Shape;908;p4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9"/>
          <p:cNvGrpSpPr/>
          <p:nvPr/>
        </p:nvGrpSpPr>
        <p:grpSpPr>
          <a:xfrm>
            <a:off x="2042165" y="4328840"/>
            <a:ext cx="351077" cy="360806"/>
            <a:chOff x="2605025" y="4998300"/>
            <a:chExt cx="417700" cy="429275"/>
          </a:xfrm>
        </p:grpSpPr>
        <p:sp>
          <p:nvSpPr>
            <p:cNvPr id="916" name="Google Shape;916;p4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9"/>
          <p:cNvGrpSpPr/>
          <p:nvPr/>
        </p:nvGrpSpPr>
        <p:grpSpPr>
          <a:xfrm>
            <a:off x="2572857" y="4331908"/>
            <a:ext cx="419662" cy="349543"/>
            <a:chOff x="3236425" y="5001950"/>
            <a:chExt cx="499300" cy="415875"/>
          </a:xfrm>
        </p:grpSpPr>
        <p:sp>
          <p:nvSpPr>
            <p:cNvPr id="920" name="Google Shape;920;p4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9"/>
          <p:cNvGrpSpPr/>
          <p:nvPr/>
        </p:nvGrpSpPr>
        <p:grpSpPr>
          <a:xfrm>
            <a:off x="3187977" y="4313985"/>
            <a:ext cx="319369" cy="380263"/>
            <a:chOff x="3968275" y="4980625"/>
            <a:chExt cx="379975" cy="452425"/>
          </a:xfrm>
        </p:grpSpPr>
        <p:sp>
          <p:nvSpPr>
            <p:cNvPr id="927" name="Google Shape;927;p4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4843510" y="4398938"/>
            <a:ext cx="404323" cy="220085"/>
            <a:chOff x="5937975" y="5081700"/>
            <a:chExt cx="481050" cy="261850"/>
          </a:xfrm>
        </p:grpSpPr>
        <p:sp>
          <p:nvSpPr>
            <p:cNvPr id="931" name="Google Shape;931;p4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9"/>
          <p:cNvGrpSpPr/>
          <p:nvPr/>
        </p:nvGrpSpPr>
        <p:grpSpPr>
          <a:xfrm>
            <a:off x="5461718" y="4356472"/>
            <a:ext cx="290183" cy="333678"/>
            <a:chOff x="6673500" y="5031175"/>
            <a:chExt cx="345250" cy="397000"/>
          </a:xfrm>
        </p:grpSpPr>
        <p:sp>
          <p:nvSpPr>
            <p:cNvPr id="935" name="Google Shape;935;p4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9"/>
          <p:cNvGrpSpPr/>
          <p:nvPr/>
        </p:nvGrpSpPr>
        <p:grpSpPr>
          <a:xfrm>
            <a:off x="3153705" y="381117"/>
            <a:ext cx="387933" cy="345971"/>
            <a:chOff x="3927500" y="301425"/>
            <a:chExt cx="461550" cy="411625"/>
          </a:xfrm>
        </p:grpSpPr>
        <p:sp>
          <p:nvSpPr>
            <p:cNvPr id="941" name="Google Shape;941;p4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9"/>
          <p:cNvGrpSpPr/>
          <p:nvPr/>
        </p:nvGrpSpPr>
        <p:grpSpPr>
          <a:xfrm>
            <a:off x="5441252" y="387778"/>
            <a:ext cx="332670" cy="332670"/>
            <a:chOff x="6649150" y="309350"/>
            <a:chExt cx="395800" cy="395800"/>
          </a:xfrm>
        </p:grpSpPr>
        <p:sp>
          <p:nvSpPr>
            <p:cNvPr id="969" name="Google Shape;969;p4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a:off x="4873705" y="395448"/>
            <a:ext cx="337797" cy="319873"/>
            <a:chOff x="5973900" y="318475"/>
            <a:chExt cx="401900" cy="380575"/>
          </a:xfrm>
        </p:grpSpPr>
        <p:sp>
          <p:nvSpPr>
            <p:cNvPr id="993" name="Google Shape;993;p4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9"/>
          <p:cNvGrpSpPr/>
          <p:nvPr/>
        </p:nvGrpSpPr>
        <p:grpSpPr>
          <a:xfrm>
            <a:off x="918858" y="908741"/>
            <a:ext cx="342882" cy="418128"/>
            <a:chOff x="1268550" y="929175"/>
            <a:chExt cx="407950" cy="497475"/>
          </a:xfrm>
        </p:grpSpPr>
        <p:sp>
          <p:nvSpPr>
            <p:cNvPr id="1008" name="Google Shape;1008;p4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49"/>
          <p:cNvGrpSpPr/>
          <p:nvPr/>
        </p:nvGrpSpPr>
        <p:grpSpPr>
          <a:xfrm>
            <a:off x="5404922" y="924605"/>
            <a:ext cx="405331" cy="388962"/>
            <a:chOff x="6605925" y="948050"/>
            <a:chExt cx="482250" cy="462775"/>
          </a:xfrm>
        </p:grpSpPr>
        <p:sp>
          <p:nvSpPr>
            <p:cNvPr id="1012" name="Google Shape;1012;p4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9"/>
          <p:cNvGrpSpPr/>
          <p:nvPr/>
        </p:nvGrpSpPr>
        <p:grpSpPr>
          <a:xfrm>
            <a:off x="5499604" y="2076574"/>
            <a:ext cx="215966" cy="342399"/>
            <a:chOff x="6718575" y="2318625"/>
            <a:chExt cx="256950" cy="407375"/>
          </a:xfrm>
        </p:grpSpPr>
        <p:sp>
          <p:nvSpPr>
            <p:cNvPr id="1019" name="Google Shape;1019;p4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9"/>
          <p:cNvGrpSpPr/>
          <p:nvPr/>
        </p:nvGrpSpPr>
        <p:grpSpPr>
          <a:xfrm>
            <a:off x="2600993" y="2703482"/>
            <a:ext cx="363369" cy="221115"/>
            <a:chOff x="3269900" y="3064500"/>
            <a:chExt cx="432325" cy="263075"/>
          </a:xfrm>
        </p:grpSpPr>
        <p:sp>
          <p:nvSpPr>
            <p:cNvPr id="1028" name="Google Shape;1028;p4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49"/>
          <p:cNvGrpSpPr/>
          <p:nvPr/>
        </p:nvGrpSpPr>
        <p:grpSpPr>
          <a:xfrm>
            <a:off x="5475019" y="2635926"/>
            <a:ext cx="265115" cy="372594"/>
            <a:chOff x="6689325" y="2984125"/>
            <a:chExt cx="315425" cy="443300"/>
          </a:xfrm>
        </p:grpSpPr>
        <p:sp>
          <p:nvSpPr>
            <p:cNvPr id="1032" name="Google Shape;1032;p4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9"/>
          <p:cNvGrpSpPr/>
          <p:nvPr/>
        </p:nvGrpSpPr>
        <p:grpSpPr>
          <a:xfrm>
            <a:off x="1523745" y="3730594"/>
            <a:ext cx="256416" cy="414535"/>
            <a:chOff x="1988225" y="4286525"/>
            <a:chExt cx="305075" cy="493200"/>
          </a:xfrm>
        </p:grpSpPr>
        <p:sp>
          <p:nvSpPr>
            <p:cNvPr id="1038" name="Google Shape;1038;p4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9"/>
          <p:cNvGrpSpPr/>
          <p:nvPr/>
        </p:nvGrpSpPr>
        <p:grpSpPr>
          <a:xfrm>
            <a:off x="2067737" y="3759759"/>
            <a:ext cx="309640" cy="392030"/>
            <a:chOff x="2635450" y="4321225"/>
            <a:chExt cx="368400" cy="466425"/>
          </a:xfrm>
        </p:grpSpPr>
        <p:sp>
          <p:nvSpPr>
            <p:cNvPr id="1046" name="Google Shape;1046;p4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9"/>
          <p:cNvGrpSpPr/>
          <p:nvPr/>
        </p:nvGrpSpPr>
        <p:grpSpPr>
          <a:xfrm>
            <a:off x="5436146" y="3750030"/>
            <a:ext cx="342882" cy="383835"/>
            <a:chOff x="6643075" y="4309650"/>
            <a:chExt cx="407950" cy="456675"/>
          </a:xfrm>
        </p:grpSpPr>
        <p:sp>
          <p:nvSpPr>
            <p:cNvPr id="1053" name="Google Shape;1053;p4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9"/>
          <p:cNvGrpSpPr/>
          <p:nvPr/>
        </p:nvGrpSpPr>
        <p:grpSpPr>
          <a:xfrm>
            <a:off x="4251419" y="4291984"/>
            <a:ext cx="452420" cy="433992"/>
            <a:chOff x="5233525" y="4954450"/>
            <a:chExt cx="538275" cy="516350"/>
          </a:xfrm>
        </p:grpSpPr>
        <p:sp>
          <p:nvSpPr>
            <p:cNvPr id="1063" name="Google Shape;1063;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9"/>
          <p:cNvGrpSpPr/>
          <p:nvPr/>
        </p:nvGrpSpPr>
        <p:grpSpPr>
          <a:xfrm>
            <a:off x="3682338" y="4299654"/>
            <a:ext cx="460615" cy="418653"/>
            <a:chOff x="4556450" y="4963575"/>
            <a:chExt cx="548025" cy="498100"/>
          </a:xfrm>
        </p:grpSpPr>
        <p:sp>
          <p:nvSpPr>
            <p:cNvPr id="1075" name="Google Shape;1075;p4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9"/>
          <p:cNvGrpSpPr/>
          <p:nvPr/>
        </p:nvGrpSpPr>
        <p:grpSpPr>
          <a:xfrm>
            <a:off x="299620" y="4390239"/>
            <a:ext cx="445255" cy="246182"/>
            <a:chOff x="531800" y="5071350"/>
            <a:chExt cx="529750" cy="292900"/>
          </a:xfrm>
        </p:grpSpPr>
        <p:sp>
          <p:nvSpPr>
            <p:cNvPr id="1081" name="Google Shape;1081;p4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9"/>
          <p:cNvGrpSpPr/>
          <p:nvPr/>
        </p:nvGrpSpPr>
        <p:grpSpPr>
          <a:xfrm>
            <a:off x="7243894" y="1803400"/>
            <a:ext cx="433992" cy="422729"/>
            <a:chOff x="5916675" y="927975"/>
            <a:chExt cx="516350" cy="502950"/>
          </a:xfrm>
        </p:grpSpPr>
        <p:sp>
          <p:nvSpPr>
            <p:cNvPr id="1089" name="Google Shape;1089;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49"/>
          <p:cNvGrpSpPr/>
          <p:nvPr/>
        </p:nvGrpSpPr>
        <p:grpSpPr>
          <a:xfrm>
            <a:off x="6359914" y="2509302"/>
            <a:ext cx="1079481" cy="1051467"/>
            <a:chOff x="5916675" y="927975"/>
            <a:chExt cx="516350" cy="502950"/>
          </a:xfrm>
        </p:grpSpPr>
        <p:sp>
          <p:nvSpPr>
            <p:cNvPr id="1092" name="Google Shape;1092;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6360057" y="1803400"/>
            <a:ext cx="433992" cy="422729"/>
            <a:chOff x="5916675" y="927975"/>
            <a:chExt cx="516350" cy="502950"/>
          </a:xfrm>
        </p:grpSpPr>
        <p:sp>
          <p:nvSpPr>
            <p:cNvPr id="1095" name="Google Shape;1095;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49"/>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101" name="Google Shape;1101;p49"/>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solidFill>
                  <a:schemeClr val="dk1"/>
                </a:solidFill>
              </a:rPr>
              <a:t>SlidesCarnival icons are editable shapes. </a:t>
            </a:r>
            <a:br>
              <a:rPr lang="en" sz="900">
                <a:solidFill>
                  <a:schemeClr val="dk1"/>
                </a:solidFill>
              </a:rPr>
            </a:br>
            <a:br>
              <a:rPr lang="en" sz="900">
                <a:solidFill>
                  <a:schemeClr val="dk1"/>
                </a:solidFill>
              </a:rPr>
            </a:br>
            <a:r>
              <a:rPr lang="en" sz="900">
                <a:solidFill>
                  <a:schemeClr val="dk1"/>
                </a:solidFill>
              </a:rPr>
              <a:t>This means that you can:</a:t>
            </a:r>
            <a:endParaRPr sz="900">
              <a:solidFill>
                <a:schemeClr val="dk1"/>
              </a:solidFill>
            </a:endParaRPr>
          </a:p>
          <a:p>
            <a:pPr marL="457200" lvl="0" indent="-285750" algn="l" rtl="0">
              <a:spcBef>
                <a:spcPts val="600"/>
              </a:spcBef>
              <a:spcAft>
                <a:spcPts val="0"/>
              </a:spcAft>
              <a:buClr>
                <a:schemeClr val="dk1"/>
              </a:buClr>
              <a:buSzPts val="900"/>
              <a:buChar char="╸"/>
            </a:pPr>
            <a:r>
              <a:rPr lang="en" sz="900">
                <a:solidFill>
                  <a:schemeClr val="dk1"/>
                </a:solidFill>
              </a:rPr>
              <a:t>Resize them without losing quality.</a:t>
            </a:r>
            <a:endParaRPr sz="900">
              <a:solidFill>
                <a:schemeClr val="dk1"/>
              </a:solidFill>
            </a:endParaRPr>
          </a:p>
          <a:p>
            <a:pPr marL="457200" lvl="0" indent="-285750" algn="l" rtl="0">
              <a:spcBef>
                <a:spcPts val="0"/>
              </a:spcBef>
              <a:spcAft>
                <a:spcPts val="0"/>
              </a:spcAft>
              <a:buClr>
                <a:schemeClr val="dk1"/>
              </a:buClr>
              <a:buSzPts val="900"/>
              <a:buChar char="╸"/>
            </a:pPr>
            <a:r>
              <a:rPr lang="en" sz="900">
                <a:solidFill>
                  <a:schemeClr val="dk1"/>
                </a:solidFill>
              </a:rPr>
              <a:t>Change fill color and opacity.</a:t>
            </a:r>
            <a:endParaRPr sz="900">
              <a:solidFill>
                <a:schemeClr val="dk1"/>
              </a:solidFill>
            </a:endParaRPr>
          </a:p>
          <a:p>
            <a:pPr marL="457200" lvl="0" indent="-285750" algn="l" rtl="0">
              <a:spcBef>
                <a:spcPts val="0"/>
              </a:spcBef>
              <a:spcAft>
                <a:spcPts val="0"/>
              </a:spcAft>
              <a:buClr>
                <a:schemeClr val="dk1"/>
              </a:buClr>
              <a:buSzPts val="900"/>
              <a:buChar char="╸"/>
            </a:pPr>
            <a:r>
              <a:rPr lang="en" sz="900">
                <a:solidFill>
                  <a:schemeClr val="dk1"/>
                </a:solidFill>
              </a:rPr>
              <a:t>Change line color, width and style.</a:t>
            </a:r>
            <a:endParaRPr sz="900">
              <a:solidFill>
                <a:schemeClr val="dk1"/>
              </a:solidFill>
            </a:endParaRPr>
          </a:p>
          <a:p>
            <a:pPr marL="0" lvl="0" indent="0" algn="l" rtl="0">
              <a:spcBef>
                <a:spcPts val="600"/>
              </a:spcBef>
              <a:spcAft>
                <a:spcPts val="0"/>
              </a:spcAft>
              <a:buNone/>
            </a:pPr>
            <a:r>
              <a:rPr lang="en" sz="900">
                <a:solidFill>
                  <a:schemeClr val="dk1"/>
                </a:solidFill>
              </a:rPr>
              <a:t>Isn’t that nice? :)</a:t>
            </a:r>
            <a:br>
              <a:rPr lang="en" sz="900">
                <a:solidFill>
                  <a:schemeClr val="dk1"/>
                </a:solidFill>
              </a:rPr>
            </a:br>
            <a:br>
              <a:rPr lang="en" sz="900">
                <a:solidFill>
                  <a:schemeClr val="dk1"/>
                </a:solidFill>
              </a:rPr>
            </a:br>
            <a:r>
              <a:rPr lang="en" sz="900">
                <a:solidFill>
                  <a:schemeClr val="dk1"/>
                </a:solidFill>
              </a:rPr>
              <a:t>Examples:</a:t>
            </a:r>
            <a:br>
              <a:rPr lang="en" sz="900">
                <a:solidFill>
                  <a:schemeClr val="dk1"/>
                </a:solidFill>
              </a:rPr>
            </a:br>
            <a:endParaRPr sz="900">
              <a:solidFill>
                <a:schemeClr val="dk1"/>
              </a:solidFill>
            </a:endParaRPr>
          </a:p>
        </p:txBody>
      </p:sp>
      <p:sp>
        <p:nvSpPr>
          <p:cNvPr id="1102" name="Google Shape;1102;p4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grpSp>
        <p:nvGrpSpPr>
          <p:cNvPr id="1107" name="Google Shape;1107;p50"/>
          <p:cNvGrpSpPr/>
          <p:nvPr/>
        </p:nvGrpSpPr>
        <p:grpSpPr>
          <a:xfrm>
            <a:off x="3058888" y="1550127"/>
            <a:ext cx="445718" cy="445753"/>
            <a:chOff x="3706812" y="1035050"/>
            <a:chExt cx="4792662" cy="4787899"/>
          </a:xfrm>
        </p:grpSpPr>
        <p:sp>
          <p:nvSpPr>
            <p:cNvPr id="1108" name="Google Shape;1108;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4" name="Google Shape;1114;p50"/>
          <p:cNvGrpSpPr/>
          <p:nvPr/>
        </p:nvGrpSpPr>
        <p:grpSpPr>
          <a:xfrm>
            <a:off x="1779393" y="1550157"/>
            <a:ext cx="443331" cy="445437"/>
            <a:chOff x="1400175" y="1220787"/>
            <a:chExt cx="4473575" cy="4476750"/>
          </a:xfrm>
        </p:grpSpPr>
        <p:sp>
          <p:nvSpPr>
            <p:cNvPr id="1115" name="Google Shape;1115;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9" name="Google Shape;1119;p50"/>
          <p:cNvGrpSpPr/>
          <p:nvPr/>
        </p:nvGrpSpPr>
        <p:grpSpPr>
          <a:xfrm>
            <a:off x="1138046" y="1550171"/>
            <a:ext cx="446045" cy="445465"/>
            <a:chOff x="1649412" y="927100"/>
            <a:chExt cx="5011737" cy="5016500"/>
          </a:xfrm>
        </p:grpSpPr>
        <p:sp>
          <p:nvSpPr>
            <p:cNvPr id="1120" name="Google Shape;1120;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2" name="Google Shape;1122;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3" name="Google Shape;1123;p50"/>
          <p:cNvGrpSpPr/>
          <p:nvPr/>
        </p:nvGrpSpPr>
        <p:grpSpPr>
          <a:xfrm>
            <a:off x="2418397" y="1550424"/>
            <a:ext cx="444870" cy="445286"/>
            <a:chOff x="1301750" y="920750"/>
            <a:chExt cx="5095875" cy="5100637"/>
          </a:xfrm>
        </p:grpSpPr>
        <p:sp>
          <p:nvSpPr>
            <p:cNvPr id="1124" name="Google Shape;1124;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9" name="Google Shape;1129;p50"/>
          <p:cNvGrpSpPr/>
          <p:nvPr/>
        </p:nvGrpSpPr>
        <p:grpSpPr>
          <a:xfrm>
            <a:off x="4341570" y="1550333"/>
            <a:ext cx="445621" cy="445591"/>
            <a:chOff x="5732756" y="2682276"/>
            <a:chExt cx="719905" cy="719856"/>
          </a:xfrm>
        </p:grpSpPr>
        <p:sp>
          <p:nvSpPr>
            <p:cNvPr id="1130" name="Google Shape;1130;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50"/>
          <p:cNvGrpSpPr/>
          <p:nvPr/>
        </p:nvGrpSpPr>
        <p:grpSpPr>
          <a:xfrm>
            <a:off x="4982887" y="1550327"/>
            <a:ext cx="445627" cy="445604"/>
            <a:chOff x="6768809" y="2682265"/>
            <a:chExt cx="719915" cy="719877"/>
          </a:xfrm>
        </p:grpSpPr>
        <p:sp>
          <p:nvSpPr>
            <p:cNvPr id="1134" name="Google Shape;1134;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8" name="Google Shape;1138;p50"/>
          <p:cNvGrpSpPr/>
          <p:nvPr/>
        </p:nvGrpSpPr>
        <p:grpSpPr>
          <a:xfrm>
            <a:off x="5624209" y="1550356"/>
            <a:ext cx="445753" cy="445545"/>
            <a:chOff x="7804870" y="2682313"/>
            <a:chExt cx="720118" cy="719782"/>
          </a:xfrm>
        </p:grpSpPr>
        <p:sp>
          <p:nvSpPr>
            <p:cNvPr id="1139" name="Google Shape;1139;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4" name="Google Shape;1144;p50"/>
          <p:cNvGrpSpPr/>
          <p:nvPr/>
        </p:nvGrpSpPr>
        <p:grpSpPr>
          <a:xfrm>
            <a:off x="6265657" y="1550125"/>
            <a:ext cx="446293" cy="446006"/>
            <a:chOff x="8841135" y="2681940"/>
            <a:chExt cx="720990" cy="720527"/>
          </a:xfrm>
        </p:grpSpPr>
        <p:sp>
          <p:nvSpPr>
            <p:cNvPr id="1145" name="Google Shape;1145;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1" name="Google Shape;1151;p50"/>
          <p:cNvGrpSpPr/>
          <p:nvPr/>
        </p:nvGrpSpPr>
        <p:grpSpPr>
          <a:xfrm>
            <a:off x="3699655" y="1550057"/>
            <a:ext cx="445260" cy="445260"/>
            <a:chOff x="4103687" y="1439862"/>
            <a:chExt cx="3986212" cy="3986211"/>
          </a:xfrm>
        </p:grpSpPr>
        <p:sp>
          <p:nvSpPr>
            <p:cNvPr id="1152" name="Google Shape;1152;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50"/>
          <p:cNvGrpSpPr/>
          <p:nvPr/>
        </p:nvGrpSpPr>
        <p:grpSpPr>
          <a:xfrm>
            <a:off x="6907645" y="1550361"/>
            <a:ext cx="445803" cy="445535"/>
            <a:chOff x="9878272" y="2682320"/>
            <a:chExt cx="720199" cy="719767"/>
          </a:xfrm>
        </p:grpSpPr>
        <p:sp>
          <p:nvSpPr>
            <p:cNvPr id="1155" name="Google Shape;115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8" name="Google Shape;1158;p50"/>
          <p:cNvGrpSpPr/>
          <p:nvPr/>
        </p:nvGrpSpPr>
        <p:grpSpPr>
          <a:xfrm>
            <a:off x="7549143" y="1550278"/>
            <a:ext cx="445700" cy="445701"/>
            <a:chOff x="10914618" y="2682187"/>
            <a:chExt cx="720033" cy="720033"/>
          </a:xfrm>
        </p:grpSpPr>
        <p:sp>
          <p:nvSpPr>
            <p:cNvPr id="1159" name="Google Shape;1159;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5" name="Google Shape;1165;p50"/>
          <p:cNvGrpSpPr/>
          <p:nvPr/>
        </p:nvGrpSpPr>
        <p:grpSpPr>
          <a:xfrm>
            <a:off x="1772664" y="843057"/>
            <a:ext cx="361521" cy="445816"/>
            <a:chOff x="1582665" y="1011072"/>
            <a:chExt cx="584040" cy="720220"/>
          </a:xfrm>
        </p:grpSpPr>
        <p:sp>
          <p:nvSpPr>
            <p:cNvPr id="1166" name="Google Shape;1166;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1" name="Google Shape;1171;p50"/>
          <p:cNvGrpSpPr/>
          <p:nvPr/>
        </p:nvGrpSpPr>
        <p:grpSpPr>
          <a:xfrm>
            <a:off x="2374048" y="843078"/>
            <a:ext cx="379481" cy="445796"/>
            <a:chOff x="2554206" y="1011105"/>
            <a:chExt cx="613055" cy="720187"/>
          </a:xfrm>
        </p:grpSpPr>
        <p:sp>
          <p:nvSpPr>
            <p:cNvPr id="1172" name="Google Shape;1172;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5" name="Google Shape;1175;p50"/>
          <p:cNvGrpSpPr/>
          <p:nvPr/>
        </p:nvGrpSpPr>
        <p:grpSpPr>
          <a:xfrm>
            <a:off x="6922223" y="797418"/>
            <a:ext cx="460705" cy="491455"/>
            <a:chOff x="9901824" y="937343"/>
            <a:chExt cx="744273" cy="793950"/>
          </a:xfrm>
        </p:grpSpPr>
        <p:grpSp>
          <p:nvGrpSpPr>
            <p:cNvPr id="1176" name="Google Shape;1176;p50"/>
            <p:cNvGrpSpPr/>
            <p:nvPr/>
          </p:nvGrpSpPr>
          <p:grpSpPr>
            <a:xfrm>
              <a:off x="9901824" y="937343"/>
              <a:ext cx="744273" cy="793950"/>
              <a:chOff x="9901824" y="937343"/>
              <a:chExt cx="744273" cy="793950"/>
            </a:xfrm>
          </p:grpSpPr>
          <p:sp>
            <p:nvSpPr>
              <p:cNvPr id="1177" name="Google Shape;1177;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2" name="Google Shape;1182;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87" name="Google Shape;1187;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50"/>
          <p:cNvGrpSpPr/>
          <p:nvPr/>
        </p:nvGrpSpPr>
        <p:grpSpPr>
          <a:xfrm>
            <a:off x="2993392" y="843244"/>
            <a:ext cx="369868" cy="445629"/>
            <a:chOff x="3554761" y="1011374"/>
            <a:chExt cx="597525" cy="719918"/>
          </a:xfrm>
        </p:grpSpPr>
        <p:sp>
          <p:nvSpPr>
            <p:cNvPr id="1194" name="Google Shape;1194;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50"/>
          <p:cNvGrpSpPr/>
          <p:nvPr/>
        </p:nvGrpSpPr>
        <p:grpSpPr>
          <a:xfrm>
            <a:off x="3603122" y="843032"/>
            <a:ext cx="370755" cy="445841"/>
            <a:chOff x="4539787" y="1011032"/>
            <a:chExt cx="598958" cy="720261"/>
          </a:xfrm>
        </p:grpSpPr>
        <p:sp>
          <p:nvSpPr>
            <p:cNvPr id="1199" name="Google Shape;1199;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4" name="Google Shape;1204;p50"/>
          <p:cNvGrpSpPr/>
          <p:nvPr/>
        </p:nvGrpSpPr>
        <p:grpSpPr>
          <a:xfrm>
            <a:off x="4213740" y="843140"/>
            <a:ext cx="366917" cy="445733"/>
            <a:chOff x="5526246" y="1011207"/>
            <a:chExt cx="592758" cy="720086"/>
          </a:xfrm>
        </p:grpSpPr>
        <p:sp>
          <p:nvSpPr>
            <p:cNvPr id="1205" name="Google Shape;1205;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0" name="Google Shape;1210;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1" name="Google Shape;1211;p50"/>
          <p:cNvGrpSpPr/>
          <p:nvPr/>
        </p:nvGrpSpPr>
        <p:grpSpPr>
          <a:xfrm>
            <a:off x="1168508" y="843134"/>
            <a:ext cx="364294" cy="445740"/>
            <a:chOff x="606645" y="1011196"/>
            <a:chExt cx="588520" cy="720096"/>
          </a:xfrm>
        </p:grpSpPr>
        <p:sp>
          <p:nvSpPr>
            <p:cNvPr id="1212" name="Google Shape;1212;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6" name="Google Shape;1216;p50"/>
          <p:cNvGrpSpPr/>
          <p:nvPr/>
        </p:nvGrpSpPr>
        <p:grpSpPr>
          <a:xfrm>
            <a:off x="7622791" y="843111"/>
            <a:ext cx="298405" cy="445762"/>
            <a:chOff x="11033597" y="1011159"/>
            <a:chExt cx="482075" cy="720133"/>
          </a:xfrm>
        </p:grpSpPr>
        <p:sp>
          <p:nvSpPr>
            <p:cNvPr id="1217" name="Google Shape;1217;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8" name="Google Shape;1218;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9" name="Google Shape;1219;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20" name="Google Shape;1220;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21" name="Google Shape;1221;p50"/>
          <p:cNvGrpSpPr/>
          <p:nvPr/>
        </p:nvGrpSpPr>
        <p:grpSpPr>
          <a:xfrm>
            <a:off x="6221656" y="797418"/>
            <a:ext cx="460705" cy="491455"/>
            <a:chOff x="8770051" y="937343"/>
            <a:chExt cx="744273" cy="793950"/>
          </a:xfrm>
        </p:grpSpPr>
        <p:sp>
          <p:nvSpPr>
            <p:cNvPr id="1222" name="Google Shape;1222;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3" name="Google Shape;1223;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6" name="Google Shape;1226;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7" name="Google Shape;1227;p50"/>
            <p:cNvGrpSpPr/>
            <p:nvPr/>
          </p:nvGrpSpPr>
          <p:grpSpPr>
            <a:xfrm>
              <a:off x="8770051" y="937343"/>
              <a:ext cx="744273" cy="793950"/>
              <a:chOff x="6565437" y="1588001"/>
              <a:chExt cx="744273" cy="793950"/>
            </a:xfrm>
          </p:grpSpPr>
          <p:sp>
            <p:nvSpPr>
              <p:cNvPr id="1228" name="Google Shape;1228;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8" name="Google Shape;1238;p50"/>
          <p:cNvGrpSpPr/>
          <p:nvPr/>
        </p:nvGrpSpPr>
        <p:grpSpPr>
          <a:xfrm>
            <a:off x="4820520" y="797418"/>
            <a:ext cx="460705" cy="491455"/>
            <a:chOff x="6506504" y="937343"/>
            <a:chExt cx="744273" cy="793950"/>
          </a:xfrm>
        </p:grpSpPr>
        <p:sp>
          <p:nvSpPr>
            <p:cNvPr id="1239" name="Google Shape;1239;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1" name="Google Shape;1241;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2" name="Google Shape;1242;p50"/>
            <p:cNvGrpSpPr/>
            <p:nvPr/>
          </p:nvGrpSpPr>
          <p:grpSpPr>
            <a:xfrm>
              <a:off x="6506504" y="937343"/>
              <a:ext cx="744273" cy="793950"/>
              <a:chOff x="6565437" y="1588001"/>
              <a:chExt cx="744273" cy="793950"/>
            </a:xfrm>
          </p:grpSpPr>
          <p:sp>
            <p:nvSpPr>
              <p:cNvPr id="1243" name="Google Shape;1243;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3" name="Google Shape;1253;p50"/>
          <p:cNvGrpSpPr/>
          <p:nvPr/>
        </p:nvGrpSpPr>
        <p:grpSpPr>
          <a:xfrm>
            <a:off x="5521088" y="797418"/>
            <a:ext cx="460705" cy="491455"/>
            <a:chOff x="7638277" y="937343"/>
            <a:chExt cx="744273" cy="793950"/>
          </a:xfrm>
        </p:grpSpPr>
        <p:sp>
          <p:nvSpPr>
            <p:cNvPr id="1254" name="Google Shape;125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8" name="Google Shape;1258;p50"/>
            <p:cNvGrpSpPr/>
            <p:nvPr/>
          </p:nvGrpSpPr>
          <p:grpSpPr>
            <a:xfrm>
              <a:off x="7638277" y="937343"/>
              <a:ext cx="744273" cy="793950"/>
              <a:chOff x="6565437" y="1588001"/>
              <a:chExt cx="744273" cy="793950"/>
            </a:xfrm>
          </p:grpSpPr>
          <p:sp>
            <p:nvSpPr>
              <p:cNvPr id="1259" name="Google Shape;125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69" name="Google Shape;1269;p50"/>
          <p:cNvGrpSpPr/>
          <p:nvPr/>
        </p:nvGrpSpPr>
        <p:grpSpPr>
          <a:xfrm>
            <a:off x="3061198" y="2986973"/>
            <a:ext cx="445779" cy="400764"/>
            <a:chOff x="3778727" y="4460423"/>
            <a:chExt cx="720160" cy="647438"/>
          </a:xfrm>
        </p:grpSpPr>
        <p:sp>
          <p:nvSpPr>
            <p:cNvPr id="1270" name="Google Shape;1270;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7" name="Google Shape;1277;p50"/>
          <p:cNvGrpSpPr/>
          <p:nvPr/>
        </p:nvGrpSpPr>
        <p:grpSpPr>
          <a:xfrm>
            <a:off x="1138083" y="2972048"/>
            <a:ext cx="445680" cy="430613"/>
            <a:chOff x="557494" y="4436312"/>
            <a:chExt cx="720000" cy="695660"/>
          </a:xfrm>
        </p:grpSpPr>
        <p:sp>
          <p:nvSpPr>
            <p:cNvPr id="1278" name="Google Shape;1278;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50"/>
          <p:cNvGrpSpPr/>
          <p:nvPr/>
        </p:nvGrpSpPr>
        <p:grpSpPr>
          <a:xfrm>
            <a:off x="4343305" y="2964459"/>
            <a:ext cx="445833" cy="445792"/>
            <a:chOff x="5926265" y="4424051"/>
            <a:chExt cx="720246" cy="720181"/>
          </a:xfrm>
        </p:grpSpPr>
        <p:sp>
          <p:nvSpPr>
            <p:cNvPr id="1283" name="Google Shape;1283;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7" name="Google Shape;1287;p50"/>
          <p:cNvGrpSpPr/>
          <p:nvPr/>
        </p:nvGrpSpPr>
        <p:grpSpPr>
          <a:xfrm>
            <a:off x="1779066" y="2984013"/>
            <a:ext cx="445680" cy="406684"/>
            <a:chOff x="1631150" y="4455641"/>
            <a:chExt cx="720000" cy="657002"/>
          </a:xfrm>
        </p:grpSpPr>
        <p:sp>
          <p:nvSpPr>
            <p:cNvPr id="1288" name="Google Shape;1288;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3" name="Google Shape;1293;p50"/>
          <p:cNvGrpSpPr/>
          <p:nvPr/>
        </p:nvGrpSpPr>
        <p:grpSpPr>
          <a:xfrm>
            <a:off x="2420095" y="2983429"/>
            <a:ext cx="445680" cy="407853"/>
            <a:chOff x="2704878" y="4454697"/>
            <a:chExt cx="720000" cy="658889"/>
          </a:xfrm>
        </p:grpSpPr>
        <p:sp>
          <p:nvSpPr>
            <p:cNvPr id="1294" name="Google Shape;1294;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50"/>
          <p:cNvGrpSpPr/>
          <p:nvPr/>
        </p:nvGrpSpPr>
        <p:grpSpPr>
          <a:xfrm>
            <a:off x="3702366" y="2985387"/>
            <a:ext cx="445549" cy="403935"/>
            <a:chOff x="4852681" y="4457861"/>
            <a:chExt cx="719788" cy="652561"/>
          </a:xfrm>
        </p:grpSpPr>
        <p:sp>
          <p:nvSpPr>
            <p:cNvPr id="1301" name="Google Shape;1301;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4" name="Google Shape;1304;p50"/>
          <p:cNvGrpSpPr/>
          <p:nvPr/>
        </p:nvGrpSpPr>
        <p:grpSpPr>
          <a:xfrm>
            <a:off x="4984527" y="2975824"/>
            <a:ext cx="445818" cy="423063"/>
            <a:chOff x="7000306" y="4442411"/>
            <a:chExt cx="720224" cy="683463"/>
          </a:xfrm>
        </p:grpSpPr>
        <p:sp>
          <p:nvSpPr>
            <p:cNvPr id="1305" name="Google Shape;1305;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6" name="Google Shape;1306;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7" name="Google Shape;1307;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8" name="Google Shape;1308;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9" name="Google Shape;1309;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10" name="Google Shape;1310;p50"/>
          <p:cNvGrpSpPr/>
          <p:nvPr/>
        </p:nvGrpSpPr>
        <p:grpSpPr>
          <a:xfrm>
            <a:off x="5625735" y="2973621"/>
            <a:ext cx="445779" cy="427468"/>
            <a:chOff x="8074325" y="4438852"/>
            <a:chExt cx="720160" cy="690579"/>
          </a:xfrm>
        </p:grpSpPr>
        <p:sp>
          <p:nvSpPr>
            <p:cNvPr id="1311" name="Google Shape;1311;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12" name="Google Shape;1312;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13" name="Google Shape;1313;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14" name="Google Shape;1314;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15" name="Google Shape;1315;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16" name="Google Shape;1316;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17" name="Google Shape;1317;p50"/>
          <p:cNvGrpSpPr/>
          <p:nvPr/>
        </p:nvGrpSpPr>
        <p:grpSpPr>
          <a:xfrm>
            <a:off x="6908080" y="2987570"/>
            <a:ext cx="445629" cy="399565"/>
            <a:chOff x="9878975" y="4425243"/>
            <a:chExt cx="719918" cy="645502"/>
          </a:xfrm>
        </p:grpSpPr>
        <p:sp>
          <p:nvSpPr>
            <p:cNvPr id="1318" name="Google Shape;1318;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50"/>
          <p:cNvGrpSpPr/>
          <p:nvPr/>
        </p:nvGrpSpPr>
        <p:grpSpPr>
          <a:xfrm>
            <a:off x="7549097" y="2976371"/>
            <a:ext cx="445785" cy="421964"/>
            <a:chOff x="10914544" y="4407150"/>
            <a:chExt cx="720170" cy="681687"/>
          </a:xfrm>
        </p:grpSpPr>
        <p:sp>
          <p:nvSpPr>
            <p:cNvPr id="1322" name="Google Shape;1322;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50"/>
          <p:cNvGrpSpPr/>
          <p:nvPr/>
        </p:nvGrpSpPr>
        <p:grpSpPr>
          <a:xfrm>
            <a:off x="6266887" y="2984485"/>
            <a:ext cx="445805" cy="405735"/>
            <a:chOff x="8843122" y="4420259"/>
            <a:chExt cx="720202" cy="655469"/>
          </a:xfrm>
        </p:grpSpPr>
        <p:sp>
          <p:nvSpPr>
            <p:cNvPr id="1327" name="Google Shape;1327;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3" name="Google Shape;1333;p50"/>
          <p:cNvGrpSpPr/>
          <p:nvPr/>
        </p:nvGrpSpPr>
        <p:grpSpPr>
          <a:xfrm>
            <a:off x="3069757" y="2283047"/>
            <a:ext cx="445812" cy="394518"/>
            <a:chOff x="1510757" y="3225422"/>
            <a:chExt cx="720214" cy="637347"/>
          </a:xfrm>
        </p:grpSpPr>
        <p:sp>
          <p:nvSpPr>
            <p:cNvPr id="1334" name="Google Shape;1334;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50"/>
          <p:cNvGrpSpPr/>
          <p:nvPr/>
        </p:nvGrpSpPr>
        <p:grpSpPr>
          <a:xfrm>
            <a:off x="3761148" y="2300567"/>
            <a:ext cx="445767" cy="359478"/>
            <a:chOff x="2595501" y="3253725"/>
            <a:chExt cx="720141" cy="580739"/>
          </a:xfrm>
        </p:grpSpPr>
        <p:sp>
          <p:nvSpPr>
            <p:cNvPr id="1342" name="Google Shape;1342;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50"/>
          <p:cNvGrpSpPr/>
          <p:nvPr/>
        </p:nvGrpSpPr>
        <p:grpSpPr>
          <a:xfrm>
            <a:off x="5143819" y="2257535"/>
            <a:ext cx="443879" cy="445541"/>
            <a:chOff x="4764809" y="3184208"/>
            <a:chExt cx="717090" cy="719775"/>
          </a:xfrm>
        </p:grpSpPr>
        <p:sp>
          <p:nvSpPr>
            <p:cNvPr id="1347" name="Google Shape;1347;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0" name="Google Shape;1350;p50"/>
          <p:cNvGrpSpPr/>
          <p:nvPr/>
        </p:nvGrpSpPr>
        <p:grpSpPr>
          <a:xfrm>
            <a:off x="4452495" y="2286500"/>
            <a:ext cx="445746" cy="387612"/>
            <a:chOff x="3680173" y="3231000"/>
            <a:chExt cx="720106" cy="626190"/>
          </a:xfrm>
        </p:grpSpPr>
        <p:sp>
          <p:nvSpPr>
            <p:cNvPr id="1351" name="Google Shape;135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4" name="Google Shape;1354;p50"/>
          <p:cNvGrpSpPr/>
          <p:nvPr/>
        </p:nvGrpSpPr>
        <p:grpSpPr>
          <a:xfrm>
            <a:off x="6524582" y="2257496"/>
            <a:ext cx="443283" cy="445620"/>
            <a:chOff x="6931035" y="3184144"/>
            <a:chExt cx="716128" cy="719903"/>
          </a:xfrm>
        </p:grpSpPr>
        <p:sp>
          <p:nvSpPr>
            <p:cNvPr id="1355" name="Google Shape;1355;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50"/>
          <p:cNvGrpSpPr/>
          <p:nvPr/>
        </p:nvGrpSpPr>
        <p:grpSpPr>
          <a:xfrm>
            <a:off x="5833276" y="2257448"/>
            <a:ext cx="445727" cy="445714"/>
            <a:chOff x="5846429" y="3184067"/>
            <a:chExt cx="720076" cy="720055"/>
          </a:xfrm>
        </p:grpSpPr>
        <p:sp>
          <p:nvSpPr>
            <p:cNvPr id="1360" name="Google Shape;1360;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4" name="Google Shape;1364;p50"/>
          <p:cNvGrpSpPr/>
          <p:nvPr/>
        </p:nvGrpSpPr>
        <p:grpSpPr>
          <a:xfrm>
            <a:off x="2520481" y="2257393"/>
            <a:ext cx="303698" cy="445825"/>
            <a:chOff x="655600" y="3183978"/>
            <a:chExt cx="490627" cy="720234"/>
          </a:xfrm>
        </p:grpSpPr>
        <p:sp>
          <p:nvSpPr>
            <p:cNvPr id="1365" name="Google Shape;1365;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0" name="Google Shape;1370;p50"/>
          <p:cNvGrpSpPr/>
          <p:nvPr/>
        </p:nvGrpSpPr>
        <p:grpSpPr>
          <a:xfrm>
            <a:off x="7213443" y="2257509"/>
            <a:ext cx="189785" cy="445592"/>
            <a:chOff x="8011692" y="3184166"/>
            <a:chExt cx="306600" cy="719859"/>
          </a:xfrm>
        </p:grpSpPr>
        <p:sp>
          <p:nvSpPr>
            <p:cNvPr id="1371" name="Google Shape;1371;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4" name="Google Shape;1374;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5" name="Google Shape;1375;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6" name="Google Shape;1376;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7" name="Google Shape;1377;p50"/>
          <p:cNvGrpSpPr/>
          <p:nvPr/>
        </p:nvGrpSpPr>
        <p:grpSpPr>
          <a:xfrm>
            <a:off x="7648230" y="2257259"/>
            <a:ext cx="246199" cy="445516"/>
            <a:chOff x="4556125" y="630237"/>
            <a:chExt cx="3081338" cy="5568950"/>
          </a:xfrm>
        </p:grpSpPr>
        <p:sp>
          <p:nvSpPr>
            <p:cNvPr id="1378" name="Google Shape;1378;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9" name="Google Shape;1379;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0" name="Google Shape;1380;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1" name="Google Shape;1381;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2" name="Google Shape;1382;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3" name="Google Shape;1383;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4" name="Google Shape;1384;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5" name="Google Shape;1385;p50"/>
          <p:cNvGrpSpPr/>
          <p:nvPr/>
        </p:nvGrpSpPr>
        <p:grpSpPr>
          <a:xfrm>
            <a:off x="1829253" y="2257459"/>
            <a:ext cx="445768" cy="445697"/>
            <a:chOff x="1674084" y="3214987"/>
            <a:chExt cx="720142" cy="720027"/>
          </a:xfrm>
        </p:grpSpPr>
        <p:sp>
          <p:nvSpPr>
            <p:cNvPr id="1386" name="Google Shape;1386;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8" name="Google Shape;1398;p50"/>
          <p:cNvGrpSpPr/>
          <p:nvPr/>
        </p:nvGrpSpPr>
        <p:grpSpPr>
          <a:xfrm>
            <a:off x="1138094" y="2257421"/>
            <a:ext cx="445578" cy="445773"/>
            <a:chOff x="557511" y="3214925"/>
            <a:chExt cx="719836" cy="720150"/>
          </a:xfrm>
        </p:grpSpPr>
        <p:sp>
          <p:nvSpPr>
            <p:cNvPr id="1399" name="Google Shape;1399;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3" name="Google Shape;1403;p50"/>
          <p:cNvGrpSpPr/>
          <p:nvPr/>
        </p:nvGrpSpPr>
        <p:grpSpPr>
          <a:xfrm>
            <a:off x="1081977" y="3693756"/>
            <a:ext cx="445905" cy="400522"/>
            <a:chOff x="1147762" y="1131887"/>
            <a:chExt cx="5137150" cy="4619626"/>
          </a:xfrm>
        </p:grpSpPr>
        <p:sp>
          <p:nvSpPr>
            <p:cNvPr id="1404" name="Google Shape;1404;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50"/>
          <p:cNvGrpSpPr/>
          <p:nvPr/>
        </p:nvGrpSpPr>
        <p:grpSpPr>
          <a:xfrm>
            <a:off x="1879306" y="3687410"/>
            <a:ext cx="445901" cy="413282"/>
            <a:chOff x="1570037" y="1341437"/>
            <a:chExt cx="4943475" cy="4576762"/>
          </a:xfrm>
        </p:grpSpPr>
        <p:sp>
          <p:nvSpPr>
            <p:cNvPr id="1408" name="Google Shape;1408;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9" name="Google Shape;1409;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10" name="Google Shape;1410;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11" name="Google Shape;1411;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12" name="Google Shape;1412;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13" name="Google Shape;1413;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14" name="Google Shape;1414;p50"/>
          <p:cNvGrpSpPr/>
          <p:nvPr/>
        </p:nvGrpSpPr>
        <p:grpSpPr>
          <a:xfrm>
            <a:off x="4364629" y="3671511"/>
            <a:ext cx="441332" cy="445721"/>
            <a:chOff x="5770007" y="5489899"/>
            <a:chExt cx="712976" cy="720067"/>
          </a:xfrm>
        </p:grpSpPr>
        <p:sp>
          <p:nvSpPr>
            <p:cNvPr id="1415" name="Google Shape;1415;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50"/>
          <p:cNvGrpSpPr/>
          <p:nvPr/>
        </p:nvGrpSpPr>
        <p:grpSpPr>
          <a:xfrm>
            <a:off x="5157420" y="3693981"/>
            <a:ext cx="445651" cy="400824"/>
            <a:chOff x="7050768" y="5526199"/>
            <a:chExt cx="719953" cy="647534"/>
          </a:xfrm>
        </p:grpSpPr>
        <p:sp>
          <p:nvSpPr>
            <p:cNvPr id="1424" name="Google Shape;1424;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6" name="Google Shape;1436;p50"/>
          <p:cNvGrpSpPr/>
          <p:nvPr/>
        </p:nvGrpSpPr>
        <p:grpSpPr>
          <a:xfrm>
            <a:off x="6751936" y="3694051"/>
            <a:ext cx="445681" cy="400651"/>
            <a:chOff x="9626723" y="5526313"/>
            <a:chExt cx="720002" cy="647256"/>
          </a:xfrm>
        </p:grpSpPr>
        <p:sp>
          <p:nvSpPr>
            <p:cNvPr id="1437" name="Google Shape;1437;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9" name="Google Shape;1449;p50"/>
          <p:cNvGrpSpPr/>
          <p:nvPr/>
        </p:nvGrpSpPr>
        <p:grpSpPr>
          <a:xfrm>
            <a:off x="7549176" y="3671488"/>
            <a:ext cx="445582" cy="445743"/>
            <a:chOff x="10914672" y="5489861"/>
            <a:chExt cx="719842" cy="720102"/>
          </a:xfrm>
        </p:grpSpPr>
        <p:sp>
          <p:nvSpPr>
            <p:cNvPr id="1450" name="Google Shape;1450;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2" name="Google Shape;1462;p50"/>
          <p:cNvGrpSpPr/>
          <p:nvPr/>
        </p:nvGrpSpPr>
        <p:grpSpPr>
          <a:xfrm>
            <a:off x="5954636" y="3681752"/>
            <a:ext cx="445821" cy="425246"/>
            <a:chOff x="8338678" y="5506443"/>
            <a:chExt cx="720227" cy="686988"/>
          </a:xfrm>
        </p:grpSpPr>
        <p:sp>
          <p:nvSpPr>
            <p:cNvPr id="1463" name="Google Shape;1463;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9" name="Google Shape;1469;p50"/>
          <p:cNvGrpSpPr/>
          <p:nvPr/>
        </p:nvGrpSpPr>
        <p:grpSpPr>
          <a:xfrm>
            <a:off x="2676293" y="3736342"/>
            <a:ext cx="1336824" cy="316035"/>
            <a:chOff x="3042485" y="5594633"/>
            <a:chExt cx="2159652" cy="510557"/>
          </a:xfrm>
        </p:grpSpPr>
        <p:sp>
          <p:nvSpPr>
            <p:cNvPr id="1470" name="Google Shape;1470;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4" name="Google Shape;1484;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5" name="Google Shape;1485;p50"/>
          <p:cNvGrpSpPr/>
          <p:nvPr/>
        </p:nvGrpSpPr>
        <p:grpSpPr>
          <a:xfrm>
            <a:off x="1879183" y="4379878"/>
            <a:ext cx="445738" cy="442950"/>
            <a:chOff x="1442627" y="5710929"/>
            <a:chExt cx="594318" cy="590600"/>
          </a:xfrm>
        </p:grpSpPr>
        <p:sp>
          <p:nvSpPr>
            <p:cNvPr id="1486" name="Google Shape;1486;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1" name="Google Shape;1491;p50"/>
          <p:cNvGrpSpPr/>
          <p:nvPr/>
        </p:nvGrpSpPr>
        <p:grpSpPr>
          <a:xfrm>
            <a:off x="6788033" y="4378458"/>
            <a:ext cx="373053" cy="445791"/>
            <a:chOff x="8095060" y="5664590"/>
            <a:chExt cx="497404" cy="594389"/>
          </a:xfrm>
        </p:grpSpPr>
        <p:grpSp>
          <p:nvGrpSpPr>
            <p:cNvPr id="1492" name="Google Shape;1492;p50"/>
            <p:cNvGrpSpPr/>
            <p:nvPr/>
          </p:nvGrpSpPr>
          <p:grpSpPr>
            <a:xfrm>
              <a:off x="8095060" y="5969027"/>
              <a:ext cx="497404" cy="289951"/>
              <a:chOff x="8095060" y="5969027"/>
              <a:chExt cx="497404" cy="289951"/>
            </a:xfrm>
          </p:grpSpPr>
          <p:sp>
            <p:nvSpPr>
              <p:cNvPr id="1493" name="Google Shape;1493;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6" name="Google Shape;1496;p50"/>
            <p:cNvGrpSpPr/>
            <p:nvPr/>
          </p:nvGrpSpPr>
          <p:grpSpPr>
            <a:xfrm>
              <a:off x="8095060" y="5867832"/>
              <a:ext cx="497404" cy="289312"/>
              <a:chOff x="8095060" y="5867832"/>
              <a:chExt cx="497404" cy="289312"/>
            </a:xfrm>
          </p:grpSpPr>
          <p:sp>
            <p:nvSpPr>
              <p:cNvPr id="1497" name="Google Shape;1497;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50"/>
            <p:cNvGrpSpPr/>
            <p:nvPr/>
          </p:nvGrpSpPr>
          <p:grpSpPr>
            <a:xfrm>
              <a:off x="8095060" y="5765998"/>
              <a:ext cx="497404" cy="289312"/>
              <a:chOff x="8095060" y="5765998"/>
              <a:chExt cx="497404" cy="289312"/>
            </a:xfrm>
          </p:grpSpPr>
          <p:sp>
            <p:nvSpPr>
              <p:cNvPr id="1501" name="Google Shape;1501;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4" name="Google Shape;1504;p50"/>
            <p:cNvGrpSpPr/>
            <p:nvPr/>
          </p:nvGrpSpPr>
          <p:grpSpPr>
            <a:xfrm>
              <a:off x="8095060" y="5664590"/>
              <a:ext cx="497404" cy="290164"/>
              <a:chOff x="8095060" y="5664590"/>
              <a:chExt cx="497404" cy="290164"/>
            </a:xfrm>
          </p:grpSpPr>
          <p:sp>
            <p:nvSpPr>
              <p:cNvPr id="1505" name="Google Shape;1505;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08" name="Google Shape;1508;p50"/>
          <p:cNvGrpSpPr/>
          <p:nvPr/>
        </p:nvGrpSpPr>
        <p:grpSpPr>
          <a:xfrm>
            <a:off x="2870825" y="4378486"/>
            <a:ext cx="557162" cy="445734"/>
            <a:chOff x="4607809" y="5664627"/>
            <a:chExt cx="742883" cy="594312"/>
          </a:xfrm>
        </p:grpSpPr>
        <p:sp>
          <p:nvSpPr>
            <p:cNvPr id="1509" name="Google Shape;1509;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6" name="Google Shape;1516;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7" name="Google Shape;1517;p50"/>
          <p:cNvGrpSpPr/>
          <p:nvPr/>
        </p:nvGrpSpPr>
        <p:grpSpPr>
          <a:xfrm>
            <a:off x="3973890" y="4378543"/>
            <a:ext cx="1079865" cy="445620"/>
            <a:chOff x="2571250" y="5664711"/>
            <a:chExt cx="1439820" cy="594160"/>
          </a:xfrm>
        </p:grpSpPr>
        <p:sp>
          <p:nvSpPr>
            <p:cNvPr id="1518" name="Google Shape;1518;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4" name="Google Shape;1524;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6" name="Google Shape;1526;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8" name="Google Shape;1528;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30" name="Google Shape;1530;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1" name="Google Shape;1531;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32" name="Google Shape;1532;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3" name="Google Shape;1533;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34" name="Google Shape;1534;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5" name="Google Shape;1535;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6" name="Google Shape;1536;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7" name="Google Shape;1537;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8" name="Google Shape;1538;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9" name="Google Shape;1539;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0" name="Google Shape;1540;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1" name="Google Shape;1541;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42" name="Google Shape;1542;p50"/>
          <p:cNvGrpSpPr/>
          <p:nvPr/>
        </p:nvGrpSpPr>
        <p:grpSpPr>
          <a:xfrm>
            <a:off x="5599659" y="4378335"/>
            <a:ext cx="642470" cy="446036"/>
            <a:chOff x="6332670" y="5663946"/>
            <a:chExt cx="856627" cy="594715"/>
          </a:xfrm>
        </p:grpSpPr>
        <p:grpSp>
          <p:nvGrpSpPr>
            <p:cNvPr id="1543" name="Google Shape;1543;p50"/>
            <p:cNvGrpSpPr/>
            <p:nvPr/>
          </p:nvGrpSpPr>
          <p:grpSpPr>
            <a:xfrm>
              <a:off x="6392364" y="5663946"/>
              <a:ext cx="796933" cy="185801"/>
              <a:chOff x="3321050" y="1066800"/>
              <a:chExt cx="6505573" cy="1508125"/>
            </a:xfrm>
          </p:grpSpPr>
          <p:sp>
            <p:nvSpPr>
              <p:cNvPr id="1544" name="Google Shape;1544;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6" name="Google Shape;1546;p50"/>
            <p:cNvGrpSpPr/>
            <p:nvPr/>
          </p:nvGrpSpPr>
          <p:grpSpPr>
            <a:xfrm flipH="1">
              <a:off x="6332670" y="5868403"/>
              <a:ext cx="796933" cy="185801"/>
              <a:chOff x="3321050" y="1066800"/>
              <a:chExt cx="6505573" cy="1508125"/>
            </a:xfrm>
          </p:grpSpPr>
          <p:sp>
            <p:nvSpPr>
              <p:cNvPr id="1547" name="Google Shape;1547;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9" name="Google Shape;1549;p50"/>
            <p:cNvGrpSpPr/>
            <p:nvPr/>
          </p:nvGrpSpPr>
          <p:grpSpPr>
            <a:xfrm>
              <a:off x="6392364" y="6072860"/>
              <a:ext cx="796933" cy="185801"/>
              <a:chOff x="3321050" y="1066800"/>
              <a:chExt cx="6505573" cy="1508125"/>
            </a:xfrm>
          </p:grpSpPr>
          <p:sp>
            <p:nvSpPr>
              <p:cNvPr id="1550" name="Google Shape;1550;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52" name="Google Shape;1552;p50"/>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553" name="Google Shape;1553;p5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51"/>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Raleway"/>
                <a:ea typeface="Raleway"/>
                <a:cs typeface="Raleway"/>
                <a:sym typeface="Raleway"/>
              </a:rPr>
              <a:t>✋👆👉👍👤👦👧👨👩👪💃🏃💑❤😂😉😋😒😭👶😸🐟🍒🍔💣📌📖🔨🎃🎈🎨🏈🏰🌏🔌🔑</a:t>
            </a:r>
            <a:r>
              <a:rPr lang="en" sz="2400">
                <a:solidFill>
                  <a:schemeClr val="dk1"/>
                </a:solidFill>
                <a:highlight>
                  <a:schemeClr val="lt2"/>
                </a:highlight>
                <a:latin typeface="Raleway"/>
                <a:ea typeface="Raleway"/>
                <a:cs typeface="Raleway"/>
                <a:sym typeface="Raleway"/>
              </a:rPr>
              <a:t> and many more...</a:t>
            </a:r>
            <a:endParaRPr sz="2400">
              <a:solidFill>
                <a:schemeClr val="dk1"/>
              </a:solidFill>
              <a:highlight>
                <a:schemeClr val="lt2"/>
              </a:highlight>
              <a:latin typeface="Raleway"/>
              <a:ea typeface="Raleway"/>
              <a:cs typeface="Raleway"/>
              <a:sym typeface="Raleway"/>
            </a:endParaRPr>
          </a:p>
        </p:txBody>
      </p:sp>
      <p:sp>
        <p:nvSpPr>
          <p:cNvPr id="1559" name="Google Shape;1559;p5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1560" name="Google Shape;1560;p51"/>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solidFill>
                  <a:schemeClr val="dk1"/>
                </a:solidFill>
              </a:rPr>
              <a:t>You can also use any emoji as an icon!</a:t>
            </a:r>
            <a:br>
              <a:rPr lang="en" sz="1400">
                <a:solidFill>
                  <a:schemeClr val="dk1"/>
                </a:solidFill>
              </a:rPr>
            </a:br>
            <a:r>
              <a:rPr lang="en" sz="1400">
                <a:solidFill>
                  <a:schemeClr val="dk1"/>
                </a:solidFill>
              </a:rPr>
              <a:t>And of course it resizes without losing quality.</a:t>
            </a:r>
            <a:endParaRPr sz="1400">
              <a:solidFill>
                <a:schemeClr val="dk1"/>
              </a:solidFill>
            </a:endParaRPr>
          </a:p>
          <a:p>
            <a:pPr marL="0" lvl="0" indent="0" algn="l" rtl="0">
              <a:spcBef>
                <a:spcPts val="600"/>
              </a:spcBef>
              <a:spcAft>
                <a:spcPts val="0"/>
              </a:spcAft>
              <a:buNone/>
            </a:pPr>
            <a:r>
              <a:rPr lang="en" sz="1400">
                <a:solidFill>
                  <a:schemeClr val="dk1"/>
                </a:solidFill>
              </a:rPr>
              <a:t>How? Follow Google instructions </a:t>
            </a:r>
            <a:r>
              <a:rPr lang="en" sz="1400" u="sng">
                <a:solidFill>
                  <a:schemeClr val="dk1"/>
                </a:solidFill>
                <a:hlinkClick r:id="rId3">
                  <a:extLst>
                    <a:ext uri="{A12FA001-AC4F-418D-AE19-62706E023703}">
                      <ahyp:hlinkClr xmlns:ahyp="http://schemas.microsoft.com/office/drawing/2018/hyperlinkcolor" val="tx"/>
                    </a:ext>
                  </a:extLst>
                </a:hlinkClick>
              </a:rPr>
              <a:t>https://twitter.com/googledocs/status/730087240156643328</a:t>
            </a:r>
            <a:endParaRPr sz="1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64"/>
        <p:cNvGrpSpPr/>
        <p:nvPr/>
      </p:nvGrpSpPr>
      <p:grpSpPr>
        <a:xfrm>
          <a:off x="0" y="0"/>
          <a:ext cx="0" cy="0"/>
          <a:chOff x="0" y="0"/>
          <a:chExt cx="0" cy="0"/>
        </a:xfrm>
      </p:grpSpPr>
      <p:pic>
        <p:nvPicPr>
          <p:cNvPr id="1565" name="Google Shape;1565;p5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66" name="Google Shape;1566;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67" name="Google Shape;1567;p52"/>
          <p:cNvGrpSpPr/>
          <p:nvPr/>
        </p:nvGrpSpPr>
        <p:grpSpPr>
          <a:xfrm>
            <a:off x="690575" y="3290132"/>
            <a:ext cx="7762851" cy="892418"/>
            <a:chOff x="801125" y="3213932"/>
            <a:chExt cx="7762851" cy="892418"/>
          </a:xfrm>
        </p:grpSpPr>
        <p:grpSp>
          <p:nvGrpSpPr>
            <p:cNvPr id="1568" name="Google Shape;1568;p52"/>
            <p:cNvGrpSpPr/>
            <p:nvPr/>
          </p:nvGrpSpPr>
          <p:grpSpPr>
            <a:xfrm>
              <a:off x="4845759" y="3213932"/>
              <a:ext cx="1695900" cy="892418"/>
              <a:chOff x="4845759" y="3213932"/>
              <a:chExt cx="1695900" cy="892418"/>
            </a:xfrm>
          </p:grpSpPr>
          <p:sp>
            <p:nvSpPr>
              <p:cNvPr id="1569" name="Google Shape;1569;p5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70" name="Google Shape;1570;p5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71" name="Google Shape;1571;p52"/>
            <p:cNvGrpSpPr/>
            <p:nvPr/>
          </p:nvGrpSpPr>
          <p:grpSpPr>
            <a:xfrm>
              <a:off x="2823442" y="3214222"/>
              <a:ext cx="1695900" cy="892128"/>
              <a:chOff x="2823442" y="3214222"/>
              <a:chExt cx="1695900" cy="892128"/>
            </a:xfrm>
          </p:grpSpPr>
          <p:sp>
            <p:nvSpPr>
              <p:cNvPr id="1572" name="Google Shape;1572;p5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73" name="Google Shape;1573;p5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74" name="Google Shape;1574;p52"/>
            <p:cNvGrpSpPr/>
            <p:nvPr/>
          </p:nvGrpSpPr>
          <p:grpSpPr>
            <a:xfrm>
              <a:off x="6868076" y="3213932"/>
              <a:ext cx="1695900" cy="892418"/>
              <a:chOff x="6868076" y="3213932"/>
              <a:chExt cx="1695900" cy="892418"/>
            </a:xfrm>
          </p:grpSpPr>
          <p:sp>
            <p:nvSpPr>
              <p:cNvPr id="1575" name="Google Shape;1575;p5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76" name="Google Shape;1576;p5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77" name="Google Shape;1577;p52"/>
            <p:cNvGrpSpPr/>
            <p:nvPr/>
          </p:nvGrpSpPr>
          <p:grpSpPr>
            <a:xfrm>
              <a:off x="801125" y="3214206"/>
              <a:ext cx="1695900" cy="892144"/>
              <a:chOff x="801125" y="3214206"/>
              <a:chExt cx="1695900" cy="892144"/>
            </a:xfrm>
          </p:grpSpPr>
          <p:sp>
            <p:nvSpPr>
              <p:cNvPr id="1578" name="Google Shape;1578;p5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79" name="Google Shape;1579;p5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ctrTitle"/>
          </p:nvPr>
        </p:nvSpPr>
        <p:spPr>
          <a:xfrm>
            <a:off x="1561925" y="2882075"/>
            <a:ext cx="7003800" cy="54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Project Background</a:t>
            </a:r>
            <a:endParaRPr dirty="0"/>
          </a:p>
        </p:txBody>
      </p:sp>
      <p:sp>
        <p:nvSpPr>
          <p:cNvPr id="131" name="Google Shape;131;p17"/>
          <p:cNvSpPr txBox="1"/>
          <p:nvPr/>
        </p:nvSpPr>
        <p:spPr>
          <a:xfrm>
            <a:off x="0" y="2192975"/>
            <a:ext cx="1429800" cy="1236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a:solidFill>
                  <a:schemeClr val="lt1"/>
                </a:solidFill>
                <a:latin typeface="Red Hat Display Black"/>
                <a:ea typeface="Red Hat Display Black"/>
                <a:cs typeface="Red Hat Display Black"/>
                <a:sym typeface="Red Hat Display Black"/>
              </a:rPr>
              <a:t>1</a:t>
            </a:r>
            <a:endParaRPr sz="72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316453" y="1582882"/>
            <a:ext cx="8511093" cy="3560618"/>
          </a:xfrm>
          <a:prstGeom prst="rect">
            <a:avLst/>
          </a:prstGeom>
        </p:spPr>
        <p:txBody>
          <a:bodyPr spcFirstLastPara="1" wrap="square" lIns="0" tIns="0" rIns="0" bIns="0" anchor="b" anchorCtr="0">
            <a:noAutofit/>
          </a:bodyPr>
          <a:lstStyle/>
          <a:p>
            <a:pPr marL="0" lvl="0" indent="0" algn="ctr" rtl="0">
              <a:lnSpc>
                <a:spcPct val="80000"/>
              </a:lnSpc>
              <a:spcBef>
                <a:spcPts val="0"/>
              </a:spcBef>
              <a:spcAft>
                <a:spcPts val="0"/>
              </a:spcAft>
              <a:buNone/>
            </a:pPr>
            <a:r>
              <a:rPr lang="en-US" sz="2800" dirty="0">
                <a:solidFill>
                  <a:schemeClr val="lt1"/>
                </a:solidFill>
              </a:rPr>
              <a:t>“My biggest memory of that time was actually watching Monday Night Football and the Bengals were on it, probably in like 2003. And you know, to this day on Monday Night Football on the broadcast, they do like kind of shots from around the city of just different street corners or what have you, to see what sort of night life is going on. And I remember the announcers making a</a:t>
            </a:r>
            <a:br>
              <a:rPr lang="en-US" sz="2800" dirty="0">
                <a:solidFill>
                  <a:schemeClr val="lt1"/>
                </a:solidFill>
              </a:rPr>
            </a:br>
            <a:r>
              <a:rPr lang="en-US" sz="2800" dirty="0">
                <a:solidFill>
                  <a:schemeClr val="lt1"/>
                </a:solidFill>
              </a:rPr>
              <a:t>joke because there was no one on the streets.”</a:t>
            </a:r>
            <a:br>
              <a:rPr lang="en-US" sz="2800" dirty="0">
                <a:solidFill>
                  <a:schemeClr val="lt1"/>
                </a:solidFill>
              </a:rPr>
            </a:br>
            <a:r>
              <a:rPr lang="en-US" sz="2800" dirty="0">
                <a:solidFill>
                  <a:schemeClr val="accent1"/>
                </a:solidFill>
              </a:rPr>
              <a:t>Bill Schult Interview</a:t>
            </a:r>
            <a:endParaRPr lang="en-US" sz="2800" dirty="0">
              <a:solidFill>
                <a:schemeClr val="lt1"/>
              </a:solidFill>
            </a:endParaRPr>
          </a:p>
        </p:txBody>
      </p:sp>
      <p:sp>
        <p:nvSpPr>
          <p:cNvPr id="150" name="Google Shape;150;p1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Statistical Inspiration</a:t>
            </a:r>
            <a:endParaRPr dirty="0"/>
          </a:p>
        </p:txBody>
      </p:sp>
      <p:sp>
        <p:nvSpPr>
          <p:cNvPr id="162" name="Google Shape;162;p20"/>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In 2010, Cincinnati’s population had fallen to 296,943 from a peak of 503,998 in 1950.</a:t>
            </a:r>
            <a:endParaRPr dirty="0"/>
          </a:p>
          <a:p>
            <a:pPr marL="457200" lvl="0" indent="-381000" algn="l" rtl="0">
              <a:spcBef>
                <a:spcPts val="0"/>
              </a:spcBef>
              <a:spcAft>
                <a:spcPts val="0"/>
              </a:spcAft>
              <a:buSzPts val="2400"/>
              <a:buChar char="╸"/>
            </a:pPr>
            <a:r>
              <a:rPr lang="en" dirty="0"/>
              <a:t>In 2020, that trend reversed with Cincinnati growing to 309, 317</a:t>
            </a:r>
            <a:endParaRPr lang="en-US" dirty="0"/>
          </a:p>
          <a:p>
            <a:pPr marL="457200" lvl="0" indent="-381000" algn="l" rtl="0">
              <a:spcBef>
                <a:spcPts val="0"/>
              </a:spcBef>
              <a:spcAft>
                <a:spcPts val="0"/>
              </a:spcAft>
              <a:buSzPts val="2400"/>
              <a:buChar char="╸"/>
            </a:pPr>
            <a:r>
              <a:rPr lang="en-US" dirty="0"/>
              <a:t>Census Tract 265 was a main driver, </a:t>
            </a:r>
            <a:r>
              <a:rPr lang="en-US"/>
              <a:t>gaining 1,037 people</a:t>
            </a:r>
            <a:endParaRPr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9"/>
          <p:cNvSpPr txBox="1">
            <a:spLocks noGrp="1"/>
          </p:cNvSpPr>
          <p:nvPr>
            <p:ph type="body" idx="1"/>
          </p:nvPr>
        </p:nvSpPr>
        <p:spPr>
          <a:xfrm>
            <a:off x="810450" y="554575"/>
            <a:ext cx="4686900" cy="327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Quotations are commonly printed as a means of </a:t>
            </a:r>
            <a:r>
              <a:rPr lang="en" b="1">
                <a:solidFill>
                  <a:schemeClr val="accent1"/>
                </a:solidFill>
                <a:latin typeface="Raleway"/>
                <a:ea typeface="Raleway"/>
                <a:cs typeface="Raleway"/>
                <a:sym typeface="Raleway"/>
              </a:rPr>
              <a:t>inspiration</a:t>
            </a:r>
            <a:r>
              <a:rPr lang="en"/>
              <a:t> and to invoke philosophical thoughts from the reader.</a:t>
            </a:r>
            <a:endParaRPr/>
          </a:p>
        </p:txBody>
      </p:sp>
      <p:sp>
        <p:nvSpPr>
          <p:cNvPr id="156" name="Google Shape;156;p1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69" name="Google Shape;169;p21"/>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a:t>
            </a:r>
            <a:r>
              <a:rPr lang="en">
                <a:solidFill>
                  <a:schemeClr val="accent1"/>
                </a:solidFill>
              </a:rPr>
              <a:t>split</a:t>
            </a:r>
            <a:r>
              <a:rPr lang="en"/>
              <a:t> your content</a:t>
            </a:r>
            <a:endParaRPr/>
          </a:p>
        </p:txBody>
      </p:sp>
      <p:sp>
        <p:nvSpPr>
          <p:cNvPr id="170" name="Google Shape;170;p21"/>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1" name="Google Shape;171;p2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a:t>
            </a:r>
            <a:r>
              <a:rPr lang="en">
                <a:solidFill>
                  <a:schemeClr val="accent1"/>
                </a:solidFill>
              </a:rPr>
              <a:t>two or three</a:t>
            </a:r>
            <a:r>
              <a:rPr lang="en"/>
              <a:t> columns</a:t>
            </a:r>
            <a:endParaRPr/>
          </a:p>
        </p:txBody>
      </p:sp>
      <p:sp>
        <p:nvSpPr>
          <p:cNvPr id="177" name="Google Shape;177;p22"/>
          <p:cNvSpPr txBox="1">
            <a:spLocks noGrp="1"/>
          </p:cNvSpPr>
          <p:nvPr>
            <p:ph type="body" idx="1"/>
          </p:nvPr>
        </p:nvSpPr>
        <p:spPr>
          <a:xfrm>
            <a:off x="913175" y="1746150"/>
            <a:ext cx="22242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8" name="Google Shape;178;p22"/>
          <p:cNvSpPr txBox="1">
            <a:spLocks noGrp="1"/>
          </p:cNvSpPr>
          <p:nvPr>
            <p:ph type="body" idx="2"/>
          </p:nvPr>
        </p:nvSpPr>
        <p:spPr>
          <a:xfrm>
            <a:off x="3427841" y="1746150"/>
            <a:ext cx="22242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79" name="Google Shape;179;p22"/>
          <p:cNvSpPr txBox="1">
            <a:spLocks noGrp="1"/>
          </p:cNvSpPr>
          <p:nvPr>
            <p:ph type="body" idx="3"/>
          </p:nvPr>
        </p:nvSpPr>
        <p:spPr>
          <a:xfrm>
            <a:off x="5942507" y="1746150"/>
            <a:ext cx="2224200" cy="263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0" name="Google Shape;180;p2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1664</Words>
  <Application>Microsoft Office PowerPoint</Application>
  <PresentationFormat>On-screen Show (16:9)</PresentationFormat>
  <Paragraphs>370</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Red Hat Display</vt:lpstr>
      <vt:lpstr>Red Hat Display Black</vt:lpstr>
      <vt:lpstr>Arial</vt:lpstr>
      <vt:lpstr>Calibri</vt:lpstr>
      <vt:lpstr>Raleway Thin</vt:lpstr>
      <vt:lpstr>Raleway</vt:lpstr>
      <vt:lpstr>Montserrat</vt:lpstr>
      <vt:lpstr>Rutland template</vt:lpstr>
      <vt:lpstr>Cincinnati’s Riverfront Renaissance</vt:lpstr>
      <vt:lpstr>Charles Altendorf</vt:lpstr>
      <vt:lpstr>  Personal Inspiration</vt:lpstr>
      <vt:lpstr>Project Background</vt:lpstr>
      <vt:lpstr>“My biggest memory of that time was actually watching Monday Night Football and the Bengals were on it, probably in like 2003. And you know, to this day on Monday Night Football on the broadcast, they do like kind of shots from around the city of just different street corners or what have you, to see what sort of night life is going on. And I remember the announcers making a joke because there was no one on the streets.” Bill Schult Interview</vt:lpstr>
      <vt:lpstr>Statistical Inspiration</vt:lpstr>
      <vt:lpstr>PowerPoint Presentation</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Mobile project</vt:lpstr>
      <vt:lpstr>Tablet project</vt:lpstr>
      <vt:lpstr>Desktop project</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Charles Altendorf</cp:lastModifiedBy>
  <cp:revision>1</cp:revision>
  <dcterms:modified xsi:type="dcterms:W3CDTF">2025-04-12T16:25:08Z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6c87f6-c46e-48eb-b7ce-d3a4a7d30611_Enabled">
    <vt:lpwstr>true</vt:lpwstr>
  </property>
  <property fmtid="{D5CDD505-2E9C-101B-9397-08002B2CF9AE}" pid="3" name="MSIP_Label_846c87f6-c46e-48eb-b7ce-d3a4a7d30611_SetDate">
    <vt:lpwstr>2025-04-12T14:34:27Z</vt:lpwstr>
  </property>
  <property fmtid="{D5CDD505-2E9C-101B-9397-08002B2CF9AE}" pid="4" name="MSIP_Label_846c87f6-c46e-48eb-b7ce-d3a4a7d30611_Method">
    <vt:lpwstr>Standard</vt:lpwstr>
  </property>
  <property fmtid="{D5CDD505-2E9C-101B-9397-08002B2CF9AE}" pid="5" name="MSIP_Label_846c87f6-c46e-48eb-b7ce-d3a4a7d30611_Name">
    <vt:lpwstr>846c87f6-c46e-48eb-b7ce-d3a4a7d30611</vt:lpwstr>
  </property>
  <property fmtid="{D5CDD505-2E9C-101B-9397-08002B2CF9AE}" pid="6" name="MSIP_Label_846c87f6-c46e-48eb-b7ce-d3a4a7d30611_SiteId">
    <vt:lpwstr>35378cf9-dac0-45f0-84c7-1bfb98207b59</vt:lpwstr>
  </property>
  <property fmtid="{D5CDD505-2E9C-101B-9397-08002B2CF9AE}" pid="7" name="MSIP_Label_846c87f6-c46e-48eb-b7ce-d3a4a7d30611_ActionId">
    <vt:lpwstr>2758c96b-a074-4a39-9371-fe948a581938</vt:lpwstr>
  </property>
  <property fmtid="{D5CDD505-2E9C-101B-9397-08002B2CF9AE}" pid="8" name="MSIP_Label_846c87f6-c46e-48eb-b7ce-d3a4a7d30611_ContentBits">
    <vt:lpwstr>0</vt:lpwstr>
  </property>
  <property fmtid="{D5CDD505-2E9C-101B-9397-08002B2CF9AE}" pid="9" name="MSIP_Label_846c87f6-c46e-48eb-b7ce-d3a4a7d30611_Tag">
    <vt:lpwstr>10, 3, 0, 1</vt:lpwstr>
  </property>
</Properties>
</file>