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314" r:id="rId3"/>
    <p:sldId id="313" r:id="rId4"/>
    <p:sldId id="315" r:id="rId5"/>
    <p:sldId id="319" r:id="rId6"/>
    <p:sldId id="321" r:id="rId7"/>
    <p:sldId id="317" r:id="rId8"/>
    <p:sldId id="318" r:id="rId9"/>
    <p:sldId id="324" r:id="rId10"/>
    <p:sldId id="320" r:id="rId11"/>
    <p:sldId id="312" r:id="rId12"/>
    <p:sldId id="326" r:id="rId13"/>
    <p:sldId id="316" r:id="rId14"/>
    <p:sldId id="322" r:id="rId15"/>
    <p:sldId id="325" r:id="rId16"/>
    <p:sldId id="327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Didact Gothic" panose="020B0604020202020204" charset="0"/>
      <p:regular r:id="rId20"/>
    </p:embeddedFont>
    <p:embeddedFont>
      <p:font typeface="Julius Sans One" panose="020B060402020202020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Questrial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DEAB7-1846-4727-BAEB-98DA70C06CC4}" v="136" dt="2021-12-09T16:03:56.672"/>
  </p1510:revLst>
</p1510:revInfo>
</file>

<file path=ppt/tableStyles.xml><?xml version="1.0" encoding="utf-8"?>
<a:tblStyleLst xmlns:a="http://schemas.openxmlformats.org/drawingml/2006/main" def="{9D085B64-6175-4CA3-BD97-86ED16C2B395}">
  <a:tblStyle styleId="{9D085B64-6175-4CA3-BD97-86ED16C2B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5806" autoAdjust="0"/>
  </p:normalViewPr>
  <p:slideViewPr>
    <p:cSldViewPr snapToGrid="0">
      <p:cViewPr varScale="1">
        <p:scale>
          <a:sx n="125" d="100"/>
          <a:sy n="125" d="100"/>
        </p:scale>
        <p:origin x="96" y="91"/>
      </p:cViewPr>
      <p:guideLst>
        <p:guide pos="446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Vin" userId="dedb1bfb-5aa9-4c0a-b480-0f5662c6c5a7" providerId="ADAL" clId="{BD2DEAB7-1846-4727-BAEB-98DA70C06CC4}"/>
    <pc:docChg chg="undo redo custSel addSld delSld modSld sldOrd addMainMaster delMainMaster modMainMaster">
      <pc:chgData name="Charles Vin" userId="dedb1bfb-5aa9-4c0a-b480-0f5662c6c5a7" providerId="ADAL" clId="{BD2DEAB7-1846-4727-BAEB-98DA70C06CC4}" dt="2021-12-09T16:29:53.740" v="2092" actId="1076"/>
      <pc:docMkLst>
        <pc:docMk/>
      </pc:docMkLst>
      <pc:sldChg chg="addSp delSp modSp add del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0" sldId="256"/>
        </pc:sldMkLst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0" sldId="256"/>
            <ac:spMk id="2" creationId="{3C0512BE-F74B-4079-98BC-FD4AC6A6E0E3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0" sldId="256"/>
            <ac:spMk id="3" creationId="{68A479E4-F77A-4817-A12C-2CEE6004E7D1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0" sldId="256"/>
            <ac:spMk id="226" creationId="{00000000-0000-0000-0000-000000000000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0" sldId="256"/>
            <ac:spMk id="227" creationId="{00000000-0000-0000-0000-000000000000}"/>
          </ac:spMkLst>
        </pc:spChg>
      </pc:sldChg>
      <pc:sldChg chg="new del">
        <pc:chgData name="Charles Vin" userId="dedb1bfb-5aa9-4c0a-b480-0f5662c6c5a7" providerId="ADAL" clId="{BD2DEAB7-1846-4727-BAEB-98DA70C06CC4}" dt="2021-12-04T16:22:26.350" v="4" actId="680"/>
        <pc:sldMkLst>
          <pc:docMk/>
          <pc:sldMk cId="1658282213" sldId="256"/>
        </pc:sldMkLst>
      </pc:sldChg>
      <pc:sldChg chg="new del">
        <pc:chgData name="Charles Vin" userId="dedb1bfb-5aa9-4c0a-b480-0f5662c6c5a7" providerId="ADAL" clId="{BD2DEAB7-1846-4727-BAEB-98DA70C06CC4}" dt="2021-12-04T16:22:15.100" v="2" actId="680"/>
        <pc:sldMkLst>
          <pc:docMk/>
          <pc:sldMk cId="2603674271" sldId="256"/>
        </pc:sldMkLst>
      </pc:sldChg>
      <pc:sldChg chg="new del">
        <pc:chgData name="Charles Vin" userId="dedb1bfb-5aa9-4c0a-b480-0f5662c6c5a7" providerId="ADAL" clId="{BD2DEAB7-1846-4727-BAEB-98DA70C06CC4}" dt="2021-12-04T16:23:00.914" v="8" actId="680"/>
        <pc:sldMkLst>
          <pc:docMk/>
          <pc:sldMk cId="3490305454" sldId="256"/>
        </pc:sldMkLst>
      </pc:sldChg>
      <pc:sldChg chg="add del">
        <pc:chgData name="Charles Vin" userId="dedb1bfb-5aa9-4c0a-b480-0f5662c6c5a7" providerId="ADAL" clId="{BD2DEAB7-1846-4727-BAEB-98DA70C06CC4}" dt="2021-12-09T12:21:28.287" v="2029" actId="47"/>
        <pc:sldMkLst>
          <pc:docMk/>
          <pc:sldMk cId="0" sldId="257"/>
        </pc:sldMkLst>
      </pc:sldChg>
      <pc:sldChg chg="add del">
        <pc:chgData name="Charles Vin" userId="dedb1bfb-5aa9-4c0a-b480-0f5662c6c5a7" providerId="ADAL" clId="{BD2DEAB7-1846-4727-BAEB-98DA70C06CC4}" dt="2021-12-09T12:21:28.904" v="2030" actId="47"/>
        <pc:sldMkLst>
          <pc:docMk/>
          <pc:sldMk cId="0" sldId="258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59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0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1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2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3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4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5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6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7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8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69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0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1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2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3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4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5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6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7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8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79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0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1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2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3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4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5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6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7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8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89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90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91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92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93"/>
        </pc:sldMkLst>
      </pc:sldChg>
      <pc:sldChg chg="add del">
        <pc:chgData name="Charles Vin" userId="dedb1bfb-5aa9-4c0a-b480-0f5662c6c5a7" providerId="ADAL" clId="{BD2DEAB7-1846-4727-BAEB-98DA70C06CC4}" dt="2021-12-09T12:21:23.498" v="2027" actId="47"/>
        <pc:sldMkLst>
          <pc:docMk/>
          <pc:sldMk cId="0" sldId="294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295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296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297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298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299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0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1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2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3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4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5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6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7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8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09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10"/>
        </pc:sldMkLst>
      </pc:sldChg>
      <pc:sldChg chg="add del">
        <pc:chgData name="Charles Vin" userId="dedb1bfb-5aa9-4c0a-b480-0f5662c6c5a7" providerId="ADAL" clId="{BD2DEAB7-1846-4727-BAEB-98DA70C06CC4}" dt="2021-12-09T12:21:26.540" v="2028" actId="47"/>
        <pc:sldMkLst>
          <pc:docMk/>
          <pc:sldMk cId="0" sldId="311"/>
        </pc:sldMkLst>
      </pc:sldChg>
      <pc:sldChg chg="addSp delSp modSp new mod ord modTransition modClrScheme chgLayout">
        <pc:chgData name="Charles Vin" userId="dedb1bfb-5aa9-4c0a-b480-0f5662c6c5a7" providerId="ADAL" clId="{BD2DEAB7-1846-4727-BAEB-98DA70C06CC4}" dt="2021-12-09T16:29:53.740" v="2092" actId="1076"/>
        <pc:sldMkLst>
          <pc:docMk/>
          <pc:sldMk cId="1608764797" sldId="312"/>
        </pc:sldMkLst>
        <pc:spChg chg="del">
          <ac:chgData name="Charles Vin" userId="dedb1bfb-5aa9-4c0a-b480-0f5662c6c5a7" providerId="ADAL" clId="{BD2DEAB7-1846-4727-BAEB-98DA70C06CC4}" dt="2021-12-04T16:23:18.526" v="11" actId="478"/>
          <ac:spMkLst>
            <pc:docMk/>
            <pc:sldMk cId="1608764797" sldId="312"/>
            <ac:spMk id="2" creationId="{4BB0C1E8-1374-4DD9-8D38-DCE29112AEB8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608764797" sldId="312"/>
            <ac:spMk id="2" creationId="{8A6D9B0F-17DA-4E38-8916-260F366A2300}"/>
          </ac:spMkLst>
        </pc:spChg>
        <pc:spChg chg="add del mod ord">
          <ac:chgData name="Charles Vin" userId="dedb1bfb-5aa9-4c0a-b480-0f5662c6c5a7" providerId="ADAL" clId="{BD2DEAB7-1846-4727-BAEB-98DA70C06CC4}" dt="2021-12-08T14:54:55.802" v="740" actId="700"/>
          <ac:spMkLst>
            <pc:docMk/>
            <pc:sldMk cId="1608764797" sldId="312"/>
            <ac:spMk id="2" creationId="{AA06DCA2-AABB-438A-9B21-76D652DBBF9A}"/>
          </ac:spMkLst>
        </pc:spChg>
        <pc:spChg chg="add del mod ord">
          <ac:chgData name="Charles Vin" userId="dedb1bfb-5aa9-4c0a-b480-0f5662c6c5a7" providerId="ADAL" clId="{BD2DEAB7-1846-4727-BAEB-98DA70C06CC4}" dt="2021-12-08T14:54:55.802" v="740" actId="700"/>
          <ac:spMkLst>
            <pc:docMk/>
            <pc:sldMk cId="1608764797" sldId="312"/>
            <ac:spMk id="3" creationId="{19B9251D-13AC-49B0-8335-8100102EBD4C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608764797" sldId="312"/>
            <ac:spMk id="3" creationId="{935940FB-1178-4923-8472-0130ADE97CB0}"/>
          </ac:spMkLst>
        </pc:spChg>
        <pc:spChg chg="del">
          <ac:chgData name="Charles Vin" userId="dedb1bfb-5aa9-4c0a-b480-0f5662c6c5a7" providerId="ADAL" clId="{BD2DEAB7-1846-4727-BAEB-98DA70C06CC4}" dt="2021-12-04T16:23:43.826" v="21" actId="478"/>
          <ac:spMkLst>
            <pc:docMk/>
            <pc:sldMk cId="1608764797" sldId="312"/>
            <ac:spMk id="3" creationId="{C40E7ED7-E6AF-441A-BC90-910185A614AD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608764797" sldId="312"/>
            <ac:spMk id="4" creationId="{6F39ADC5-CB3B-4572-AE25-6EF07B8A9562}"/>
          </ac:spMkLst>
        </pc:spChg>
        <pc:spChg chg="del">
          <ac:chgData name="Charles Vin" userId="dedb1bfb-5aa9-4c0a-b480-0f5662c6c5a7" providerId="ADAL" clId="{BD2DEAB7-1846-4727-BAEB-98DA70C06CC4}" dt="2021-12-04T16:23:18.526" v="11" actId="478"/>
          <ac:spMkLst>
            <pc:docMk/>
            <pc:sldMk cId="1608764797" sldId="312"/>
            <ac:spMk id="4" creationId="{9380D880-D9D3-4C50-BD84-E27626E8BFC5}"/>
          </ac:spMkLst>
        </pc:spChg>
        <pc:spChg chg="add del mod ord">
          <ac:chgData name="Charles Vin" userId="dedb1bfb-5aa9-4c0a-b480-0f5662c6c5a7" providerId="ADAL" clId="{BD2DEAB7-1846-4727-BAEB-98DA70C06CC4}" dt="2021-12-08T14:54:55.802" v="740" actId="700"/>
          <ac:spMkLst>
            <pc:docMk/>
            <pc:sldMk cId="1608764797" sldId="312"/>
            <ac:spMk id="4" creationId="{F5A1308B-358D-4859-BB22-C268F77C9EE7}"/>
          </ac:spMkLst>
        </pc:spChg>
        <pc:spChg chg="add del mod ord">
          <ac:chgData name="Charles Vin" userId="dedb1bfb-5aa9-4c0a-b480-0f5662c6c5a7" providerId="ADAL" clId="{BD2DEAB7-1846-4727-BAEB-98DA70C06CC4}" dt="2021-12-08T14:54:55.802" v="740" actId="700"/>
          <ac:spMkLst>
            <pc:docMk/>
            <pc:sldMk cId="1608764797" sldId="312"/>
            <ac:spMk id="5" creationId="{77A37C88-5E41-4963-BDA0-6435446E407C}"/>
          </ac:spMkLst>
        </pc:spChg>
        <pc:spChg chg="del">
          <ac:chgData name="Charles Vin" userId="dedb1bfb-5aa9-4c0a-b480-0f5662c6c5a7" providerId="ADAL" clId="{BD2DEAB7-1846-4727-BAEB-98DA70C06CC4}" dt="2021-12-04T16:23:43.826" v="21" actId="478"/>
          <ac:spMkLst>
            <pc:docMk/>
            <pc:sldMk cId="1608764797" sldId="312"/>
            <ac:spMk id="5" creationId="{836D60D3-E18A-4C0B-84A4-E19B4D027E39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608764797" sldId="312"/>
            <ac:spMk id="5" creationId="{BD7B0041-EC55-4C66-AC05-EA8EB1E9B3EA}"/>
          </ac:spMkLst>
        </pc:spChg>
        <pc:spChg chg="add del mod ord">
          <ac:chgData name="Charles Vin" userId="dedb1bfb-5aa9-4c0a-b480-0f5662c6c5a7" providerId="ADAL" clId="{BD2DEAB7-1846-4727-BAEB-98DA70C06CC4}" dt="2021-12-08T14:54:55.802" v="740" actId="700"/>
          <ac:spMkLst>
            <pc:docMk/>
            <pc:sldMk cId="1608764797" sldId="312"/>
            <ac:spMk id="6" creationId="{6C834436-64FD-4F68-980D-A66426B2548E}"/>
          </ac:spMkLst>
        </pc:spChg>
        <pc:spChg chg="add del mod">
          <ac:chgData name="Charles Vin" userId="dedb1bfb-5aa9-4c0a-b480-0f5662c6c5a7" providerId="ADAL" clId="{BD2DEAB7-1846-4727-BAEB-98DA70C06CC4}" dt="2021-12-08T16:35:35.084" v="848" actId="767"/>
          <ac:spMkLst>
            <pc:docMk/>
            <pc:sldMk cId="1608764797" sldId="312"/>
            <ac:spMk id="10" creationId="{7EA27D39-F2D1-463F-9F3A-18AA9E7D7A66}"/>
          </ac:spMkLst>
        </pc:spChg>
        <pc:spChg chg="add mod topLvl">
          <ac:chgData name="Charles Vin" userId="dedb1bfb-5aa9-4c0a-b480-0f5662c6c5a7" providerId="ADAL" clId="{BD2DEAB7-1846-4727-BAEB-98DA70C06CC4}" dt="2021-12-09T12:46:31.999" v="2051" actId="1076"/>
          <ac:spMkLst>
            <pc:docMk/>
            <pc:sldMk cId="1608764797" sldId="312"/>
            <ac:spMk id="13" creationId="{FA3419F6-354B-4B20-A9A0-140372D74F7E}"/>
          </ac:spMkLst>
        </pc:spChg>
        <pc:spChg chg="add mod topLvl">
          <ac:chgData name="Charles Vin" userId="dedb1bfb-5aa9-4c0a-b480-0f5662c6c5a7" providerId="ADAL" clId="{BD2DEAB7-1846-4727-BAEB-98DA70C06CC4}" dt="2021-12-09T12:46:31.999" v="2051" actId="1076"/>
          <ac:spMkLst>
            <pc:docMk/>
            <pc:sldMk cId="1608764797" sldId="312"/>
            <ac:spMk id="14" creationId="{E827731C-9CCE-450B-A210-B5B958F20C40}"/>
          </ac:spMkLst>
        </pc:spChg>
        <pc:spChg chg="add mod topLvl">
          <ac:chgData name="Charles Vin" userId="dedb1bfb-5aa9-4c0a-b480-0f5662c6c5a7" providerId="ADAL" clId="{BD2DEAB7-1846-4727-BAEB-98DA70C06CC4}" dt="2021-12-08T17:33:21.768" v="900" actId="1076"/>
          <ac:spMkLst>
            <pc:docMk/>
            <pc:sldMk cId="1608764797" sldId="312"/>
            <ac:spMk id="15" creationId="{8E7046C9-612B-4835-BAFD-E17DA414ADBC}"/>
          </ac:spMkLst>
        </pc:spChg>
        <pc:spChg chg="add mod topLvl">
          <ac:chgData name="Charles Vin" userId="dedb1bfb-5aa9-4c0a-b480-0f5662c6c5a7" providerId="ADAL" clId="{BD2DEAB7-1846-4727-BAEB-98DA70C06CC4}" dt="2021-12-09T16:29:53.740" v="2092" actId="1076"/>
          <ac:spMkLst>
            <pc:docMk/>
            <pc:sldMk cId="1608764797" sldId="312"/>
            <ac:spMk id="16" creationId="{C09DDB9A-E269-4020-A367-B250B5E8D651}"/>
          </ac:spMkLst>
        </pc:spChg>
        <pc:spChg chg="add del mod">
          <ac:chgData name="Charles Vin" userId="dedb1bfb-5aa9-4c0a-b480-0f5662c6c5a7" providerId="ADAL" clId="{BD2DEAB7-1846-4727-BAEB-98DA70C06CC4}" dt="2021-12-08T16:25:35.180" v="746"/>
          <ac:spMkLst>
            <pc:docMk/>
            <pc:sldMk cId="1608764797" sldId="312"/>
            <ac:spMk id="17" creationId="{E9F09390-13A4-40E5-B0A1-239D93A412AB}"/>
          </ac:spMkLst>
        </pc:spChg>
        <pc:spChg chg="add mod">
          <ac:chgData name="Charles Vin" userId="dedb1bfb-5aa9-4c0a-b480-0f5662c6c5a7" providerId="ADAL" clId="{BD2DEAB7-1846-4727-BAEB-98DA70C06CC4}" dt="2021-12-09T12:46:40.014" v="2052" actId="1076"/>
          <ac:spMkLst>
            <pc:docMk/>
            <pc:sldMk cId="1608764797" sldId="312"/>
            <ac:spMk id="18" creationId="{5230AB4E-AB49-4A22-AE55-C21DB3743B6F}"/>
          </ac:spMkLst>
        </pc:spChg>
        <pc:spChg chg="add mod">
          <ac:chgData name="Charles Vin" userId="dedb1bfb-5aa9-4c0a-b480-0f5662c6c5a7" providerId="ADAL" clId="{BD2DEAB7-1846-4727-BAEB-98DA70C06CC4}" dt="2021-12-09T12:46:40.014" v="2052" actId="1076"/>
          <ac:spMkLst>
            <pc:docMk/>
            <pc:sldMk cId="1608764797" sldId="312"/>
            <ac:spMk id="19" creationId="{A5695E2E-6F21-4B0A-8A60-00A11C974D86}"/>
          </ac:spMkLst>
        </pc:spChg>
        <pc:spChg chg="add mod">
          <ac:chgData name="Charles Vin" userId="dedb1bfb-5aa9-4c0a-b480-0f5662c6c5a7" providerId="ADAL" clId="{BD2DEAB7-1846-4727-BAEB-98DA70C06CC4}" dt="2021-12-08T16:35:25.448" v="844" actId="404"/>
          <ac:spMkLst>
            <pc:docMk/>
            <pc:sldMk cId="1608764797" sldId="312"/>
            <ac:spMk id="20" creationId="{66ACBB9B-3493-48C9-A59B-CD99BC0C81DF}"/>
          </ac:spMkLst>
        </pc:spChg>
        <pc:spChg chg="add del mod">
          <ac:chgData name="Charles Vin" userId="dedb1bfb-5aa9-4c0a-b480-0f5662c6c5a7" providerId="ADAL" clId="{BD2DEAB7-1846-4727-BAEB-98DA70C06CC4}" dt="2021-12-08T16:32:51.820" v="797" actId="478"/>
          <ac:spMkLst>
            <pc:docMk/>
            <pc:sldMk cId="1608764797" sldId="312"/>
            <ac:spMk id="21" creationId="{6CB22D55-5017-4D85-825C-066B589891F3}"/>
          </ac:spMkLst>
        </pc:spChg>
        <pc:spChg chg="add del">
          <ac:chgData name="Charles Vin" userId="dedb1bfb-5aa9-4c0a-b480-0f5662c6c5a7" providerId="ADAL" clId="{BD2DEAB7-1846-4727-BAEB-98DA70C06CC4}" dt="2021-12-08T16:32:58.865" v="801" actId="22"/>
          <ac:spMkLst>
            <pc:docMk/>
            <pc:sldMk cId="1608764797" sldId="312"/>
            <ac:spMk id="22" creationId="{13B149AE-EFF9-4DC8-9E1D-4B1CE5810975}"/>
          </ac:spMkLst>
        </pc:spChg>
        <pc:spChg chg="add mod">
          <ac:chgData name="Charles Vin" userId="dedb1bfb-5aa9-4c0a-b480-0f5662c6c5a7" providerId="ADAL" clId="{BD2DEAB7-1846-4727-BAEB-98DA70C06CC4}" dt="2021-12-09T12:46:09.837" v="2046" actId="571"/>
          <ac:spMkLst>
            <pc:docMk/>
            <pc:sldMk cId="1608764797" sldId="312"/>
            <ac:spMk id="23" creationId="{302D6BCB-D31C-44D1-8828-8D6FA6E610C2}"/>
          </ac:spMkLst>
        </pc:spChg>
        <pc:spChg chg="add del mod">
          <ac:chgData name="Charles Vin" userId="dedb1bfb-5aa9-4c0a-b480-0f5662c6c5a7" providerId="ADAL" clId="{BD2DEAB7-1846-4727-BAEB-98DA70C06CC4}" dt="2021-12-08T16:33:46.806" v="814" actId="478"/>
          <ac:spMkLst>
            <pc:docMk/>
            <pc:sldMk cId="1608764797" sldId="312"/>
            <ac:spMk id="23" creationId="{CA3D16EC-043B-413B-91B6-5B70D1225480}"/>
          </ac:spMkLst>
        </pc:spChg>
        <pc:spChg chg="add mod">
          <ac:chgData name="Charles Vin" userId="dedb1bfb-5aa9-4c0a-b480-0f5662c6c5a7" providerId="ADAL" clId="{BD2DEAB7-1846-4727-BAEB-98DA70C06CC4}" dt="2021-12-08T16:34:45.528" v="827" actId="14100"/>
          <ac:spMkLst>
            <pc:docMk/>
            <pc:sldMk cId="1608764797" sldId="312"/>
            <ac:spMk id="24" creationId="{B9383E5F-251D-4464-BAD8-8EA145AF0862}"/>
          </ac:spMkLst>
        </pc:spChg>
        <pc:spChg chg="add mod">
          <ac:chgData name="Charles Vin" userId="dedb1bfb-5aa9-4c0a-b480-0f5662c6c5a7" providerId="ADAL" clId="{BD2DEAB7-1846-4727-BAEB-98DA70C06CC4}" dt="2021-12-08T16:36:07.834" v="898" actId="14100"/>
          <ac:spMkLst>
            <pc:docMk/>
            <pc:sldMk cId="1608764797" sldId="312"/>
            <ac:spMk id="25" creationId="{A4AA8751-2D4A-4770-92C2-E85C18C17C5C}"/>
          </ac:spMkLst>
        </pc:spChg>
        <pc:grpChg chg="add del mod">
          <ac:chgData name="Charles Vin" userId="dedb1bfb-5aa9-4c0a-b480-0f5662c6c5a7" providerId="ADAL" clId="{BD2DEAB7-1846-4727-BAEB-98DA70C06CC4}" dt="2021-12-04T18:05:02.279" v="53" actId="165"/>
          <ac:grpSpMkLst>
            <pc:docMk/>
            <pc:sldMk cId="1608764797" sldId="312"/>
            <ac:grpSpMk id="17" creationId="{AB59DF86-A7F0-4840-9E69-CDDC66083973}"/>
          </ac:grpSpMkLst>
        </pc:grpChg>
        <pc:picChg chg="add mod topLvl">
          <ac:chgData name="Charles Vin" userId="dedb1bfb-5aa9-4c0a-b480-0f5662c6c5a7" providerId="ADAL" clId="{BD2DEAB7-1846-4727-BAEB-98DA70C06CC4}" dt="2021-12-09T12:46:16.146" v="2050" actId="1076"/>
          <ac:picMkLst>
            <pc:docMk/>
            <pc:sldMk cId="1608764797" sldId="312"/>
            <ac:picMk id="7" creationId="{7D539D0A-7560-42FB-84E7-E0E0843CEBBA}"/>
          </ac:picMkLst>
        </pc:picChg>
        <pc:picChg chg="add mod">
          <ac:chgData name="Charles Vin" userId="dedb1bfb-5aa9-4c0a-b480-0f5662c6c5a7" providerId="ADAL" clId="{BD2DEAB7-1846-4727-BAEB-98DA70C06CC4}" dt="2021-12-09T12:24:00.376" v="2040"/>
          <ac:picMkLst>
            <pc:docMk/>
            <pc:sldMk cId="1608764797" sldId="312"/>
            <ac:picMk id="8" creationId="{426B038F-C54D-4349-93F4-840055A130B7}"/>
          </ac:picMkLst>
        </pc:picChg>
        <pc:picChg chg="add mod">
          <ac:chgData name="Charles Vin" userId="dedb1bfb-5aa9-4c0a-b480-0f5662c6c5a7" providerId="ADAL" clId="{BD2DEAB7-1846-4727-BAEB-98DA70C06CC4}" dt="2021-12-09T12:23:13.091" v="2038" actId="571"/>
          <ac:picMkLst>
            <pc:docMk/>
            <pc:sldMk cId="1608764797" sldId="312"/>
            <ac:picMk id="17" creationId="{1F16E47E-6CA0-41B8-BC52-03A07CC6D1F6}"/>
          </ac:picMkLst>
        </pc:picChg>
        <pc:picChg chg="add mod">
          <ac:chgData name="Charles Vin" userId="dedb1bfb-5aa9-4c0a-b480-0f5662c6c5a7" providerId="ADAL" clId="{BD2DEAB7-1846-4727-BAEB-98DA70C06CC4}" dt="2021-12-09T12:23:13.091" v="2038" actId="571"/>
          <ac:picMkLst>
            <pc:docMk/>
            <pc:sldMk cId="1608764797" sldId="312"/>
            <ac:picMk id="21" creationId="{BFE20511-CEBC-4441-B35C-6016FCFC425B}"/>
          </ac:picMkLst>
        </pc:picChg>
        <pc:picChg chg="add mod">
          <ac:chgData name="Charles Vin" userId="dedb1bfb-5aa9-4c0a-b480-0f5662c6c5a7" providerId="ADAL" clId="{BD2DEAB7-1846-4727-BAEB-98DA70C06CC4}" dt="2021-12-09T12:46:09.837" v="2046" actId="571"/>
          <ac:picMkLst>
            <pc:docMk/>
            <pc:sldMk cId="1608764797" sldId="312"/>
            <ac:picMk id="22" creationId="{74338415-066E-4C3F-BED7-D512F20227D9}"/>
          </ac:picMkLst>
        </pc:picChg>
        <pc:cxnChg chg="add del mod">
          <ac:chgData name="Charles Vin" userId="dedb1bfb-5aa9-4c0a-b480-0f5662c6c5a7" providerId="ADAL" clId="{BD2DEAB7-1846-4727-BAEB-98DA70C06CC4}" dt="2021-12-04T16:25:20.162" v="30" actId="478"/>
          <ac:cxnSpMkLst>
            <pc:docMk/>
            <pc:sldMk cId="1608764797" sldId="312"/>
            <ac:cxnSpMk id="10" creationId="{59964527-CE18-4012-B56C-0D2BE5322B66}"/>
          </ac:cxnSpMkLst>
        </pc:cxnChg>
      </pc:sldChg>
      <pc:sldChg chg="addSp delSp modSp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1873956636" sldId="313"/>
        </pc:sldMkLst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873956636" sldId="313"/>
            <ac:spMk id="2" creationId="{D2B265B3-5759-4AB2-B07A-6FE4A58DB6EE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873956636" sldId="313"/>
            <ac:spMk id="3" creationId="{7994E3A4-104D-4EDF-80E9-B79B9B1A3633}"/>
          </ac:spMkLst>
        </pc:spChg>
        <pc:spChg chg="mod">
          <ac:chgData name="Charles Vin" userId="dedb1bfb-5aa9-4c0a-b480-0f5662c6c5a7" providerId="ADAL" clId="{BD2DEAB7-1846-4727-BAEB-98DA70C06CC4}" dt="2021-12-09T12:00:30.789" v="1964" actId="6549"/>
          <ac:spMkLst>
            <pc:docMk/>
            <pc:sldMk cId="1873956636" sldId="313"/>
            <ac:spMk id="4" creationId="{BF9727C8-EC79-43E7-B3D6-DB6D8A11B89C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873956636" sldId="313"/>
            <ac:spMk id="5" creationId="{205B6D0C-591F-4F4A-996B-21B83D43B62B}"/>
          </ac:spMkLst>
        </pc:spChg>
        <pc:spChg chg="mod">
          <ac:chgData name="Charles Vin" userId="dedb1bfb-5aa9-4c0a-b480-0f5662c6c5a7" providerId="ADAL" clId="{BD2DEAB7-1846-4727-BAEB-98DA70C06CC4}" dt="2021-12-08T19:22:59.794" v="1867" actId="20577"/>
          <ac:spMkLst>
            <pc:docMk/>
            <pc:sldMk cId="1873956636" sldId="313"/>
            <ac:spMk id="6" creationId="{47B1BC8D-20C6-4440-B59E-EBEB26932BBC}"/>
          </ac:spMkLst>
        </pc:spChg>
      </pc:sldChg>
      <pc:sldChg chg="addSp delSp modSp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2580308049" sldId="314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580308049" sldId="314"/>
            <ac:spMk id="2" creationId="{80B25217-7E90-4673-98F2-46A77A9C1BA2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580308049" sldId="314"/>
            <ac:spMk id="3" creationId="{0D5B8411-598D-49F0-92DF-B585FEBD4C07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580308049" sldId="314"/>
            <ac:spMk id="4" creationId="{9840509E-A470-4F1E-AC9E-AE8B7F47CCFF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580308049" sldId="314"/>
            <ac:spMk id="5" creationId="{CC3C3BEF-51A2-4ECA-AF3D-1645326ABBB2}"/>
          </ac:spMkLst>
        </pc:spChg>
      </pc:sldChg>
      <pc:sldChg chg="addSp delSp modSp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1424102153" sldId="315"/>
        </pc:sldMkLst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2" creationId="{DF83496A-CE49-496C-9691-504FEA4AEE14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3" creationId="{E8722842-42E6-4587-91FD-97FAC9616672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4" creationId="{EC935922-8B5A-4132-8095-C8AA21E782C3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5" creationId="{DB97BEF9-A848-48CB-84B9-01BB6B32326E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6" creationId="{7715F844-FC44-4B1D-8A3B-FF73BA41E4E5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7" creationId="{E67A29F3-075D-4F7D-BB83-A5A9DF727F62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8" creationId="{4C13964D-EF59-4717-ABA3-391401CA330F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424102153" sldId="315"/>
            <ac:spMk id="9" creationId="{A5663EE1-A60F-4D5B-A388-CD302459E03D}"/>
          </ac:spMkLst>
        </pc:spChg>
      </pc:sldChg>
      <pc:sldChg chg="addSp delSp modSp mod modTransition modClrScheme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90539891" sldId="316"/>
        </pc:sldMkLst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90539891" sldId="316"/>
            <ac:spMk id="2" creationId="{520E1E00-CB6F-4B70-9C66-B7F4BBB22105}"/>
          </ac:spMkLst>
        </pc:spChg>
        <pc:spChg chg="del mod ord">
          <ac:chgData name="Charles Vin" userId="dedb1bfb-5aa9-4c0a-b480-0f5662c6c5a7" providerId="ADAL" clId="{BD2DEAB7-1846-4727-BAEB-98DA70C06CC4}" dt="2021-12-08T17:42:38.937" v="904" actId="700"/>
          <ac:spMkLst>
            <pc:docMk/>
            <pc:sldMk cId="90539891" sldId="316"/>
            <ac:spMk id="2" creationId="{C629D456-BE52-42C0-A38B-BC52EED953FB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90539891" sldId="316"/>
            <ac:spMk id="3" creationId="{68E2E5CA-8E54-493D-BA64-AC9EDB7F4FA8}"/>
          </ac:spMkLst>
        </pc:spChg>
        <pc:spChg chg="del">
          <ac:chgData name="Charles Vin" userId="dedb1bfb-5aa9-4c0a-b480-0f5662c6c5a7" providerId="ADAL" clId="{BD2DEAB7-1846-4727-BAEB-98DA70C06CC4}" dt="2021-12-08T17:42:38.937" v="904" actId="700"/>
          <ac:spMkLst>
            <pc:docMk/>
            <pc:sldMk cId="90539891" sldId="316"/>
            <ac:spMk id="3" creationId="{90A2320A-2148-451B-BD65-0AC7877F4549}"/>
          </ac:spMkLst>
        </pc:spChg>
        <pc:spChg chg="del mod ord">
          <ac:chgData name="Charles Vin" userId="dedb1bfb-5aa9-4c0a-b480-0f5662c6c5a7" providerId="ADAL" clId="{BD2DEAB7-1846-4727-BAEB-98DA70C06CC4}" dt="2021-12-08T17:42:38.937" v="904" actId="700"/>
          <ac:spMkLst>
            <pc:docMk/>
            <pc:sldMk cId="90539891" sldId="316"/>
            <ac:spMk id="4" creationId="{B70E4754-4903-462A-B9CD-BA6D806AADE3}"/>
          </ac:spMkLst>
        </pc:spChg>
        <pc:spChg chg="del">
          <ac:chgData name="Charles Vin" userId="dedb1bfb-5aa9-4c0a-b480-0f5662c6c5a7" providerId="ADAL" clId="{BD2DEAB7-1846-4727-BAEB-98DA70C06CC4}" dt="2021-12-08T17:42:38.937" v="904" actId="700"/>
          <ac:spMkLst>
            <pc:docMk/>
            <pc:sldMk cId="90539891" sldId="316"/>
            <ac:spMk id="5" creationId="{39C0030E-9C89-47D0-B120-7E35DC345C9C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90539891" sldId="316"/>
            <ac:spMk id="6" creationId="{D5AF3CB8-C6D3-4676-A92C-663BC8116D9E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90539891" sldId="316"/>
            <ac:spMk id="7" creationId="{28ABF53F-0C6E-4741-9CF4-17B89831F3E4}"/>
          </ac:spMkLst>
        </pc:spChg>
        <pc:spChg chg="add del mod topLvl">
          <ac:chgData name="Charles Vin" userId="dedb1bfb-5aa9-4c0a-b480-0f5662c6c5a7" providerId="ADAL" clId="{BD2DEAB7-1846-4727-BAEB-98DA70C06CC4}" dt="2021-12-09T12:49:03.995" v="2054" actId="478"/>
          <ac:spMkLst>
            <pc:docMk/>
            <pc:sldMk cId="90539891" sldId="316"/>
            <ac:spMk id="9" creationId="{6297736A-DB1B-4934-B42B-2B29D2A50542}"/>
          </ac:spMkLst>
        </pc:spChg>
        <pc:spChg chg="add del mod topLvl">
          <ac:chgData name="Charles Vin" userId="dedb1bfb-5aa9-4c0a-b480-0f5662c6c5a7" providerId="ADAL" clId="{BD2DEAB7-1846-4727-BAEB-98DA70C06CC4}" dt="2021-12-09T12:49:03.995" v="2054" actId="478"/>
          <ac:spMkLst>
            <pc:docMk/>
            <pc:sldMk cId="90539891" sldId="316"/>
            <ac:spMk id="10" creationId="{EA42F397-BDF8-4733-8E9F-E089DA17F891}"/>
          </ac:spMkLst>
        </pc:spChg>
        <pc:spChg chg="add mod topLvl">
          <ac:chgData name="Charles Vin" userId="dedb1bfb-5aa9-4c0a-b480-0f5662c6c5a7" providerId="ADAL" clId="{BD2DEAB7-1846-4727-BAEB-98DA70C06CC4}" dt="2021-12-09T12:49:01.207" v="2053" actId="165"/>
          <ac:spMkLst>
            <pc:docMk/>
            <pc:sldMk cId="90539891" sldId="316"/>
            <ac:spMk id="11" creationId="{939970C4-D89B-4C3A-B6E4-AE2151211CCA}"/>
          </ac:spMkLst>
        </pc:spChg>
        <pc:spChg chg="add mod topLvl">
          <ac:chgData name="Charles Vin" userId="dedb1bfb-5aa9-4c0a-b480-0f5662c6c5a7" providerId="ADAL" clId="{BD2DEAB7-1846-4727-BAEB-98DA70C06CC4}" dt="2021-12-09T12:49:01.207" v="2053" actId="165"/>
          <ac:spMkLst>
            <pc:docMk/>
            <pc:sldMk cId="90539891" sldId="316"/>
            <ac:spMk id="12" creationId="{FF3431E5-1302-4270-B820-F478A65D175F}"/>
          </ac:spMkLst>
        </pc:spChg>
        <pc:grpChg chg="add del mod">
          <ac:chgData name="Charles Vin" userId="dedb1bfb-5aa9-4c0a-b480-0f5662c6c5a7" providerId="ADAL" clId="{BD2DEAB7-1846-4727-BAEB-98DA70C06CC4}" dt="2021-12-08T17:43:14.967" v="908" actId="165"/>
          <ac:grpSpMkLst>
            <pc:docMk/>
            <pc:sldMk cId="90539891" sldId="316"/>
            <ac:grpSpMk id="13" creationId="{1ECC455C-5328-404A-AFEE-D39DAEF13B9E}"/>
          </ac:grpSpMkLst>
        </pc:grpChg>
        <pc:grpChg chg="add del mod">
          <ac:chgData name="Charles Vin" userId="dedb1bfb-5aa9-4c0a-b480-0f5662c6c5a7" providerId="ADAL" clId="{BD2DEAB7-1846-4727-BAEB-98DA70C06CC4}" dt="2021-12-09T12:49:01.207" v="2053" actId="165"/>
          <ac:grpSpMkLst>
            <pc:docMk/>
            <pc:sldMk cId="90539891" sldId="316"/>
            <ac:grpSpMk id="14" creationId="{18A26D18-5A52-4B68-9475-B5F8C253AC65}"/>
          </ac:grpSpMkLst>
        </pc:grpChg>
        <pc:picChg chg="add mod topLvl modCrop">
          <ac:chgData name="Charles Vin" userId="dedb1bfb-5aa9-4c0a-b480-0f5662c6c5a7" providerId="ADAL" clId="{BD2DEAB7-1846-4727-BAEB-98DA70C06CC4}" dt="2021-12-09T12:49:01.207" v="2053" actId="165"/>
          <ac:picMkLst>
            <pc:docMk/>
            <pc:sldMk cId="90539891" sldId="316"/>
            <ac:picMk id="8" creationId="{EADCAEFC-01EE-4199-B323-CA1E81FACC57}"/>
          </ac:picMkLst>
        </pc:picChg>
      </pc:sldChg>
      <pc:sldChg chg="addSp delSp modSp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1057973336" sldId="317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057973336" sldId="317"/>
            <ac:spMk id="2" creationId="{E07FAA22-9FE0-4661-A6D1-03DD3B1CA6F8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057973336" sldId="317"/>
            <ac:spMk id="3" creationId="{DA0355BE-974C-48D0-BFD4-56CE242E20E1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057973336" sldId="317"/>
            <ac:spMk id="4" creationId="{7427C5F1-F717-43EC-8CA9-79BF0614404E}"/>
          </ac:spMkLst>
        </pc:spChg>
        <pc:spChg chg="add mod">
          <ac:chgData name="Charles Vin" userId="dedb1bfb-5aa9-4c0a-b480-0f5662c6c5a7" providerId="ADAL" clId="{BD2DEAB7-1846-4727-BAEB-98DA70C06CC4}" dt="2021-12-08T11:23:44.366" v="144" actId="122"/>
          <ac:spMkLst>
            <pc:docMk/>
            <pc:sldMk cId="1057973336" sldId="317"/>
            <ac:spMk id="6" creationId="{D3B56632-4918-4CE3-B308-5B75A04945AC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057973336" sldId="317"/>
            <ac:spMk id="7" creationId="{DE8F1BFD-5512-473C-A935-0BC98CC0B417}"/>
          </ac:spMkLst>
        </pc:spChg>
        <pc:spChg chg="add del mod">
          <ac:chgData name="Charles Vin" userId="dedb1bfb-5aa9-4c0a-b480-0f5662c6c5a7" providerId="ADAL" clId="{BD2DEAB7-1846-4727-BAEB-98DA70C06CC4}" dt="2021-12-08T11:22:21.055" v="100"/>
          <ac:spMkLst>
            <pc:docMk/>
            <pc:sldMk cId="1057973336" sldId="317"/>
            <ac:spMk id="7" creationId="{F538BD37-3F3B-4520-99D6-93F87BC20421}"/>
          </ac:spMkLst>
        </pc:spChg>
        <pc:spChg chg="add mod">
          <ac:chgData name="Charles Vin" userId="dedb1bfb-5aa9-4c0a-b480-0f5662c6c5a7" providerId="ADAL" clId="{BD2DEAB7-1846-4727-BAEB-98DA70C06CC4}" dt="2021-12-08T11:25:31.524" v="187" actId="20577"/>
          <ac:spMkLst>
            <pc:docMk/>
            <pc:sldMk cId="1057973336" sldId="317"/>
            <ac:spMk id="8" creationId="{9AA61285-2A3B-450B-9390-A127CC7FA664}"/>
          </ac:spMkLst>
        </pc:spChg>
        <pc:spChg chg="add mod">
          <ac:chgData name="Charles Vin" userId="dedb1bfb-5aa9-4c0a-b480-0f5662c6c5a7" providerId="ADAL" clId="{BD2DEAB7-1846-4727-BAEB-98DA70C06CC4}" dt="2021-12-08T11:24:02.466" v="154" actId="20577"/>
          <ac:spMkLst>
            <pc:docMk/>
            <pc:sldMk cId="1057973336" sldId="317"/>
            <ac:spMk id="9" creationId="{3CC3396D-B830-457D-9A80-511E57E897B8}"/>
          </ac:spMkLst>
        </pc:spChg>
        <pc:spChg chg="add mod">
          <ac:chgData name="Charles Vin" userId="dedb1bfb-5aa9-4c0a-b480-0f5662c6c5a7" providerId="ADAL" clId="{BD2DEAB7-1846-4727-BAEB-98DA70C06CC4}" dt="2021-12-08T11:24:11.311" v="156" actId="1076"/>
          <ac:spMkLst>
            <pc:docMk/>
            <pc:sldMk cId="1057973336" sldId="317"/>
            <ac:spMk id="10" creationId="{D5117962-7303-4372-8143-E206E00A15C3}"/>
          </ac:spMkLst>
        </pc:spChg>
        <pc:spChg chg="add mod">
          <ac:chgData name="Charles Vin" userId="dedb1bfb-5aa9-4c0a-b480-0f5662c6c5a7" providerId="ADAL" clId="{BD2DEAB7-1846-4727-BAEB-98DA70C06CC4}" dt="2021-12-08T11:24:43.345" v="165" actId="1076"/>
          <ac:spMkLst>
            <pc:docMk/>
            <pc:sldMk cId="1057973336" sldId="317"/>
            <ac:spMk id="11" creationId="{CEFD7FDA-A7AA-474F-B26C-2327012231A9}"/>
          </ac:spMkLst>
        </pc:spChg>
        <pc:spChg chg="add mod">
          <ac:chgData name="Charles Vin" userId="dedb1bfb-5aa9-4c0a-b480-0f5662c6c5a7" providerId="ADAL" clId="{BD2DEAB7-1846-4727-BAEB-98DA70C06CC4}" dt="2021-12-08T11:25:14.868" v="185" actId="1076"/>
          <ac:spMkLst>
            <pc:docMk/>
            <pc:sldMk cId="1057973336" sldId="317"/>
            <ac:spMk id="12" creationId="{F50F5791-91E2-47CD-9B98-6DCA1A553D37}"/>
          </ac:spMkLst>
        </pc:spChg>
        <pc:spChg chg="add mod">
          <ac:chgData name="Charles Vin" userId="dedb1bfb-5aa9-4c0a-b480-0f5662c6c5a7" providerId="ADAL" clId="{BD2DEAB7-1846-4727-BAEB-98DA70C06CC4}" dt="2021-12-09T12:23:04.262" v="2036" actId="1076"/>
          <ac:spMkLst>
            <pc:docMk/>
            <pc:sldMk cId="1057973336" sldId="317"/>
            <ac:spMk id="13" creationId="{95B6EF3A-9631-4FE5-84BB-DC6F0753994B}"/>
          </ac:spMkLst>
        </pc:spChg>
        <pc:picChg chg="add mod ord">
          <ac:chgData name="Charles Vin" userId="dedb1bfb-5aa9-4c0a-b480-0f5662c6c5a7" providerId="ADAL" clId="{BD2DEAB7-1846-4727-BAEB-98DA70C06CC4}" dt="2021-12-09T12:22:57.670" v="2035" actId="1076"/>
          <ac:picMkLst>
            <pc:docMk/>
            <pc:sldMk cId="1057973336" sldId="317"/>
            <ac:picMk id="5" creationId="{3B88CDD2-2EFA-4BD5-88C8-7907C2EB1012}"/>
          </ac:picMkLst>
        </pc:picChg>
      </pc:sldChg>
      <pc:sldChg chg="addSp delSp modSp add mod or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1303379320" sldId="318"/>
        </pc:sldMkLst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2" creationId="{7E18CDD8-A03E-4513-8482-18D4658677E3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3" creationId="{BFD038A4-1328-4D9F-8545-B836C48CE363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4" creationId="{60C3E3BE-A6E7-45F6-8880-DD20BBF5F88F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5" creationId="{DB97BEF9-A848-48CB-84B9-01BB6B32326E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6" creationId="{7715F844-FC44-4B1D-8A3B-FF73BA41E4E5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7" creationId="{E67A29F3-075D-4F7D-BB83-A5A9DF727F62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8" creationId="{4C13964D-EF59-4717-ABA3-391401CA330F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303379320" sldId="318"/>
            <ac:spMk id="9" creationId="{AB1E6727-0606-4A08-948D-6DD2020F34B7}"/>
          </ac:spMkLst>
        </pc:spChg>
      </pc:sldChg>
      <pc:sldChg chg="addSp delSp modSp add mod ord modTransition chgLayout modNotesTx">
        <pc:chgData name="Charles Vin" userId="dedb1bfb-5aa9-4c0a-b480-0f5662c6c5a7" providerId="ADAL" clId="{BD2DEAB7-1846-4727-BAEB-98DA70C06CC4}" dt="2021-12-09T16:02:47.707" v="2089" actId="6264"/>
        <pc:sldMkLst>
          <pc:docMk/>
          <pc:sldMk cId="2166931874" sldId="319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166931874" sldId="319"/>
            <ac:spMk id="2" creationId="{80B25217-7E90-4673-98F2-46A77A9C1BA2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166931874" sldId="319"/>
            <ac:spMk id="3" creationId="{3A44B6D5-78A0-4AF8-BCB4-946ADAE7EE96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166931874" sldId="319"/>
            <ac:spMk id="4" creationId="{287B9F80-C2F8-4428-8344-775AC4A2631D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166931874" sldId="319"/>
            <ac:spMk id="5" creationId="{91C8CF52-8C76-4209-A56F-86572405EADD}"/>
          </ac:spMkLst>
        </pc:spChg>
      </pc:sldChg>
      <pc:sldChg chg="addSp delSp modSp add mod or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37456716" sldId="320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7456716" sldId="320"/>
            <ac:spMk id="2" creationId="{80B25217-7E90-4673-98F2-46A77A9C1BA2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7456716" sldId="320"/>
            <ac:spMk id="3" creationId="{8DD05538-D1D6-4CF6-92C5-0F3AC19B46A6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7456716" sldId="320"/>
            <ac:spMk id="4" creationId="{BD585557-EABA-4BD8-9B4E-877FD7D365CD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7456716" sldId="320"/>
            <ac:spMk id="5" creationId="{4510B478-2FF6-413D-B5D6-4B67E20DC148}"/>
          </ac:spMkLst>
        </pc:spChg>
      </pc:sldChg>
      <pc:sldChg chg="addSp delSp modSp new add del mod ord modTransition modClrScheme modShow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1571034104" sldId="321"/>
        </pc:sldMkLst>
        <pc:spChg chg="del mod ord">
          <ac:chgData name="Charles Vin" userId="dedb1bfb-5aa9-4c0a-b480-0f5662c6c5a7" providerId="ADAL" clId="{BD2DEAB7-1846-4727-BAEB-98DA70C06CC4}" dt="2021-12-08T13:33:48.848" v="640" actId="700"/>
          <ac:spMkLst>
            <pc:docMk/>
            <pc:sldMk cId="1571034104" sldId="321"/>
            <ac:spMk id="2" creationId="{57BD92BB-75BA-436E-BEDA-32A13AD6309B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2" creationId="{659F47A8-EAFD-4745-A730-EABBA364A068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3" creationId="{8E1AB759-341A-4442-A4F0-418FE0445F0A}"/>
          </ac:spMkLst>
        </pc:spChg>
        <pc:spChg chg="del mod ord">
          <ac:chgData name="Charles Vin" userId="dedb1bfb-5aa9-4c0a-b480-0f5662c6c5a7" providerId="ADAL" clId="{BD2DEAB7-1846-4727-BAEB-98DA70C06CC4}" dt="2021-12-08T13:33:48.848" v="640" actId="700"/>
          <ac:spMkLst>
            <pc:docMk/>
            <pc:sldMk cId="1571034104" sldId="321"/>
            <ac:spMk id="3" creationId="{9EAE8EB0-96C4-46A0-955A-C1063E3031FD}"/>
          </ac:spMkLst>
        </pc:spChg>
        <pc:spChg chg="del mod ord">
          <ac:chgData name="Charles Vin" userId="dedb1bfb-5aa9-4c0a-b480-0f5662c6c5a7" providerId="ADAL" clId="{BD2DEAB7-1846-4727-BAEB-98DA70C06CC4}" dt="2021-12-08T13:33:48.848" v="640" actId="700"/>
          <ac:spMkLst>
            <pc:docMk/>
            <pc:sldMk cId="1571034104" sldId="321"/>
            <ac:spMk id="4" creationId="{3DE28667-65C6-4E3D-A47A-FBACFCB1FD0F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4" creationId="{7491AD49-3D42-4F61-9589-03758F36BFEE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5" creationId="{AC1A5F6D-35B4-4A16-B245-7E93A2DCCB7E}"/>
          </ac:spMkLst>
        </pc:spChg>
        <pc:spChg chg="add del mod ord">
          <ac:chgData name="Charles Vin" userId="dedb1bfb-5aa9-4c0a-b480-0f5662c6c5a7" providerId="ADAL" clId="{BD2DEAB7-1846-4727-BAEB-98DA70C06CC4}" dt="2021-12-08T13:34:06.991" v="641" actId="700"/>
          <ac:spMkLst>
            <pc:docMk/>
            <pc:sldMk cId="1571034104" sldId="321"/>
            <ac:spMk id="5" creationId="{E6984175-CC8D-45FC-B4F3-0BA9BA92CB1C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6" creationId="{5844D1EE-B54C-4EE9-8B49-F5A0E7937ACD}"/>
          </ac:spMkLst>
        </pc:spChg>
        <pc:spChg chg="add del mod ord">
          <ac:chgData name="Charles Vin" userId="dedb1bfb-5aa9-4c0a-b480-0f5662c6c5a7" providerId="ADAL" clId="{BD2DEAB7-1846-4727-BAEB-98DA70C06CC4}" dt="2021-12-08T13:34:06.991" v="641" actId="700"/>
          <ac:spMkLst>
            <pc:docMk/>
            <pc:sldMk cId="1571034104" sldId="321"/>
            <ac:spMk id="6" creationId="{FD63F0E0-D51A-4C94-BC07-BF20F502F698}"/>
          </ac:spMkLst>
        </pc:spChg>
        <pc:spChg chg="add del mod ord">
          <ac:chgData name="Charles Vin" userId="dedb1bfb-5aa9-4c0a-b480-0f5662c6c5a7" providerId="ADAL" clId="{BD2DEAB7-1846-4727-BAEB-98DA70C06CC4}" dt="2021-12-08T13:34:06.991" v="641" actId="700"/>
          <ac:spMkLst>
            <pc:docMk/>
            <pc:sldMk cId="1571034104" sldId="321"/>
            <ac:spMk id="7" creationId="{EA352978-A3D4-4AE1-907F-0AD152FFAE27}"/>
          </ac:spMkLst>
        </pc:spChg>
        <pc:spChg chg="add del mod ord">
          <ac:chgData name="Charles Vin" userId="dedb1bfb-5aa9-4c0a-b480-0f5662c6c5a7" providerId="ADAL" clId="{BD2DEAB7-1846-4727-BAEB-98DA70C06CC4}" dt="2021-12-08T13:34:06.991" v="641" actId="700"/>
          <ac:spMkLst>
            <pc:docMk/>
            <pc:sldMk cId="1571034104" sldId="321"/>
            <ac:spMk id="8" creationId="{51510431-A683-4B9D-BCA1-140643B625FB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9" creationId="{A67E0749-EF4C-4AEA-B2F9-CC758612ECBB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10" creationId="{531CD7FD-71A1-40E6-8357-562C85BCA6B3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11" creationId="{31B94E38-18EF-421A-8216-E55C805F1E7E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12" creationId="{527552DC-0A34-4C17-A8DB-5AF3B3D0B674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571034104" sldId="321"/>
            <ac:spMk id="13" creationId="{1B92B328-AA3D-47CB-B0A0-D3FC6D64AAEA}"/>
          </ac:spMkLst>
        </pc:spChg>
      </pc:sldChg>
      <pc:sldChg chg="addSp delSp modSp new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2753484701" sldId="322"/>
        </pc:sldMkLst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2" creationId="{98C3A7F4-7F8D-4ADF-8218-0CB6A75FE89D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2" creationId="{E4F0C2FE-EADD-49EB-81B8-85EF17109654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3" creationId="{3B60B597-69AF-4665-9909-BDBBC6F6653A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3" creationId="{90F2B3C2-88F9-4EEB-89F6-C15F915B5E20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4" creationId="{796A42BA-6719-42CC-A4DD-A25EA81A7BD8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5" creationId="{5C6A77A3-0781-463E-B46A-AC2598D4B27F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5" creationId="{8BF55772-524C-4AB5-98FC-09852BCD0F1D}"/>
          </ac:spMkLst>
        </pc:spChg>
        <pc:spChg chg="add del mod">
          <ac:chgData name="Charles Vin" userId="dedb1bfb-5aa9-4c0a-b480-0f5662c6c5a7" providerId="ADAL" clId="{BD2DEAB7-1846-4727-BAEB-98DA70C06CC4}" dt="2021-12-09T12:49:08.154" v="2055" actId="478"/>
          <ac:spMkLst>
            <pc:docMk/>
            <pc:sldMk cId="2753484701" sldId="322"/>
            <ac:spMk id="5" creationId="{BFC67E91-7D9D-4808-9120-806F8E8C7F2F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6" creationId="{18F08B5C-827A-4AC7-B745-D63F8DAA3E6E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6" creationId="{261F3C42-96EE-4B38-80A9-3002C7D035E0}"/>
          </ac:spMkLst>
        </pc:spChg>
        <pc:spChg chg="add del mod">
          <ac:chgData name="Charles Vin" userId="dedb1bfb-5aa9-4c0a-b480-0f5662c6c5a7" providerId="ADAL" clId="{BD2DEAB7-1846-4727-BAEB-98DA70C06CC4}" dt="2021-12-09T12:49:08.154" v="2055" actId="478"/>
          <ac:spMkLst>
            <pc:docMk/>
            <pc:sldMk cId="2753484701" sldId="322"/>
            <ac:spMk id="6" creationId="{5A4511E8-988C-4299-85BA-A741900ADCB3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7" creationId="{BED0E336-99D0-41F4-B7FC-605FC0832F9B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7" creationId="{CB79B098-4D0F-479A-BFAD-B22D0ABEFB47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8" creationId="{5B40C291-E027-47E0-B74F-B9E6A51FD1ED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8" creationId="{725F762A-E908-4D44-9CDE-044B2A86C108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9" creationId="{38CE9717-6D8C-45B6-ADBB-3931BE3CC443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9" creationId="{FBC20BA0-9EDA-42C0-A0AC-3899EE88DEDE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10" creationId="{5E138DBF-2E06-442E-BB12-8F56CD485C0B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10" creationId="{DDD74C0A-F925-4C4C-BEA2-27E545B152C5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11" creationId="{AA3C6C72-C0D9-4CAF-A1EE-049E0E994536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11" creationId="{DF348CB2-31D2-4692-AF38-514DF2B5BA7F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12" creationId="{B7120931-9FD4-4ADC-A6D1-C452FAED0BE5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12" creationId="{BA986A21-D10A-4C65-A495-14EC875F3401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13" creationId="{01AE4612-582D-4379-B1CF-1B3BED6D9B40}"/>
          </ac:spMkLst>
        </pc:spChg>
        <pc:spChg chg="del">
          <ac:chgData name="Charles Vin" userId="dedb1bfb-5aa9-4c0a-b480-0f5662c6c5a7" providerId="ADAL" clId="{BD2DEAB7-1846-4727-BAEB-98DA70C06CC4}" dt="2021-12-08T17:58:06.405" v="1157" actId="478"/>
          <ac:spMkLst>
            <pc:docMk/>
            <pc:sldMk cId="2753484701" sldId="322"/>
            <ac:spMk id="13" creationId="{F13D17E6-092F-4555-ACE6-CF364F9AE2C8}"/>
          </ac:spMkLst>
        </pc:spChg>
        <pc:spChg chg="del mod">
          <ac:chgData name="Charles Vin" userId="dedb1bfb-5aa9-4c0a-b480-0f5662c6c5a7" providerId="ADAL" clId="{BD2DEAB7-1846-4727-BAEB-98DA70C06CC4}" dt="2021-12-08T17:58:03.328" v="1156" actId="478"/>
          <ac:spMkLst>
            <pc:docMk/>
            <pc:sldMk cId="2753484701" sldId="322"/>
            <ac:spMk id="14" creationId="{10F69C4F-3D7E-4DA8-BD00-4B9B5A649684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14" creationId="{8429CC2D-1265-418B-AE3D-1615E7D9A2F8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15" creationId="{57A54C04-1B70-4A3F-956F-697CD01046E7}"/>
          </ac:spMkLst>
        </pc:spChg>
        <pc:spChg chg="add del mod">
          <ac:chgData name="Charles Vin" userId="dedb1bfb-5aa9-4c0a-b480-0f5662c6c5a7" providerId="ADAL" clId="{BD2DEAB7-1846-4727-BAEB-98DA70C06CC4}" dt="2021-12-08T17:59:26.248" v="1181"/>
          <ac:spMkLst>
            <pc:docMk/>
            <pc:sldMk cId="2753484701" sldId="322"/>
            <ac:spMk id="15" creationId="{AA0E7065-6011-4EAC-9AEF-718ECE756044}"/>
          </ac:spMkLst>
        </pc:spChg>
        <pc:spChg chg="add del mod">
          <ac:chgData name="Charles Vin" userId="dedb1bfb-5aa9-4c0a-b480-0f5662c6c5a7" providerId="ADAL" clId="{BD2DEAB7-1846-4727-BAEB-98DA70C06CC4}" dt="2021-12-08T17:59:26.248" v="1181"/>
          <ac:spMkLst>
            <pc:docMk/>
            <pc:sldMk cId="2753484701" sldId="322"/>
            <ac:spMk id="16" creationId="{20D4A27F-239C-4715-AEC8-EB982740A2E1}"/>
          </ac:spMkLst>
        </pc:spChg>
        <pc:spChg chg="add mod">
          <ac:chgData name="Charles Vin" userId="dedb1bfb-5aa9-4c0a-b480-0f5662c6c5a7" providerId="ADAL" clId="{BD2DEAB7-1846-4727-BAEB-98DA70C06CC4}" dt="2021-12-08T17:58:53.632" v="1164" actId="571"/>
          <ac:spMkLst>
            <pc:docMk/>
            <pc:sldMk cId="2753484701" sldId="322"/>
            <ac:spMk id="17" creationId="{ABD82860-664B-478F-AFBF-53128C5AD2BC}"/>
          </ac:spMkLst>
        </pc:spChg>
        <pc:spChg chg="add mod">
          <ac:chgData name="Charles Vin" userId="dedb1bfb-5aa9-4c0a-b480-0f5662c6c5a7" providerId="ADAL" clId="{BD2DEAB7-1846-4727-BAEB-98DA70C06CC4}" dt="2021-12-08T17:58:53.632" v="1164" actId="571"/>
          <ac:spMkLst>
            <pc:docMk/>
            <pc:sldMk cId="2753484701" sldId="322"/>
            <ac:spMk id="18" creationId="{54715070-977C-43F4-BB93-34F8D3101726}"/>
          </ac:spMkLst>
        </pc:spChg>
        <pc:spChg chg="add mod">
          <ac:chgData name="Charles Vin" userId="dedb1bfb-5aa9-4c0a-b480-0f5662c6c5a7" providerId="ADAL" clId="{BD2DEAB7-1846-4727-BAEB-98DA70C06CC4}" dt="2021-12-08T17:59:05.947" v="1166" actId="571"/>
          <ac:spMkLst>
            <pc:docMk/>
            <pc:sldMk cId="2753484701" sldId="322"/>
            <ac:spMk id="19" creationId="{431D0C34-6B6F-4F16-882E-5942E1AD8B98}"/>
          </ac:spMkLst>
        </pc:spChg>
        <pc:spChg chg="add mod">
          <ac:chgData name="Charles Vin" userId="dedb1bfb-5aa9-4c0a-b480-0f5662c6c5a7" providerId="ADAL" clId="{BD2DEAB7-1846-4727-BAEB-98DA70C06CC4}" dt="2021-12-08T17:59:05.947" v="1166" actId="571"/>
          <ac:spMkLst>
            <pc:docMk/>
            <pc:sldMk cId="2753484701" sldId="322"/>
            <ac:spMk id="20" creationId="{EE016EA2-B6A8-48B2-95A5-0BD3F156BB23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21" creationId="{0308EAC7-EC75-4B83-8712-881A9BAAE08B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2753484701" sldId="322"/>
            <ac:spMk id="22" creationId="{1F785D57-2DDB-4403-9F17-943E3E04D0F4}"/>
          </ac:spMkLst>
        </pc:spChg>
        <pc:picChg chg="add mod">
          <ac:chgData name="Charles Vin" userId="dedb1bfb-5aa9-4c0a-b480-0f5662c6c5a7" providerId="ADAL" clId="{BD2DEAB7-1846-4727-BAEB-98DA70C06CC4}" dt="2021-12-09T12:09:17.542" v="1972" actId="1076"/>
          <ac:picMkLst>
            <pc:docMk/>
            <pc:sldMk cId="2753484701" sldId="322"/>
            <ac:picMk id="4" creationId="{D4987EAF-CDCA-4A78-8AF7-D27446DF9F6B}"/>
          </ac:picMkLst>
        </pc:picChg>
        <pc:picChg chg="add del mod">
          <ac:chgData name="Charles Vin" userId="dedb1bfb-5aa9-4c0a-b480-0f5662c6c5a7" providerId="ADAL" clId="{BD2DEAB7-1846-4727-BAEB-98DA70C06CC4}" dt="2021-12-08T17:59:53.455" v="1191"/>
          <ac:picMkLst>
            <pc:docMk/>
            <pc:sldMk cId="2753484701" sldId="322"/>
            <ac:picMk id="23" creationId="{B20F2B69-60EF-4074-9635-B8F2209D15CA}"/>
          </ac:picMkLst>
        </pc:picChg>
      </pc:sldChg>
      <pc:sldChg chg="new del">
        <pc:chgData name="Charles Vin" userId="dedb1bfb-5aa9-4c0a-b480-0f5662c6c5a7" providerId="ADAL" clId="{BD2DEAB7-1846-4727-BAEB-98DA70C06CC4}" dt="2021-12-08T18:10:31.308" v="1261" actId="47"/>
        <pc:sldMkLst>
          <pc:docMk/>
          <pc:sldMk cId="322552626" sldId="323"/>
        </pc:sldMkLst>
      </pc:sldChg>
      <pc:sldChg chg="addSp delSp modSp new mod modTransition modClrScheme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1962851966" sldId="324"/>
        </pc:sldMkLst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962851966" sldId="324"/>
            <ac:spMk id="2" creationId="{A53B0FDC-5625-40B0-AF71-14E5F0772DDA}"/>
          </ac:spMkLst>
        </pc:spChg>
        <pc:spChg chg="del mod ord">
          <ac:chgData name="Charles Vin" userId="dedb1bfb-5aa9-4c0a-b480-0f5662c6c5a7" providerId="ADAL" clId="{BD2DEAB7-1846-4727-BAEB-98DA70C06CC4}" dt="2021-12-08T18:10:05.423" v="1249" actId="700"/>
          <ac:spMkLst>
            <pc:docMk/>
            <pc:sldMk cId="1962851966" sldId="324"/>
            <ac:spMk id="2" creationId="{F54E7149-80A4-4F48-AA75-4F4742139CC0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962851966" sldId="324"/>
            <ac:spMk id="3" creationId="{77D40A0D-7E93-46D5-8DFF-1EEC5DA9C86D}"/>
          </ac:spMkLst>
        </pc:spChg>
        <pc:spChg chg="add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962851966" sldId="324"/>
            <ac:spMk id="4" creationId="{C7AC2DC5-C6F6-4258-8DB3-FC6B73E50913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1962851966" sldId="324"/>
            <ac:spMk id="5" creationId="{A473C635-D0F8-42E0-BE13-928A4DF12515}"/>
          </ac:spMkLst>
        </pc:spChg>
        <pc:spChg chg="add del">
          <ac:chgData name="Charles Vin" userId="dedb1bfb-5aa9-4c0a-b480-0f5662c6c5a7" providerId="ADAL" clId="{BD2DEAB7-1846-4727-BAEB-98DA70C06CC4}" dt="2021-12-08T18:17:43.505" v="1431" actId="11529"/>
          <ac:spMkLst>
            <pc:docMk/>
            <pc:sldMk cId="1962851966" sldId="324"/>
            <ac:spMk id="7" creationId="{15F0B70A-8599-4004-899B-E5FC5837A092}"/>
          </ac:spMkLst>
        </pc:spChg>
        <pc:spChg chg="add mod">
          <ac:chgData name="Charles Vin" userId="dedb1bfb-5aa9-4c0a-b480-0f5662c6c5a7" providerId="ADAL" clId="{BD2DEAB7-1846-4727-BAEB-98DA70C06CC4}" dt="2021-12-08T18:32:57.852" v="1458" actId="1076"/>
          <ac:spMkLst>
            <pc:docMk/>
            <pc:sldMk cId="1962851966" sldId="324"/>
            <ac:spMk id="17" creationId="{C14DA759-CF25-43AB-B3E4-92B72766B8C2}"/>
          </ac:spMkLst>
        </pc:spChg>
        <pc:spChg chg="add mod">
          <ac:chgData name="Charles Vin" userId="dedb1bfb-5aa9-4c0a-b480-0f5662c6c5a7" providerId="ADAL" clId="{BD2DEAB7-1846-4727-BAEB-98DA70C06CC4}" dt="2021-12-08T18:33:05.409" v="1460" actId="1076"/>
          <ac:spMkLst>
            <pc:docMk/>
            <pc:sldMk cId="1962851966" sldId="324"/>
            <ac:spMk id="18" creationId="{B9F8F886-A106-45DB-B40C-6B1424B90421}"/>
          </ac:spMkLst>
        </pc:spChg>
        <pc:spChg chg="add mod">
          <ac:chgData name="Charles Vin" userId="dedb1bfb-5aa9-4c0a-b480-0f5662c6c5a7" providerId="ADAL" clId="{BD2DEAB7-1846-4727-BAEB-98DA70C06CC4}" dt="2021-12-08T18:33:17.539" v="1465" actId="1076"/>
          <ac:spMkLst>
            <pc:docMk/>
            <pc:sldMk cId="1962851966" sldId="324"/>
            <ac:spMk id="19" creationId="{37ABA588-D606-4CE8-8BA2-042749A8AAA5}"/>
          </ac:spMkLst>
        </pc:spChg>
        <pc:spChg chg="add mod">
          <ac:chgData name="Charles Vin" userId="dedb1bfb-5aa9-4c0a-b480-0f5662c6c5a7" providerId="ADAL" clId="{BD2DEAB7-1846-4727-BAEB-98DA70C06CC4}" dt="2021-12-08T18:33:23.317" v="1467" actId="1076"/>
          <ac:spMkLst>
            <pc:docMk/>
            <pc:sldMk cId="1962851966" sldId="324"/>
            <ac:spMk id="20" creationId="{42E83297-FCFE-41E6-A12F-180FD01FAC95}"/>
          </ac:spMkLst>
        </pc:spChg>
        <pc:spChg chg="add mod">
          <ac:chgData name="Charles Vin" userId="dedb1bfb-5aa9-4c0a-b480-0f5662c6c5a7" providerId="ADAL" clId="{BD2DEAB7-1846-4727-BAEB-98DA70C06CC4}" dt="2021-12-08T18:33:35.245" v="1470" actId="1076"/>
          <ac:spMkLst>
            <pc:docMk/>
            <pc:sldMk cId="1962851966" sldId="324"/>
            <ac:spMk id="21" creationId="{1BD3DC86-95F5-4A4F-A251-589FB01328A9}"/>
          </ac:spMkLst>
        </pc:spChg>
        <pc:picChg chg="add mod modCrop">
          <ac:chgData name="Charles Vin" userId="dedb1bfb-5aa9-4c0a-b480-0f5662c6c5a7" providerId="ADAL" clId="{BD2DEAB7-1846-4727-BAEB-98DA70C06CC4}" dt="2021-12-08T18:12:18.176" v="1276" actId="1076"/>
          <ac:picMkLst>
            <pc:docMk/>
            <pc:sldMk cId="1962851966" sldId="324"/>
            <ac:picMk id="6" creationId="{A74D839B-70B0-414F-AFBC-C8A6DE39091C}"/>
          </ac:picMkLst>
        </pc:picChg>
        <pc:cxnChg chg="add mod">
          <ac:chgData name="Charles Vin" userId="dedb1bfb-5aa9-4c0a-b480-0f5662c6c5a7" providerId="ADAL" clId="{BD2DEAB7-1846-4727-BAEB-98DA70C06CC4}" dt="2021-12-09T12:24:37.341" v="2041" actId="208"/>
          <ac:cxnSpMkLst>
            <pc:docMk/>
            <pc:sldMk cId="1962851966" sldId="324"/>
            <ac:cxnSpMk id="9" creationId="{F4BE0F3D-98EF-4EE7-B6E6-E3E9F45C35D1}"/>
          </ac:cxnSpMkLst>
        </pc:cxnChg>
        <pc:cxnChg chg="add mod">
          <ac:chgData name="Charles Vin" userId="dedb1bfb-5aa9-4c0a-b480-0f5662c6c5a7" providerId="ADAL" clId="{BD2DEAB7-1846-4727-BAEB-98DA70C06CC4}" dt="2021-12-09T12:24:37.341" v="2041" actId="208"/>
          <ac:cxnSpMkLst>
            <pc:docMk/>
            <pc:sldMk cId="1962851966" sldId="324"/>
            <ac:cxnSpMk id="10" creationId="{FEFB466C-C42E-422D-A835-2BC6C5932F8B}"/>
          </ac:cxnSpMkLst>
        </pc:cxnChg>
        <pc:cxnChg chg="add mod">
          <ac:chgData name="Charles Vin" userId="dedb1bfb-5aa9-4c0a-b480-0f5662c6c5a7" providerId="ADAL" clId="{BD2DEAB7-1846-4727-BAEB-98DA70C06CC4}" dt="2021-12-09T12:24:37.341" v="2041" actId="208"/>
          <ac:cxnSpMkLst>
            <pc:docMk/>
            <pc:sldMk cId="1962851966" sldId="324"/>
            <ac:cxnSpMk id="12" creationId="{EB78F010-6FEF-47E8-84FE-0E10371660EB}"/>
          </ac:cxnSpMkLst>
        </pc:cxnChg>
        <pc:cxnChg chg="add mod">
          <ac:chgData name="Charles Vin" userId="dedb1bfb-5aa9-4c0a-b480-0f5662c6c5a7" providerId="ADAL" clId="{BD2DEAB7-1846-4727-BAEB-98DA70C06CC4}" dt="2021-12-09T12:24:37.341" v="2041" actId="208"/>
          <ac:cxnSpMkLst>
            <pc:docMk/>
            <pc:sldMk cId="1962851966" sldId="324"/>
            <ac:cxnSpMk id="14" creationId="{6270F893-02AE-4168-89A7-0603C481A5BD}"/>
          </ac:cxnSpMkLst>
        </pc:cxnChg>
        <pc:cxnChg chg="add mod">
          <ac:chgData name="Charles Vin" userId="dedb1bfb-5aa9-4c0a-b480-0f5662c6c5a7" providerId="ADAL" clId="{BD2DEAB7-1846-4727-BAEB-98DA70C06CC4}" dt="2021-12-09T12:24:37.341" v="2041" actId="208"/>
          <ac:cxnSpMkLst>
            <pc:docMk/>
            <pc:sldMk cId="1962851966" sldId="324"/>
            <ac:cxnSpMk id="16" creationId="{6D0820A1-3F92-4DEC-B74D-E765123212BD}"/>
          </ac:cxnSpMkLst>
        </pc:cxnChg>
      </pc:sldChg>
      <pc:sldChg chg="addSp delSp modSp new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76368051" sldId="325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76368051" sldId="325"/>
            <ac:spMk id="2" creationId="{C928AE07-A609-437F-A76E-631CD042A776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76368051" sldId="325"/>
            <ac:spMk id="3" creationId="{F8B25205-32FF-4BB3-B48B-A1610A10A718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76368051" sldId="325"/>
            <ac:spMk id="4" creationId="{DF67160B-CB92-4F30-B88A-C42FE1FCFEF8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76368051" sldId="325"/>
            <ac:spMk id="5" creationId="{EC8713AC-A3CB-4F19-BB55-501B6A099A92}"/>
          </ac:spMkLst>
        </pc:spChg>
      </pc:sldChg>
      <pc:sldChg chg="addSp delSp modSp new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3126728418" sldId="326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126728418" sldId="326"/>
            <ac:spMk id="2" creationId="{F98600ED-F6B8-45DE-82E0-ABEC2B98FC21}"/>
          </ac:spMkLst>
        </pc:spChg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126728418" sldId="326"/>
            <ac:spMk id="3" creationId="{DE747CE0-3C73-47B2-B64C-E6DB112D0AAD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126728418" sldId="326"/>
            <ac:spMk id="4" creationId="{B8FA3593-FD2D-4B97-842B-87EF7BCE9719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126728418" sldId="326"/>
            <ac:spMk id="5" creationId="{E3AC33C8-3B19-4420-A5D9-BF4712038100}"/>
          </ac:spMkLst>
        </pc:spChg>
      </pc:sldChg>
      <pc:sldChg chg="addSp delSp modSp new mod modTransition chgLayout">
        <pc:chgData name="Charles Vin" userId="dedb1bfb-5aa9-4c0a-b480-0f5662c6c5a7" providerId="ADAL" clId="{BD2DEAB7-1846-4727-BAEB-98DA70C06CC4}" dt="2021-12-09T16:02:47.707" v="2089" actId="6264"/>
        <pc:sldMkLst>
          <pc:docMk/>
          <pc:sldMk cId="3849717834" sldId="327"/>
        </pc:sldMkLst>
        <pc:spChg chg="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849717834" sldId="327"/>
            <ac:spMk id="2" creationId="{AE29643A-2330-4AD5-A347-2BCD3F518A14}"/>
          </ac:spMkLst>
        </pc:spChg>
        <pc:spChg chg="add del mo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849717834" sldId="327"/>
            <ac:spMk id="3" creationId="{02FA32E6-5910-436D-8B4D-0C599BD7ADC0}"/>
          </ac:spMkLst>
        </pc:spChg>
        <pc:spChg chg="del">
          <ac:chgData name="Charles Vin" userId="dedb1bfb-5aa9-4c0a-b480-0f5662c6c5a7" providerId="ADAL" clId="{BD2DEAB7-1846-4727-BAEB-98DA70C06CC4}" dt="2021-12-09T12:19:59.699" v="1993" actId="478"/>
          <ac:spMkLst>
            <pc:docMk/>
            <pc:sldMk cId="3849717834" sldId="327"/>
            <ac:spMk id="3" creationId="{55289E37-71F5-4D76-BCF2-B639AF5582BA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849717834" sldId="327"/>
            <ac:spMk id="4" creationId="{E0BEBB7D-8586-4282-BC05-D6F1DE9DF090}"/>
          </ac:spMkLst>
        </pc:spChg>
        <pc:spChg chg="del mod">
          <ac:chgData name="Charles Vin" userId="dedb1bfb-5aa9-4c0a-b480-0f5662c6c5a7" providerId="ADAL" clId="{BD2DEAB7-1846-4727-BAEB-98DA70C06CC4}" dt="2021-12-09T12:20:38.713" v="2022" actId="478"/>
          <ac:spMkLst>
            <pc:docMk/>
            <pc:sldMk cId="3849717834" sldId="327"/>
            <ac:spMk id="4" creationId="{F002252B-292A-48E2-ADAB-D3017BFD264B}"/>
          </ac:spMkLst>
        </pc:spChg>
        <pc:spChg chg="add mod">
          <ac:chgData name="Charles Vin" userId="dedb1bfb-5aa9-4c0a-b480-0f5662c6c5a7" providerId="ADAL" clId="{BD2DEAB7-1846-4727-BAEB-98DA70C06CC4}" dt="2021-12-09T12:20:30.073" v="1995" actId="2085"/>
          <ac:spMkLst>
            <pc:docMk/>
            <pc:sldMk cId="3849717834" sldId="327"/>
            <ac:spMk id="5" creationId="{D99E8AEA-225C-4263-B3FC-6B6E0F958B67}"/>
          </ac:spMkLst>
        </pc:spChg>
        <pc:spChg chg="add del mod ord">
          <ac:chgData name="Charles Vin" userId="dedb1bfb-5aa9-4c0a-b480-0f5662c6c5a7" providerId="ADAL" clId="{BD2DEAB7-1846-4727-BAEB-98DA70C06CC4}" dt="2021-12-09T16:02:47.707" v="2089" actId="6264"/>
          <ac:spMkLst>
            <pc:docMk/>
            <pc:sldMk cId="3849717834" sldId="327"/>
            <ac:spMk id="6" creationId="{8390FBEB-4371-4154-BB4C-98DEDDD07B81}"/>
          </ac:spMkLst>
        </pc:spChg>
        <pc:spChg chg="add del mod">
          <ac:chgData name="Charles Vin" userId="dedb1bfb-5aa9-4c0a-b480-0f5662c6c5a7" providerId="ADAL" clId="{BD2DEAB7-1846-4727-BAEB-98DA70C06CC4}" dt="2021-12-09T12:20:43.581" v="2023" actId="478"/>
          <ac:spMkLst>
            <pc:docMk/>
            <pc:sldMk cId="3849717834" sldId="327"/>
            <ac:spMk id="7" creationId="{EBADBDBD-9B2D-4B23-B3A0-A80757CD34B3}"/>
          </ac:spMkLst>
        </pc:spChg>
      </pc:sldChg>
      <pc:sldMasterChg chg="add del addSldLayout delSldLayout modSldLayout">
        <pc:chgData name="Charles Vin" userId="dedb1bfb-5aa9-4c0a-b480-0f5662c6c5a7" providerId="ADAL" clId="{BD2DEAB7-1846-4727-BAEB-98DA70C06CC4}" dt="2021-12-09T16:02:23.071" v="2087"/>
        <pc:sldMasterMkLst>
          <pc:docMk/>
          <pc:sldMasterMk cId="0" sldId="2147483680"/>
        </pc:sldMasterMkLst>
        <pc:sldLayoutChg chg="addSp modSp add del">
          <pc:chgData name="Charles Vin" userId="dedb1bfb-5aa9-4c0a-b480-0f5662c6c5a7" providerId="ADAL" clId="{BD2DEAB7-1846-4727-BAEB-98DA70C06CC4}" dt="2021-12-09T16:01:48.896" v="2074"/>
          <pc:sldLayoutMkLst>
            <pc:docMk/>
            <pc:sldMasterMk cId="0" sldId="2147483680"/>
            <pc:sldLayoutMk cId="0" sldId="2147483648"/>
          </pc:sldLayoutMkLst>
          <pc:spChg chg="add mod">
            <ac:chgData name="Charles Vin" userId="dedb1bfb-5aa9-4c0a-b480-0f5662c6c5a7" providerId="ADAL" clId="{BD2DEAB7-1846-4727-BAEB-98DA70C06CC4}" dt="2021-12-09T16:01:48.896" v="2074"/>
            <ac:spMkLst>
              <pc:docMk/>
              <pc:sldMasterMk cId="0" sldId="2147483680"/>
              <pc:sldLayoutMk cId="0" sldId="2147483648"/>
              <ac:spMk id="2" creationId="{6635A5B1-2A05-459A-8A35-C71AA4EA7463}"/>
            </ac:spMkLst>
          </pc:spChg>
        </pc:sldLayoutChg>
        <pc:sldLayoutChg chg="addSp modSp add del">
          <pc:chgData name="Charles Vin" userId="dedb1bfb-5aa9-4c0a-b480-0f5662c6c5a7" providerId="ADAL" clId="{BD2DEAB7-1846-4727-BAEB-98DA70C06CC4}" dt="2021-12-09T16:02:12.743" v="2084"/>
          <pc:sldLayoutMkLst>
            <pc:docMk/>
            <pc:sldMasterMk cId="0" sldId="2147483680"/>
            <pc:sldLayoutMk cId="0" sldId="2147483649"/>
          </pc:sldLayoutMkLst>
          <pc:spChg chg="add mod">
            <ac:chgData name="Charles Vin" userId="dedb1bfb-5aa9-4c0a-b480-0f5662c6c5a7" providerId="ADAL" clId="{BD2DEAB7-1846-4727-BAEB-98DA70C06CC4}" dt="2021-12-09T16:02:12.743" v="2084"/>
            <ac:spMkLst>
              <pc:docMk/>
              <pc:sldMasterMk cId="0" sldId="2147483680"/>
              <pc:sldLayoutMk cId="0" sldId="2147483649"/>
              <ac:spMk id="2" creationId="{81E686E5-7819-40CB-92E5-51D5631477DB}"/>
            </ac:spMkLst>
          </pc:spChg>
        </pc:sldLayoutChg>
        <pc:sldLayoutChg chg="addSp modSp add del">
          <pc:chgData name="Charles Vin" userId="dedb1bfb-5aa9-4c0a-b480-0f5662c6c5a7" providerId="ADAL" clId="{BD2DEAB7-1846-4727-BAEB-98DA70C06CC4}" dt="2021-12-09T16:02:09.941" v="2083"/>
          <pc:sldLayoutMkLst>
            <pc:docMk/>
            <pc:sldMasterMk cId="0" sldId="2147483680"/>
            <pc:sldLayoutMk cId="0" sldId="2147483650"/>
          </pc:sldLayoutMkLst>
          <pc:spChg chg="add mod">
            <ac:chgData name="Charles Vin" userId="dedb1bfb-5aa9-4c0a-b480-0f5662c6c5a7" providerId="ADAL" clId="{BD2DEAB7-1846-4727-BAEB-98DA70C06CC4}" dt="2021-12-09T16:02:09.941" v="2083"/>
            <ac:spMkLst>
              <pc:docMk/>
              <pc:sldMasterMk cId="0" sldId="2147483680"/>
              <pc:sldLayoutMk cId="0" sldId="2147483650"/>
              <ac:spMk id="2" creationId="{FFE3B67B-EB66-4ADC-B2D1-57689FE3DE79}"/>
            </ac:spMkLst>
          </pc:spChg>
        </pc:sldLayoutChg>
        <pc:sldLayoutChg chg="addSp modSp add del">
          <pc:chgData name="Charles Vin" userId="dedb1bfb-5aa9-4c0a-b480-0f5662c6c5a7" providerId="ADAL" clId="{BD2DEAB7-1846-4727-BAEB-98DA70C06CC4}" dt="2021-12-09T16:02:07.003" v="2082"/>
          <pc:sldLayoutMkLst>
            <pc:docMk/>
            <pc:sldMasterMk cId="0" sldId="2147483680"/>
            <pc:sldLayoutMk cId="0" sldId="2147483651"/>
          </pc:sldLayoutMkLst>
          <pc:spChg chg="add mod">
            <ac:chgData name="Charles Vin" userId="dedb1bfb-5aa9-4c0a-b480-0f5662c6c5a7" providerId="ADAL" clId="{BD2DEAB7-1846-4727-BAEB-98DA70C06CC4}" dt="2021-12-09T16:02:07.003" v="2082"/>
            <ac:spMkLst>
              <pc:docMk/>
              <pc:sldMasterMk cId="0" sldId="2147483680"/>
              <pc:sldLayoutMk cId="0" sldId="2147483651"/>
              <ac:spMk id="2" creationId="{7E3B73B9-3720-40EC-AEFC-EA139EB69D84}"/>
            </ac:spMkLst>
          </pc:spChg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52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53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54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55"/>
          </pc:sldLayoutMkLst>
        </pc:sldLayoutChg>
        <pc:sldLayoutChg chg="addSp modSp add del">
          <pc:chgData name="Charles Vin" userId="dedb1bfb-5aa9-4c0a-b480-0f5662c6c5a7" providerId="ADAL" clId="{BD2DEAB7-1846-4727-BAEB-98DA70C06CC4}" dt="2021-12-09T16:02:05.799" v="2081"/>
          <pc:sldLayoutMkLst>
            <pc:docMk/>
            <pc:sldMasterMk cId="0" sldId="2147483680"/>
            <pc:sldLayoutMk cId="0" sldId="2147483656"/>
          </pc:sldLayoutMkLst>
          <pc:spChg chg="add mod">
            <ac:chgData name="Charles Vin" userId="dedb1bfb-5aa9-4c0a-b480-0f5662c6c5a7" providerId="ADAL" clId="{BD2DEAB7-1846-4727-BAEB-98DA70C06CC4}" dt="2021-12-09T16:02:05.799" v="2081"/>
            <ac:spMkLst>
              <pc:docMk/>
              <pc:sldMasterMk cId="0" sldId="2147483680"/>
              <pc:sldLayoutMk cId="0" sldId="2147483656"/>
              <ac:spMk id="2" creationId="{EA73563F-CFDF-4C39-8594-9A9670D3855D}"/>
            </ac:spMkLst>
          </pc:spChg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57"/>
          </pc:sldLayoutMkLst>
        </pc:sldLayoutChg>
        <pc:sldLayoutChg chg="addSp delSp modSp add del">
          <pc:chgData name="Charles Vin" userId="dedb1bfb-5aa9-4c0a-b480-0f5662c6c5a7" providerId="ADAL" clId="{BD2DEAB7-1846-4727-BAEB-98DA70C06CC4}" dt="2021-12-09T16:02:03.322" v="2080"/>
          <pc:sldLayoutMkLst>
            <pc:docMk/>
            <pc:sldMasterMk cId="0" sldId="2147483680"/>
            <pc:sldLayoutMk cId="0" sldId="2147483658"/>
          </pc:sldLayoutMkLst>
          <pc:spChg chg="add mod">
            <ac:chgData name="Charles Vin" userId="dedb1bfb-5aa9-4c0a-b480-0f5662c6c5a7" providerId="ADAL" clId="{BD2DEAB7-1846-4727-BAEB-98DA70C06CC4}" dt="2021-12-09T16:02:01.468" v="2078"/>
            <ac:spMkLst>
              <pc:docMk/>
              <pc:sldMasterMk cId="0" sldId="2147483680"/>
              <pc:sldLayoutMk cId="0" sldId="2147483658"/>
              <ac:spMk id="2" creationId="{ADD978AC-9780-4272-8177-96443CA26562}"/>
            </ac:spMkLst>
          </pc:spChg>
          <pc:spChg chg="add del mod">
            <ac:chgData name="Charles Vin" userId="dedb1bfb-5aa9-4c0a-b480-0f5662c6c5a7" providerId="ADAL" clId="{BD2DEAB7-1846-4727-BAEB-98DA70C06CC4}" dt="2021-12-09T16:02:03.322" v="2080"/>
            <ac:spMkLst>
              <pc:docMk/>
              <pc:sldMasterMk cId="0" sldId="2147483680"/>
              <pc:sldLayoutMk cId="0" sldId="2147483658"/>
              <ac:spMk id="3" creationId="{70AE15B0-60E0-471F-A34A-2656875DAEEB}"/>
            </ac:spMkLst>
          </pc:spChg>
        </pc:sldLayoutChg>
        <pc:sldLayoutChg chg="addSp modSp add del">
          <pc:chgData name="Charles Vin" userId="dedb1bfb-5aa9-4c0a-b480-0f5662c6c5a7" providerId="ADAL" clId="{BD2DEAB7-1846-4727-BAEB-98DA70C06CC4}" dt="2021-12-09T16:02:00.157" v="2077"/>
          <pc:sldLayoutMkLst>
            <pc:docMk/>
            <pc:sldMasterMk cId="0" sldId="2147483680"/>
            <pc:sldLayoutMk cId="0" sldId="2147483659"/>
          </pc:sldLayoutMkLst>
          <pc:spChg chg="add mod">
            <ac:chgData name="Charles Vin" userId="dedb1bfb-5aa9-4c0a-b480-0f5662c6c5a7" providerId="ADAL" clId="{BD2DEAB7-1846-4727-BAEB-98DA70C06CC4}" dt="2021-12-09T16:02:00.157" v="2077"/>
            <ac:spMkLst>
              <pc:docMk/>
              <pc:sldMasterMk cId="0" sldId="2147483680"/>
              <pc:sldLayoutMk cId="0" sldId="2147483659"/>
              <ac:spMk id="2" creationId="{A646E59A-0A84-4819-8C12-91ACBFFCCC93}"/>
            </ac:spMkLst>
          </pc:spChg>
        </pc:sldLayoutChg>
        <pc:sldLayoutChg chg="addSp modSp add del">
          <pc:chgData name="Charles Vin" userId="dedb1bfb-5aa9-4c0a-b480-0f5662c6c5a7" providerId="ADAL" clId="{BD2DEAB7-1846-4727-BAEB-98DA70C06CC4}" dt="2021-12-09T16:01:57.953" v="2076"/>
          <pc:sldLayoutMkLst>
            <pc:docMk/>
            <pc:sldMasterMk cId="0" sldId="2147483680"/>
            <pc:sldLayoutMk cId="0" sldId="2147483660"/>
          </pc:sldLayoutMkLst>
          <pc:spChg chg="add mod">
            <ac:chgData name="Charles Vin" userId="dedb1bfb-5aa9-4c0a-b480-0f5662c6c5a7" providerId="ADAL" clId="{BD2DEAB7-1846-4727-BAEB-98DA70C06CC4}" dt="2021-12-09T16:01:57.953" v="2076"/>
            <ac:spMkLst>
              <pc:docMk/>
              <pc:sldMasterMk cId="0" sldId="2147483680"/>
              <pc:sldLayoutMk cId="0" sldId="2147483660"/>
              <ac:spMk id="2" creationId="{3B50D277-B240-487C-9CA7-2C3E6176DA54}"/>
            </ac:spMkLst>
          </pc:spChg>
        </pc:sldLayoutChg>
        <pc:sldLayoutChg chg="addSp modSp add del">
          <pc:chgData name="Charles Vin" userId="dedb1bfb-5aa9-4c0a-b480-0f5662c6c5a7" providerId="ADAL" clId="{BD2DEAB7-1846-4727-BAEB-98DA70C06CC4}" dt="2021-12-09T16:01:56.448" v="2075"/>
          <pc:sldLayoutMkLst>
            <pc:docMk/>
            <pc:sldMasterMk cId="0" sldId="2147483680"/>
            <pc:sldLayoutMk cId="0" sldId="2147483661"/>
          </pc:sldLayoutMkLst>
          <pc:spChg chg="add mod">
            <ac:chgData name="Charles Vin" userId="dedb1bfb-5aa9-4c0a-b480-0f5662c6c5a7" providerId="ADAL" clId="{BD2DEAB7-1846-4727-BAEB-98DA70C06CC4}" dt="2021-12-09T16:01:56.448" v="2075"/>
            <ac:spMkLst>
              <pc:docMk/>
              <pc:sldMasterMk cId="0" sldId="2147483680"/>
              <pc:sldLayoutMk cId="0" sldId="2147483661"/>
              <ac:spMk id="2" creationId="{387C73DE-1C44-4712-99FB-E5C4EC014F1B}"/>
            </ac:spMkLst>
          </pc:spChg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62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63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64"/>
          </pc:sldLayoutMkLst>
        </pc:sldLayoutChg>
        <pc:sldLayoutChg chg="addSp modSp add del">
          <pc:chgData name="Charles Vin" userId="dedb1bfb-5aa9-4c0a-b480-0f5662c6c5a7" providerId="ADAL" clId="{BD2DEAB7-1846-4727-BAEB-98DA70C06CC4}" dt="2021-12-09T16:02:23.071" v="2087"/>
          <pc:sldLayoutMkLst>
            <pc:docMk/>
            <pc:sldMasterMk cId="0" sldId="2147483680"/>
            <pc:sldLayoutMk cId="0" sldId="2147483665"/>
          </pc:sldLayoutMkLst>
          <pc:spChg chg="add mod">
            <ac:chgData name="Charles Vin" userId="dedb1bfb-5aa9-4c0a-b480-0f5662c6c5a7" providerId="ADAL" clId="{BD2DEAB7-1846-4727-BAEB-98DA70C06CC4}" dt="2021-12-09T16:02:23.071" v="2087"/>
            <ac:spMkLst>
              <pc:docMk/>
              <pc:sldMasterMk cId="0" sldId="2147483680"/>
              <pc:sldLayoutMk cId="0" sldId="2147483665"/>
              <ac:spMk id="2" creationId="{E4F97829-D03D-4508-BC8B-A8E520731A40}"/>
            </ac:spMkLst>
          </pc:spChg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66"/>
          </pc:sldLayoutMkLst>
        </pc:sldLayoutChg>
        <pc:sldLayoutChg chg="addSp modSp add del">
          <pc:chgData name="Charles Vin" userId="dedb1bfb-5aa9-4c0a-b480-0f5662c6c5a7" providerId="ADAL" clId="{BD2DEAB7-1846-4727-BAEB-98DA70C06CC4}" dt="2021-12-09T16:02:21.055" v="2086"/>
          <pc:sldLayoutMkLst>
            <pc:docMk/>
            <pc:sldMasterMk cId="0" sldId="2147483680"/>
            <pc:sldLayoutMk cId="0" sldId="2147483667"/>
          </pc:sldLayoutMkLst>
          <pc:spChg chg="add mod">
            <ac:chgData name="Charles Vin" userId="dedb1bfb-5aa9-4c0a-b480-0f5662c6c5a7" providerId="ADAL" clId="{BD2DEAB7-1846-4727-BAEB-98DA70C06CC4}" dt="2021-12-09T16:02:21.055" v="2086"/>
            <ac:spMkLst>
              <pc:docMk/>
              <pc:sldMasterMk cId="0" sldId="2147483680"/>
              <pc:sldLayoutMk cId="0" sldId="2147483667"/>
              <ac:spMk id="2" creationId="{E37F6583-944C-470B-A99E-E47404E7A5F4}"/>
            </ac:spMkLst>
          </pc:spChg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68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69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0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1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2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3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4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5"/>
          </pc:sldLayoutMkLst>
        </pc:sldLayoutChg>
        <pc:sldLayoutChg chg="add del">
          <pc:chgData name="Charles Vin" userId="dedb1bfb-5aa9-4c0a-b480-0f5662c6c5a7" providerId="ADAL" clId="{BD2DEAB7-1846-4727-BAEB-98DA70C06CC4}" dt="2021-12-09T12:21:23.498" v="2027" actId="47"/>
          <pc:sldLayoutMkLst>
            <pc:docMk/>
            <pc:sldMasterMk cId="0" sldId="2147483680"/>
            <pc:sldLayoutMk cId="0" sldId="2147483676"/>
          </pc:sldLayoutMkLst>
        </pc:sldLayoutChg>
        <pc:sldLayoutChg chg="addSp modSp add del">
          <pc:chgData name="Charles Vin" userId="dedb1bfb-5aa9-4c0a-b480-0f5662c6c5a7" providerId="ADAL" clId="{BD2DEAB7-1846-4727-BAEB-98DA70C06CC4}" dt="2021-12-09T16:02:19.014" v="2085"/>
          <pc:sldLayoutMkLst>
            <pc:docMk/>
            <pc:sldMasterMk cId="0" sldId="2147483680"/>
            <pc:sldLayoutMk cId="0" sldId="2147483677"/>
          </pc:sldLayoutMkLst>
          <pc:spChg chg="add mod">
            <ac:chgData name="Charles Vin" userId="dedb1bfb-5aa9-4c0a-b480-0f5662c6c5a7" providerId="ADAL" clId="{BD2DEAB7-1846-4727-BAEB-98DA70C06CC4}" dt="2021-12-09T16:02:19.014" v="2085"/>
            <ac:spMkLst>
              <pc:docMk/>
              <pc:sldMasterMk cId="0" sldId="2147483680"/>
              <pc:sldLayoutMk cId="0" sldId="2147483677"/>
              <ac:spMk id="2" creationId="{BD293A7C-310A-4E30-9579-4EACA157B957}"/>
            </ac:spMkLst>
          </pc:spChg>
        </pc:sldLayoutChg>
      </pc:sldMasterChg>
      <pc:sldMasterChg chg="del addSldLayout delSldLayout">
        <pc:chgData name="Charles Vin" userId="dedb1bfb-5aa9-4c0a-b480-0f5662c6c5a7" providerId="ADAL" clId="{BD2DEAB7-1846-4727-BAEB-98DA70C06CC4}" dt="2021-12-09T12:21:26.540" v="2028" actId="47"/>
        <pc:sldMasterMkLst>
          <pc:docMk/>
          <pc:sldMasterMk cId="0" sldId="2147483681"/>
        </pc:sldMasterMkLst>
        <pc:sldLayoutChg chg="add del">
          <pc:chgData name="Charles Vin" userId="dedb1bfb-5aa9-4c0a-b480-0f5662c6c5a7" providerId="ADAL" clId="{BD2DEAB7-1846-4727-BAEB-98DA70C06CC4}" dt="2021-12-09T12:21:26.540" v="2028" actId="47"/>
          <pc:sldLayoutMkLst>
            <pc:docMk/>
            <pc:sldMasterMk cId="0" sldId="2147483681"/>
            <pc:sldLayoutMk cId="0" sldId="2147483678"/>
          </pc:sldLayoutMkLst>
        </pc:sldLayoutChg>
        <pc:sldLayoutChg chg="add del">
          <pc:chgData name="Charles Vin" userId="dedb1bfb-5aa9-4c0a-b480-0f5662c6c5a7" providerId="ADAL" clId="{BD2DEAB7-1846-4727-BAEB-98DA70C06CC4}" dt="2021-12-04T16:22:26.350" v="4" actId="680"/>
          <pc:sldLayoutMkLst>
            <pc:docMk/>
            <pc:sldMasterMk cId="0" sldId="2147483681"/>
            <pc:sldLayoutMk cId="21826608" sldId="2147483682"/>
          </pc:sldLayoutMkLst>
        </pc:sldLayoutChg>
        <pc:sldLayoutChg chg="add del">
          <pc:chgData name="Charles Vin" userId="dedb1bfb-5aa9-4c0a-b480-0f5662c6c5a7" providerId="ADAL" clId="{BD2DEAB7-1846-4727-BAEB-98DA70C06CC4}" dt="2021-12-04T16:23:00.914" v="8" actId="680"/>
          <pc:sldLayoutMkLst>
            <pc:docMk/>
            <pc:sldMasterMk cId="0" sldId="2147483681"/>
            <pc:sldLayoutMk cId="448184181" sldId="2147483682"/>
          </pc:sldLayoutMkLst>
        </pc:sldLayoutChg>
        <pc:sldLayoutChg chg="add del">
          <pc:chgData name="Charles Vin" userId="dedb1bfb-5aa9-4c0a-b480-0f5662c6c5a7" providerId="ADAL" clId="{BD2DEAB7-1846-4727-BAEB-98DA70C06CC4}" dt="2021-12-04T16:22:15.100" v="2" actId="680"/>
          <pc:sldLayoutMkLst>
            <pc:docMk/>
            <pc:sldMasterMk cId="0" sldId="2147483681"/>
            <pc:sldLayoutMk cId="3504573702" sldId="2147483682"/>
          </pc:sldLayoutMkLst>
        </pc:sldLayoutChg>
      </pc:sldMasterChg>
      <pc:sldMasterChg chg="add del addSldLayout delSldLayout">
        <pc:chgData name="Charles Vin" userId="dedb1bfb-5aa9-4c0a-b480-0f5662c6c5a7" providerId="ADAL" clId="{BD2DEAB7-1846-4727-BAEB-98DA70C06CC4}" dt="2021-12-09T12:21:26.540" v="2028" actId="47"/>
        <pc:sldMasterMkLst>
          <pc:docMk/>
          <pc:sldMasterMk cId="0" sldId="2147483682"/>
        </pc:sldMasterMkLst>
        <pc:sldLayoutChg chg="add del">
          <pc:chgData name="Charles Vin" userId="dedb1bfb-5aa9-4c0a-b480-0f5662c6c5a7" providerId="ADAL" clId="{BD2DEAB7-1846-4727-BAEB-98DA70C06CC4}" dt="2021-12-09T12:21:26.540" v="2028" actId="47"/>
          <pc:sldLayoutMkLst>
            <pc:docMk/>
            <pc:sldMasterMk cId="0" sldId="2147483682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ici de la population </a:t>
            </a:r>
          </a:p>
        </p:txBody>
      </p:sp>
    </p:spTree>
    <p:extLst>
      <p:ext uri="{BB962C8B-B14F-4D97-AF65-F5344CB8AC3E}">
        <p14:creationId xmlns:p14="http://schemas.microsoft.com/office/powerpoint/2010/main" val="32178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69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A5B1-2A05-459A-8A35-C71AA4EA7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97829-D03D-4508-BC8B-A8E520731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F6583-944C-470B-A99E-E47404E7A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93A7C-310A-4E30-9579-4EACA157B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686E5-7819-40CB-92E5-51D563147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3B67B-EB66-4ADC-B2D1-57689FE3D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B73B9-3720-40EC-AEFC-EA139EB69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3563F-CFDF-4C39-8594-9A9670D38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D978AC-9780-4272-8177-96443CA26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6E59A-0A84-4819-8C12-91ACBFFCCC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0D277-B240-487C-9CA7-2C3E6176D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C73DE-1C44-4712-99FB-E5C4EC014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1D4C4-2623-42DD-8041-BE72BAF1E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F8EE-0BB2-4BDF-BBBF-1917F5FC6E0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7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1235768" y="2370336"/>
            <a:ext cx="6813482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Amorçage</a:t>
            </a:r>
            <a:r>
              <a:rPr lang="en-US" sz="2400" dirty="0"/>
              <a:t> </a:t>
            </a:r>
            <a:r>
              <a:rPr lang="fr-FR" sz="2400" dirty="0"/>
              <a:t>syllabique</a:t>
            </a:r>
            <a:br>
              <a:rPr lang="en-US" sz="2400" dirty="0"/>
            </a:br>
            <a:r>
              <a:rPr lang="en-US" sz="2400" dirty="0"/>
              <a:t>avec des </a:t>
            </a:r>
            <a:r>
              <a:rPr lang="fr-FR" sz="2400" dirty="0"/>
              <a:t>pseudos</a:t>
            </a:r>
            <a:r>
              <a:rPr lang="en-US" sz="2400" dirty="0"/>
              <a:t> mots</a:t>
            </a:r>
            <a:br>
              <a:rPr lang="en-US" sz="2400" dirty="0"/>
            </a:br>
            <a:r>
              <a:rPr lang="en-US" sz="2400" dirty="0"/>
              <a:t>dans </a:t>
            </a:r>
            <a:r>
              <a:rPr lang="fr-FR" sz="2400" dirty="0"/>
              <a:t>une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fr-FR" sz="2400" dirty="0"/>
              <a:t>taches</a:t>
            </a:r>
            <a:r>
              <a:rPr lang="en-US" sz="2400" dirty="0"/>
              <a:t> de decision </a:t>
            </a:r>
            <a:r>
              <a:rPr lang="fr-FR" sz="2400" dirty="0"/>
              <a:t>lexicale</a:t>
            </a: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52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Mathey</a:t>
            </a:r>
            <a:r>
              <a:rPr lang="fr-FR" dirty="0"/>
              <a:t>, </a:t>
            </a:r>
            <a:r>
              <a:rPr lang="fr-FR" dirty="0" err="1"/>
              <a:t>Doignon</a:t>
            </a:r>
            <a:r>
              <a:rPr lang="fr-FR" dirty="0"/>
              <a:t>-Camus, </a:t>
            </a:r>
            <a:r>
              <a:rPr lang="fr-FR" dirty="0" err="1"/>
              <a:t>Chetail</a:t>
            </a:r>
            <a:endParaRPr lang="fr-F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0B30-F561-4985-98E9-82D754C76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1"/>
    </mc:Choice>
    <mc:Fallback xmlns="">
      <p:transition spd="slow" advTm="113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5217-7E90-4673-98F2-46A77A9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672" y="2098184"/>
            <a:ext cx="3593803" cy="862200"/>
          </a:xfrm>
        </p:spPr>
        <p:txBody>
          <a:bodyPr/>
          <a:lstStyle/>
          <a:p>
            <a:r>
              <a:rPr lang="fr-FR"/>
              <a:t>Résultats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5182-89AE-446A-A34B-F301FFF52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"/>
    </mc:Choice>
    <mc:Fallback xmlns="">
      <p:transition spd="slow" advTm="15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6B038F-C54D-4349-93F4-840055A1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223" y="749512"/>
            <a:ext cx="4374776" cy="2916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39D0A-7560-42FB-84E7-E0E0843C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7224" y="749512"/>
            <a:ext cx="4374776" cy="2916518"/>
          </a:xfrm>
          <a:prstGeom prst="rect">
            <a:avLst/>
          </a:prstGeom>
        </p:spPr>
      </p:pic>
      <p:sp>
        <p:nvSpPr>
          <p:cNvPr id="13" name="Left Bracket 12">
            <a:extLst>
              <a:ext uri="{FF2B5EF4-FFF2-40B4-BE49-F238E27FC236}">
                <a16:creationId xmlns:a16="http://schemas.microsoft.com/office/drawing/2014/main" id="{FA3419F6-354B-4B20-A9A0-140372D74F7E}"/>
              </a:ext>
            </a:extLst>
          </p:cNvPr>
          <p:cNvSpPr/>
          <p:nvPr/>
        </p:nvSpPr>
        <p:spPr>
          <a:xfrm rot="5400000">
            <a:off x="40268" y="5004680"/>
            <a:ext cx="77692" cy="6813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7731C-9CCE-450B-A210-B5B958F20C40}"/>
              </a:ext>
            </a:extLst>
          </p:cNvPr>
          <p:cNvSpPr txBox="1"/>
          <p:nvPr/>
        </p:nvSpPr>
        <p:spPr>
          <a:xfrm>
            <a:off x="-38996" y="5143500"/>
            <a:ext cx="23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E7046C9-612B-4835-BAFD-E17DA414ADBC}"/>
              </a:ext>
            </a:extLst>
          </p:cNvPr>
          <p:cNvSpPr/>
          <p:nvPr/>
        </p:nvSpPr>
        <p:spPr>
          <a:xfrm rot="5400000">
            <a:off x="2051499" y="867175"/>
            <a:ext cx="77692" cy="17064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DDB9A-E269-4020-A367-B250B5E8D651}"/>
              </a:ext>
            </a:extLst>
          </p:cNvPr>
          <p:cNvSpPr txBox="1"/>
          <p:nvPr/>
        </p:nvSpPr>
        <p:spPr>
          <a:xfrm>
            <a:off x="1915174" y="1451459"/>
            <a:ext cx="3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**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230AB4E-AB49-4A22-AE55-C21DB3743B6F}"/>
              </a:ext>
            </a:extLst>
          </p:cNvPr>
          <p:cNvSpPr/>
          <p:nvPr/>
        </p:nvSpPr>
        <p:spPr>
          <a:xfrm rot="5400000">
            <a:off x="1097418" y="5138353"/>
            <a:ext cx="77692" cy="65587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95E2E-6F21-4B0A-8A60-00A11C974D86}"/>
              </a:ext>
            </a:extLst>
          </p:cNvPr>
          <p:cNvSpPr txBox="1"/>
          <p:nvPr/>
        </p:nvSpPr>
        <p:spPr>
          <a:xfrm>
            <a:off x="808324" y="5197361"/>
            <a:ext cx="655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 = .07</a:t>
            </a:r>
          </a:p>
        </p:txBody>
      </p:sp>
      <p:sp>
        <p:nvSpPr>
          <p:cNvPr id="20" name="Subtitle 6">
            <a:extLst>
              <a:ext uri="{FF2B5EF4-FFF2-40B4-BE49-F238E27FC236}">
                <a16:creationId xmlns:a16="http://schemas.microsoft.com/office/drawing/2014/main" id="{66ACBB9B-3493-48C9-A59B-CD99BC0C81DF}"/>
              </a:ext>
            </a:extLst>
          </p:cNvPr>
          <p:cNvSpPr txBox="1">
            <a:spLocks/>
          </p:cNvSpPr>
          <p:nvPr/>
        </p:nvSpPr>
        <p:spPr>
          <a:xfrm>
            <a:off x="428594" y="4518274"/>
            <a:ext cx="4143406" cy="53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fr-FR" dirty="0"/>
              <a:t>EXP1 = amorce haute fréquence -&gt; inhibition </a:t>
            </a:r>
          </a:p>
        </p:txBody>
      </p:sp>
      <p:sp>
        <p:nvSpPr>
          <p:cNvPr id="24" name="Subtitle 6">
            <a:extLst>
              <a:ext uri="{FF2B5EF4-FFF2-40B4-BE49-F238E27FC236}">
                <a16:creationId xmlns:a16="http://schemas.microsoft.com/office/drawing/2014/main" id="{B9383E5F-251D-4464-BAD8-8EA145AF0862}"/>
              </a:ext>
            </a:extLst>
          </p:cNvPr>
          <p:cNvSpPr txBox="1">
            <a:spLocks/>
          </p:cNvSpPr>
          <p:nvPr/>
        </p:nvSpPr>
        <p:spPr>
          <a:xfrm>
            <a:off x="4803369" y="4518274"/>
            <a:ext cx="4143407" cy="53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fr-FR" dirty="0"/>
              <a:t>EXP2 = amorce basse fréquence -&gt; rien ou facilitation </a:t>
            </a:r>
          </a:p>
          <a:p>
            <a:pPr algn="l"/>
            <a:endParaRPr lang="fr-FR" dirty="0"/>
          </a:p>
        </p:txBody>
      </p:sp>
      <p:sp>
        <p:nvSpPr>
          <p:cNvPr id="25" name="Subtitle 6">
            <a:extLst>
              <a:ext uri="{FF2B5EF4-FFF2-40B4-BE49-F238E27FC236}">
                <a16:creationId xmlns:a16="http://schemas.microsoft.com/office/drawing/2014/main" id="{A4AA8751-2D4A-4770-92C2-E85C18C17C5C}"/>
              </a:ext>
            </a:extLst>
          </p:cNvPr>
          <p:cNvSpPr txBox="1">
            <a:spLocks/>
          </p:cNvSpPr>
          <p:nvPr/>
        </p:nvSpPr>
        <p:spPr>
          <a:xfrm>
            <a:off x="0" y="4184346"/>
            <a:ext cx="9143999" cy="38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>
              <a:buNone/>
            </a:pPr>
            <a:r>
              <a:rPr lang="fr-FR" dirty="0"/>
              <a:t>Rappel des hypothèses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438A-C51A-4273-B239-DCCBAC5E1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64"/>
    </mc:Choice>
    <mc:Fallback xmlns="">
      <p:transition spd="slow" advTm="498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8600ED-F6B8-45DE-82E0-ABEC2B98F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475" y="2239200"/>
            <a:ext cx="4109100" cy="2073600"/>
          </a:xfrm>
        </p:spPr>
        <p:txBody>
          <a:bodyPr/>
          <a:lstStyle/>
          <a:p>
            <a:r>
              <a:rPr lang="fr-FR"/>
              <a:t>Fréquence de la syllabe X Prime type X Syllabe structure -&gt; significatif </a:t>
            </a:r>
          </a:p>
          <a:p>
            <a:r>
              <a:rPr lang="fr-FR"/>
              <a:t>Fréquence de la syllabe X Prime Type -&gt; Presque significative dans l’étude par item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747CE0-3C73-47B2-B64C-E6DB112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00" y="1521325"/>
            <a:ext cx="6566400" cy="559476"/>
          </a:xfrm>
        </p:spPr>
        <p:txBody>
          <a:bodyPr/>
          <a:lstStyle/>
          <a:p>
            <a:r>
              <a:rPr lang="fr-FR"/>
              <a:t>Comparaison inter-expériences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C8DE-066E-412C-AEBA-11294554A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6"/>
    </mc:Choice>
    <mc:Fallback xmlns="">
      <p:transition spd="slow" advTm="1770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AF3CB8-C6D3-4676-A92C-663BC811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Discussions EXP1</a:t>
            </a:r>
            <a:endParaRPr lang="fr-F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ABF53F-0C6E-4741-9CF4-17B89831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395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Confirme l’HP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Modèle IA avec un niveau syllabe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Fréquence = la vitesse d’activation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Activation forte -&gt; compétition lexicale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Résultat pas consistent avec les études en français, mais déjà vu en espagnol 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CAEFC-01EE-4199-B323-CA1E81FA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79"/>
          <a:stretch/>
        </p:blipFill>
        <p:spPr>
          <a:xfrm>
            <a:off x="4957352" y="1113491"/>
            <a:ext cx="3999448" cy="2916517"/>
          </a:xfrm>
          <a:prstGeom prst="rect">
            <a:avLst/>
          </a:prstGeom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939970C4-D89B-4C3A-B6E4-AE2151211CCA}"/>
              </a:ext>
            </a:extLst>
          </p:cNvPr>
          <p:cNvSpPr/>
          <p:nvPr/>
        </p:nvSpPr>
        <p:spPr>
          <a:xfrm rot="5400000">
            <a:off x="6732636" y="1310146"/>
            <a:ext cx="77692" cy="15484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431E5-1302-4270-B820-F478A65D175F}"/>
              </a:ext>
            </a:extLst>
          </p:cNvPr>
          <p:cNvSpPr txBox="1"/>
          <p:nvPr/>
        </p:nvSpPr>
        <p:spPr>
          <a:xfrm>
            <a:off x="6732363" y="1815438"/>
            <a:ext cx="23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5877-3BC2-4FD9-961F-58D4D3FEF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3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08"/>
    </mc:Choice>
    <mc:Fallback xmlns="">
      <p:transition spd="slow" advTm="7070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>
            <a:extLst>
              <a:ext uri="{FF2B5EF4-FFF2-40B4-BE49-F238E27FC236}">
                <a16:creationId xmlns:a16="http://schemas.microsoft.com/office/drawing/2014/main" id="{0308EAC7-EC75-4B83-8712-881A9BAA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25" y="1008200"/>
            <a:ext cx="3858900" cy="528600"/>
          </a:xfrm>
        </p:spPr>
        <p:txBody>
          <a:bodyPr/>
          <a:lstStyle/>
          <a:p>
            <a:r>
              <a:rPr lang="fr-FR" sz="3000"/>
              <a:t>Discussions EXP2</a:t>
            </a:r>
            <a:endParaRPr lang="fr-F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6">
                <a:extLst>
                  <a:ext uri="{FF2B5EF4-FFF2-40B4-BE49-F238E27FC236}">
                    <a16:creationId xmlns:a16="http://schemas.microsoft.com/office/drawing/2014/main" id="{1F785D57-2DDB-4403-9F17-943E3E04D0F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95625" y="1831300"/>
                <a:ext cx="3400800" cy="2395100"/>
              </a:xfrm>
            </p:spPr>
            <p:txBody>
              <a:bodyPr/>
              <a:lstStyle/>
              <a:p>
                <a:pPr marL="4254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Confirme l’HP</a:t>
                </a:r>
              </a:p>
              <a:p>
                <a:pPr marL="4254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Pas de facilitation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dirty="0"/>
                  <a:t>autre étude Française</a:t>
                </a:r>
              </a:p>
            </p:txBody>
          </p:sp>
        </mc:Choice>
        <mc:Fallback xmlns="">
          <p:sp>
            <p:nvSpPr>
              <p:cNvPr id="22" name="Subtitle 6">
                <a:extLst>
                  <a:ext uri="{FF2B5EF4-FFF2-40B4-BE49-F238E27FC236}">
                    <a16:creationId xmlns:a16="http://schemas.microsoft.com/office/drawing/2014/main" id="{1F785D57-2DDB-4403-9F17-943E3E04D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95625" y="1831300"/>
                <a:ext cx="3400800" cy="2395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987EAF-CDCA-4A78-8AF7-D27446DF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55366" y="1091114"/>
            <a:ext cx="4240956" cy="282730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BC0AAA-3A87-4D8F-BF86-A20EAFAE44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4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25"/>
    </mc:Choice>
    <mc:Fallback xmlns="">
      <p:transition spd="slow" advTm="476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28AE07-A609-437F-A76E-631CD042A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Effet de la fréquence ! </a:t>
            </a:r>
          </a:p>
          <a:p>
            <a:r>
              <a:rPr lang="fr-FR"/>
              <a:t>Interprétation modèle IA :</a:t>
            </a:r>
          </a:p>
          <a:p>
            <a:pPr lvl="1"/>
            <a:r>
              <a:rPr lang="fr-FR"/>
              <a:t>Fréquence </a:t>
            </a:r>
            <a:r>
              <a:rPr lang="fr-FR">
                <a:sym typeface="Wingdings" panose="05000000000000000000" pitchFamily="2" charset="2"/>
              </a:rPr>
              <a:t> force d’activation </a:t>
            </a:r>
          </a:p>
          <a:p>
            <a:pPr lvl="1"/>
            <a:r>
              <a:rPr lang="fr-FR"/>
              <a:t>-&gt; Compétition lexicale </a:t>
            </a:r>
          </a:p>
          <a:p>
            <a:r>
              <a:rPr lang="fr-FR"/>
              <a:t>Autre interprétation :</a:t>
            </a:r>
          </a:p>
          <a:p>
            <a:pPr lvl="1"/>
            <a:r>
              <a:rPr lang="fr-FR"/>
              <a:t>Voisinage orthographique = Voisinage syllabique</a:t>
            </a:r>
          </a:p>
          <a:p>
            <a:pPr lvl="1"/>
            <a:r>
              <a:rPr lang="fr-FR"/>
              <a:t>Or effet du voisinage orthographique bien connus </a:t>
            </a:r>
          </a:p>
          <a:p>
            <a:pPr lvl="1"/>
            <a:r>
              <a:rPr lang="fr-FR"/>
              <a:t>Résultat = effet du voisinage de la syllabe ?</a:t>
            </a:r>
          </a:p>
          <a:p>
            <a:pPr lvl="1"/>
            <a:r>
              <a:rPr lang="fr-FR"/>
              <a:t>-&gt; Corrélation positive entre le voisinage syllabique et l’effet d’amorçage constaté !</a:t>
            </a:r>
          </a:p>
          <a:p>
            <a:r>
              <a:rPr lang="fr-FR"/>
              <a:t>Ouvertures possibles </a:t>
            </a:r>
          </a:p>
          <a:p>
            <a:pPr lvl="1"/>
            <a:endParaRPr lang="fr-FR"/>
          </a:p>
          <a:p>
            <a:pPr lvl="1"/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B25205-32FF-4BB3-B48B-A1610A1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Discussions générales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AD18-BA87-430A-9627-8A781DAEF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742"/>
    </mc:Choice>
    <mc:Fallback xmlns="">
      <p:transition spd="slow" advTm="1317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643A-2330-4AD5-A347-2BCD3F51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654644"/>
            <a:ext cx="7717500" cy="1162199"/>
          </a:xfrm>
        </p:spPr>
        <p:txBody>
          <a:bodyPr anchor="ctr"/>
          <a:lstStyle/>
          <a:p>
            <a:r>
              <a:rPr lang="fr-FR"/>
              <a:t>MERCI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E8AEA-225C-4263-B3FC-6B6E0F958B67}"/>
              </a:ext>
            </a:extLst>
          </p:cNvPr>
          <p:cNvSpPr/>
          <p:nvPr/>
        </p:nvSpPr>
        <p:spPr>
          <a:xfrm>
            <a:off x="2381122" y="3264838"/>
            <a:ext cx="4179238" cy="834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FAAA1-E506-4593-9B3C-1AA03F5EA6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5"/>
    </mc:Choice>
    <mc:Fallback xmlns="">
      <p:transition spd="slow" advTm="83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5217-7E90-4673-98F2-46A77A9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672" y="2098184"/>
            <a:ext cx="3593803" cy="862200"/>
          </a:xfrm>
        </p:spPr>
        <p:txBody>
          <a:bodyPr/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D756-CF16-48C4-805A-D2A563107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"/>
    </mc:Choice>
    <mc:Fallback xmlns="">
      <p:transition spd="slow" advTm="18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5B6D0C-591F-4F4A-996B-21B83D43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Etat de l’art</a:t>
            </a:r>
            <a:endParaRPr lang="fr-FR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F9727C8-EC79-43E7-B3D6-DB6D8A11B89C}"/>
              </a:ext>
            </a:extLst>
          </p:cNvPr>
          <p:cNvSpPr txBox="1">
            <a:spLocks/>
          </p:cNvSpPr>
          <p:nvPr/>
        </p:nvSpPr>
        <p:spPr>
          <a:xfrm>
            <a:off x="2078825" y="1414155"/>
            <a:ext cx="5229300" cy="240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fr-FR" dirty="0"/>
              <a:t>Effet inhibiteur de la fréquence de la 1</a:t>
            </a:r>
            <a:r>
              <a:rPr lang="fr-FR" baseline="30000" dirty="0"/>
              <a:t>ère</a:t>
            </a:r>
            <a:r>
              <a:rPr lang="fr-FR" dirty="0"/>
              <a:t> syllabe sur la vitesse de reconnaissance des mots</a:t>
            </a:r>
          </a:p>
          <a:p>
            <a:pPr lvl="1" algn="l">
              <a:spcBef>
                <a:spcPts val="0"/>
              </a:spcBef>
            </a:pPr>
            <a:r>
              <a:rPr lang="fr-FR" dirty="0"/>
              <a:t>Dans plusieurs langues</a:t>
            </a:r>
          </a:p>
          <a:p>
            <a:pPr lvl="1" algn="l">
              <a:spcBef>
                <a:spcPts val="0"/>
              </a:spcBef>
            </a:pPr>
            <a:r>
              <a:rPr lang="fr-FR" dirty="0"/>
              <a:t>Du à la compétions lexicale dans le modèle Interactive Activation (IA) </a:t>
            </a:r>
          </a:p>
          <a:p>
            <a:pPr algn="l"/>
            <a:r>
              <a:rPr lang="fr-FR" dirty="0"/>
              <a:t>Effet simulé avec ou sans unité syllabe</a:t>
            </a:r>
          </a:p>
          <a:p>
            <a:pPr algn="l"/>
            <a:r>
              <a:rPr lang="fr-FR" dirty="0"/>
              <a:t>Attention : Modèle IA a ces limites. </a:t>
            </a:r>
          </a:p>
          <a:p>
            <a:pPr algn="l"/>
            <a:r>
              <a:rPr lang="fr-FR" dirty="0"/>
              <a:t>-&gt;Même effet avec amorçage 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C375-29C8-40DC-9760-6DA6052D5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9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18"/>
    </mc:Choice>
    <mc:Fallback xmlns="">
      <p:transition spd="slow" advTm="611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715F844-FC44-4B1D-8A3B-FF73BA41E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27" y="1946632"/>
            <a:ext cx="3100800" cy="1851175"/>
          </a:xfrm>
        </p:spPr>
        <p:txBody>
          <a:bodyPr/>
          <a:lstStyle/>
          <a:p>
            <a:pPr algn="l"/>
            <a:r>
              <a:rPr lang="fr-FR"/>
              <a:t>Identifier :</a:t>
            </a:r>
          </a:p>
          <a:p>
            <a:pPr lvl="1" algn="l"/>
            <a:r>
              <a:rPr lang="fr-FR"/>
              <a:t>Effet de la fréquence </a:t>
            </a:r>
          </a:p>
          <a:p>
            <a:pPr lvl="1" algn="l"/>
            <a:r>
              <a:rPr lang="fr-FR"/>
              <a:t>Effet de la structure abstraite </a:t>
            </a:r>
          </a:p>
          <a:p>
            <a:pPr algn="l"/>
            <a:r>
              <a:rPr lang="fr-FR"/>
              <a:t>Tache de décision lexical + amorçage syllabique avec pseudomot</a:t>
            </a:r>
            <a:endParaRPr lang="fr-F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7A29F3-075D-4F7D-BB83-A5A9DF727F6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209273" y="1946632"/>
            <a:ext cx="3100800" cy="2021864"/>
          </a:xfrm>
        </p:spPr>
        <p:txBody>
          <a:bodyPr/>
          <a:lstStyle/>
          <a:p>
            <a:pPr algn="l"/>
            <a:r>
              <a:rPr lang="fr-FR"/>
              <a:t>EXP1 = amorce haute fréquence -&gt; inhibition </a:t>
            </a:r>
          </a:p>
          <a:p>
            <a:pPr algn="l"/>
            <a:r>
              <a:rPr lang="fr-FR"/>
              <a:t>EXP2 = amorce basse fréquence -&gt; rien ou facilitation </a:t>
            </a:r>
          </a:p>
          <a:p>
            <a:pPr algn="l"/>
            <a:endParaRPr lang="fr-FR"/>
          </a:p>
          <a:p>
            <a:pPr marL="139700" indent="0" algn="l">
              <a:buNone/>
            </a:pPr>
            <a:r>
              <a:rPr lang="fr-FR"/>
              <a:t>-&gt; Modèle IA : car compétition lexicale	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97BEF9-A848-48CB-84B9-01BB6B32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290816"/>
            <a:ext cx="3329998" cy="308700"/>
          </a:xfrm>
        </p:spPr>
        <p:txBody>
          <a:bodyPr/>
          <a:lstStyle/>
          <a:p>
            <a:r>
              <a:rPr lang="fr-FR"/>
              <a:t>Problématique</a:t>
            </a:r>
            <a:endParaRPr lang="fr-F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C13964D-EF59-4717-ABA3-391401CA330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992624" y="1290816"/>
            <a:ext cx="3534098" cy="308700"/>
          </a:xfrm>
        </p:spPr>
        <p:txBody>
          <a:bodyPr/>
          <a:lstStyle/>
          <a:p>
            <a:r>
              <a:rPr lang="fr-FR"/>
              <a:t>Hypothèse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709F5C-A2D4-40B1-9046-477F9C7A0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75"/>
    </mc:Choice>
    <mc:Fallback xmlns="">
      <p:transition spd="slow" advTm="668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5217-7E90-4673-98F2-46A77A9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672" y="2098184"/>
            <a:ext cx="3593803" cy="862200"/>
          </a:xfrm>
        </p:spPr>
        <p:txBody>
          <a:bodyPr/>
          <a:lstStyle/>
          <a:p>
            <a:r>
              <a:rPr lang="fr-FR"/>
              <a:t>Méthode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8BC1-D4C9-4422-928E-EFA99A5EA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31"/>
    </mc:Choice>
    <mc:Fallback xmlns="">
      <p:transition spd="slow" advTm="199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7E0749-EF4C-4AEA-B2F9-CC758612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Population</a:t>
            </a:r>
            <a:endParaRPr lang="fr-FR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31CD7FD-71A1-40E6-8357-562C85BC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675" y="1937015"/>
            <a:ext cx="2379600" cy="224443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1B94E38-18EF-421A-8216-E55C805F1E7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21770" y="1937015"/>
            <a:ext cx="2379600" cy="224443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27552DC-0A34-4C17-A8DB-5AF3B3D0B67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865338" y="1343820"/>
            <a:ext cx="2134200" cy="308700"/>
          </a:xfrm>
        </p:spPr>
        <p:txBody>
          <a:bodyPr/>
          <a:lstStyle/>
          <a:p>
            <a:r>
              <a:rPr lang="fr-FR"/>
              <a:t>Expérience 1</a:t>
            </a:r>
            <a:endParaRPr lang="fr-FR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B92B328-AA3D-47CB-B0A0-D3FC6D64AAE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144462" y="1343820"/>
            <a:ext cx="2134200" cy="308700"/>
          </a:xfrm>
        </p:spPr>
        <p:txBody>
          <a:bodyPr/>
          <a:lstStyle/>
          <a:p>
            <a:r>
              <a:rPr lang="fr-FR"/>
              <a:t>Expérience 2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9567-B461-44F1-AF10-0BE04A5BC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3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8CDD2-2EFA-4BD5-88C8-7907C2EB101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17" b="98347" l="2593" r="93037">
                        <a14:foregroundMark x1="4222" y1="48996" x2="4963" y2="88902"/>
                        <a14:foregroundMark x1="4963" y1="88902" x2="19630" y2="94215"/>
                        <a14:foregroundMark x1="19630" y1="94215" x2="92815" y2="50295"/>
                        <a14:foregroundMark x1="92815" y1="50295" x2="98667" y2="24793"/>
                        <a14:foregroundMark x1="98667" y1="24793" x2="90815" y2="1889"/>
                        <a14:foregroundMark x1="90815" y1="1889" x2="18148" y2="11924"/>
                        <a14:foregroundMark x1="18148" y1="11924" x2="2889" y2="19599"/>
                        <a14:foregroundMark x1="2889" y1="19599" x2="2593" y2="49233"/>
                        <a14:foregroundMark x1="6963" y1="97403" x2="21333" y2="96340"/>
                        <a14:foregroundMark x1="21333" y1="96340" x2="7926" y2="96694"/>
                        <a14:foregroundMark x1="7926" y1="96694" x2="6370" y2="98819"/>
                        <a14:foregroundMark x1="17259" y1="37780" x2="4815" y2="73200"/>
                        <a14:foregroundMark x1="4815" y1="73200" x2="8815" y2="91972"/>
                        <a14:foregroundMark x1="8815" y1="91972" x2="44296" y2="68123"/>
                        <a14:foregroundMark x1="44296" y1="68123" x2="40444" y2="52893"/>
                        <a14:foregroundMark x1="40444" y1="52893" x2="10370" y2="31877"/>
                        <a14:foregroundMark x1="69481" y1="27981" x2="77926" y2="32349"/>
                        <a14:foregroundMark x1="77926" y1="32349" x2="90296" y2="32468"/>
                        <a14:foregroundMark x1="90296" y1="32468" x2="81926" y2="30224"/>
                        <a14:foregroundMark x1="81926" y1="30224" x2="73037" y2="38371"/>
                        <a14:foregroundMark x1="73037" y1="38371" x2="89111" y2="37898"/>
                        <a14:foregroundMark x1="89111" y1="37898" x2="79333" y2="29398"/>
                        <a14:foregroundMark x1="86000" y1="3660" x2="77778" y2="4604"/>
                        <a14:foregroundMark x1="77778" y1="4604" x2="71185" y2="17828"/>
                        <a14:foregroundMark x1="71185" y1="17828" x2="89185" y2="11216"/>
                        <a14:foregroundMark x1="89185" y1="11216" x2="77481" y2="6257"/>
                        <a14:foregroundMark x1="77481" y1="6257" x2="62519" y2="11452"/>
                        <a14:foregroundMark x1="75185" y1="9327" x2="88815" y2="1417"/>
                        <a14:foregroundMark x1="88815" y1="1417" x2="87481" y2="6257"/>
                        <a14:foregroundMark x1="85185" y1="44510" x2="93037" y2="38489"/>
                        <a14:foregroundMark x1="93037" y1="38489" x2="87852" y2="52184"/>
                        <a14:foregroundMark x1="87852" y1="52184" x2="84741" y2="42267"/>
                        <a14:backgroundMark x1="67111" y1="96104" x2="97259" y2="55490"/>
                        <a14:backgroundMark x1="97259" y1="55490" x2="95407" y2="69185"/>
                        <a14:backgroundMark x1="95407" y1="69185" x2="99333" y2="57497"/>
                        <a14:backgroundMark x1="99333" y1="57497" x2="97037" y2="71192"/>
                        <a14:backgroundMark x1="97037" y1="71192" x2="90593" y2="79575"/>
                        <a14:backgroundMark x1="90593" y1="79575" x2="79037" y2="84534"/>
                        <a14:backgroundMark x1="79037" y1="84534" x2="71037" y2="97403"/>
                        <a14:backgroundMark x1="71037" y1="97403" x2="87778" y2="99055"/>
                        <a14:backgroundMark x1="87778" y1="99055" x2="99333" y2="97048"/>
                        <a14:backgroundMark x1="99333" y1="97048" x2="96519" y2="72727"/>
                        <a14:backgroundMark x1="96519" y1="72727" x2="97926" y2="58323"/>
                        <a14:backgroundMark x1="97926" y1="58323" x2="94889" y2="97403"/>
                        <a14:backgroundMark x1="94889" y1="97403" x2="97185" y2="68477"/>
                        <a14:backgroundMark x1="72148" y1="80519" x2="72148" y2="80519"/>
                        <a14:backgroundMark x1="68667" y1="85950" x2="87778" y2="66706"/>
                        <a14:backgroundMark x1="72444" y1="85832" x2="92667" y2="65880"/>
                        <a14:backgroundMark x1="77111" y1="98701" x2="92741" y2="79929"/>
                        <a14:backgroundMark x1="57630" y1="98229" x2="83556" y2="73081"/>
                        <a14:backgroundMark x1="56667" y1="95986" x2="70741" y2="79929"/>
                        <a14:backgroundMark x1="99407" y1="50649" x2="79481" y2="64935"/>
                        <a14:backgroundMark x1="79481" y1="64935" x2="64667" y2="95041"/>
                        <a14:backgroundMark x1="64667" y1="95041" x2="99481" y2="99410"/>
                        <a14:backgroundMark x1="99481" y1="99410" x2="99778" y2="50767"/>
                        <a14:backgroundMark x1="99778" y1="50767" x2="99778" y2="51122"/>
                        <a14:backgroundMark x1="67407" y1="83943" x2="60741" y2="97403"/>
                        <a14:backgroundMark x1="60741" y1="97403" x2="71407" y2="99174"/>
                        <a14:backgroundMark x1="71407" y1="99174" x2="81556" y2="98937"/>
                        <a14:backgroundMark x1="81556" y1="98937" x2="92296" y2="99646"/>
                        <a14:backgroundMark x1="92296" y1="99646" x2="82222" y2="96576"/>
                        <a14:backgroundMark x1="82222" y1="96576" x2="66741" y2="99646"/>
                        <a14:backgroundMark x1="66741" y1="99646" x2="76000" y2="97993"/>
                        <a14:backgroundMark x1="76000" y1="97993" x2="66148" y2="95396"/>
                        <a14:backgroundMark x1="66148" y1="95396" x2="78296" y2="84298"/>
                        <a14:backgroundMark x1="78296" y1="84298" x2="90963" y2="84416"/>
                        <a14:backgroundMark x1="90963" y1="84416" x2="97259" y2="96694"/>
                        <a14:backgroundMark x1="97259" y1="96694" x2="91259" y2="81818"/>
                        <a14:backgroundMark x1="91259" y1="81818" x2="66593" y2="83117"/>
                        <a14:backgroundMark x1="66593" y1="83117" x2="62222" y2="96930"/>
                        <a14:backgroundMark x1="62222" y1="96930" x2="69185" y2="84770"/>
                        <a14:backgroundMark x1="69185" y1="84770" x2="65111" y2="94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6629" y="1123250"/>
            <a:ext cx="5777371" cy="362476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FAA22-9FE0-4661-A6D1-03DD3B1CA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Amorce : 67ms</a:t>
            </a:r>
          </a:p>
          <a:p>
            <a:r>
              <a:rPr lang="fr-FR"/>
              <a:t>Répondre dès que possible et sans erreur</a:t>
            </a:r>
          </a:p>
          <a:p>
            <a:r>
              <a:rPr lang="fr-FR"/>
              <a:t>Bloc de 3 stimulus </a:t>
            </a:r>
          </a:p>
          <a:p>
            <a:r>
              <a:rPr lang="fr-FR"/>
              <a:t>Aucune mention d’une amorce durant les explications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0355BE-974C-48D0-BFD4-56CE242E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0584"/>
            <a:ext cx="6766567" cy="528600"/>
          </a:xfrm>
        </p:spPr>
        <p:txBody>
          <a:bodyPr/>
          <a:lstStyle/>
          <a:p>
            <a:r>
              <a:rPr lang="fr-FR"/>
              <a:t>Procédure pour les deux EXP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56632-4918-4CE3-B308-5B75A04945AC}"/>
              </a:ext>
            </a:extLst>
          </p:cNvPr>
          <p:cNvSpPr txBox="1"/>
          <p:nvPr/>
        </p:nvSpPr>
        <p:spPr>
          <a:xfrm>
            <a:off x="4694308" y="3133422"/>
            <a:ext cx="105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61285-2A3B-450B-9390-A127CC7FA664}"/>
              </a:ext>
            </a:extLst>
          </p:cNvPr>
          <p:cNvSpPr txBox="1"/>
          <p:nvPr/>
        </p:nvSpPr>
        <p:spPr>
          <a:xfrm>
            <a:off x="5562115" y="2725727"/>
            <a:ext cx="105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bariul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3396D-B830-457D-9A80-511E57E897B8}"/>
              </a:ext>
            </a:extLst>
          </p:cNvPr>
          <p:cNvSpPr txBox="1"/>
          <p:nvPr/>
        </p:nvSpPr>
        <p:spPr>
          <a:xfrm>
            <a:off x="6505636" y="2263973"/>
            <a:ext cx="105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BAGAGE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17962-7303-4372-8143-E206E00A15C3}"/>
              </a:ext>
            </a:extLst>
          </p:cNvPr>
          <p:cNvSpPr txBox="1"/>
          <p:nvPr/>
        </p:nvSpPr>
        <p:spPr>
          <a:xfrm>
            <a:off x="7439022" y="1924163"/>
            <a:ext cx="105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BAGAGE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FDA-A7AA-474F-B26C-2327012231A9}"/>
              </a:ext>
            </a:extLst>
          </p:cNvPr>
          <p:cNvSpPr txBox="1"/>
          <p:nvPr/>
        </p:nvSpPr>
        <p:spPr>
          <a:xfrm>
            <a:off x="5812555" y="3379340"/>
            <a:ext cx="55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F5791-91E2-47CD-9B98-6DCA1A553D37}"/>
              </a:ext>
            </a:extLst>
          </p:cNvPr>
          <p:cNvSpPr txBox="1"/>
          <p:nvPr/>
        </p:nvSpPr>
        <p:spPr>
          <a:xfrm>
            <a:off x="7479791" y="2558444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2500 ms 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6EF3A-9631-4FE5-84BB-DC6F0753994B}"/>
              </a:ext>
            </a:extLst>
          </p:cNvPr>
          <p:cNvSpPr txBox="1"/>
          <p:nvPr/>
        </p:nvSpPr>
        <p:spPr>
          <a:xfrm>
            <a:off x="5640462" y="1784201"/>
            <a:ext cx="105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Pseudo-mot</a:t>
            </a:r>
            <a:endParaRPr lang="fr-FR" sz="11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23FD0DC-B66D-49C3-A2E6-87DC0099D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41"/>
    </mc:Choice>
    <mc:Fallback xmlns="">
      <p:transition spd="slow" advTm="317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715F844-FC44-4B1D-8A3B-FF73BA41E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27" y="1946632"/>
            <a:ext cx="3100800" cy="1851175"/>
          </a:xfrm>
        </p:spPr>
        <p:txBody>
          <a:bodyPr/>
          <a:lstStyle/>
          <a:p>
            <a:pPr algn="l"/>
            <a:r>
              <a:rPr lang="fr-FR"/>
              <a:t>Expérience 1 &amp; 2</a:t>
            </a:r>
          </a:p>
          <a:p>
            <a:pPr lvl="1" algn="l"/>
            <a:r>
              <a:rPr lang="fr-FR"/>
              <a:t>Amorces liées</a:t>
            </a:r>
          </a:p>
          <a:p>
            <a:pPr lvl="2" algn="l"/>
            <a:r>
              <a:rPr lang="fr-FR"/>
              <a:t>Même structure</a:t>
            </a:r>
          </a:p>
          <a:p>
            <a:pPr lvl="2" algn="l"/>
            <a:r>
              <a:rPr lang="fr-FR"/>
              <a:t>Structure différente</a:t>
            </a:r>
          </a:p>
          <a:p>
            <a:pPr lvl="1" algn="l"/>
            <a:r>
              <a:rPr lang="fr-FR"/>
              <a:t>Amorces non liées </a:t>
            </a:r>
          </a:p>
          <a:p>
            <a:pPr lvl="2" algn="l"/>
            <a:r>
              <a:rPr lang="fr-FR"/>
              <a:t>Même structure</a:t>
            </a:r>
          </a:p>
          <a:p>
            <a:pPr lvl="2" algn="l"/>
            <a:r>
              <a:rPr lang="fr-FR"/>
              <a:t>Structure différente</a:t>
            </a:r>
            <a:endParaRPr lang="fr-F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7A29F3-075D-4F7D-BB83-A5A9DF727F6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209273" y="1946632"/>
            <a:ext cx="3100800" cy="2021864"/>
          </a:xfrm>
        </p:spPr>
        <p:txBody>
          <a:bodyPr/>
          <a:lstStyle/>
          <a:p>
            <a:pPr algn="l"/>
            <a:r>
              <a:rPr lang="fr-FR"/>
              <a:t>Expérience 1 &amp; 2</a:t>
            </a:r>
          </a:p>
          <a:p>
            <a:pPr lvl="1" algn="l"/>
            <a:r>
              <a:rPr lang="fr-FR"/>
              <a:t>Temps de réaction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97BEF9-A848-48CB-84B9-01BB6B32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290816"/>
            <a:ext cx="3329998" cy="308700"/>
          </a:xfrm>
        </p:spPr>
        <p:txBody>
          <a:bodyPr/>
          <a:lstStyle/>
          <a:p>
            <a:r>
              <a:rPr lang="fr-FR"/>
              <a:t>Variable Indépendantes</a:t>
            </a:r>
            <a:endParaRPr lang="fr-F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C13964D-EF59-4717-ABA3-391401CA330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992624" y="1290816"/>
            <a:ext cx="3534098" cy="308700"/>
          </a:xfrm>
        </p:spPr>
        <p:txBody>
          <a:bodyPr/>
          <a:lstStyle/>
          <a:p>
            <a:r>
              <a:rPr lang="fr-FR"/>
              <a:t>Variables Dépendante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2B8572-C31D-4EBE-8465-0293DC1DB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63"/>
    </mc:Choice>
    <mc:Fallback xmlns="">
      <p:transition spd="slow" advTm="373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C2DC5-C6F6-4258-8DB3-FC6B73E5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762" y="2654519"/>
            <a:ext cx="5229300" cy="1355316"/>
          </a:xfrm>
        </p:spPr>
        <p:txBody>
          <a:bodyPr/>
          <a:lstStyle/>
          <a:p>
            <a:pPr algn="l"/>
            <a:r>
              <a:rPr lang="fr-FR"/>
              <a:t>72 mots cible, 5 à 8 lettres</a:t>
            </a:r>
          </a:p>
          <a:p>
            <a:pPr algn="l"/>
            <a:r>
              <a:rPr lang="fr-FR"/>
              <a:t>Contrôle (t-test) de la fréquence dans les différentes conditions </a:t>
            </a:r>
          </a:p>
          <a:p>
            <a:pPr algn="l"/>
            <a:endParaRPr lang="fr-FR"/>
          </a:p>
          <a:p>
            <a:pPr algn="l"/>
            <a:endParaRPr lang="fr-FR"/>
          </a:p>
          <a:p>
            <a:pPr algn="l"/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40A0D-7E93-46D5-8DFF-1EEC5DA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D839B-70B0-414F-AFBC-C8A6DE39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69"/>
          <a:stretch/>
        </p:blipFill>
        <p:spPr>
          <a:xfrm>
            <a:off x="188074" y="1183402"/>
            <a:ext cx="8635419" cy="12155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BE0F3D-98EF-4EE7-B6E6-E3E9F45C35D1}"/>
              </a:ext>
            </a:extLst>
          </p:cNvPr>
          <p:cNvCxnSpPr/>
          <p:nvPr/>
        </p:nvCxnSpPr>
        <p:spPr>
          <a:xfrm>
            <a:off x="1622453" y="2381081"/>
            <a:ext cx="22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FB466C-C42E-422D-A835-2BC6C5932F8B}"/>
              </a:ext>
            </a:extLst>
          </p:cNvPr>
          <p:cNvCxnSpPr>
            <a:cxnSpLocks/>
          </p:cNvCxnSpPr>
          <p:nvPr/>
        </p:nvCxnSpPr>
        <p:spPr>
          <a:xfrm>
            <a:off x="3147802" y="2395554"/>
            <a:ext cx="12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78F010-6FEF-47E8-84FE-0E10371660EB}"/>
              </a:ext>
            </a:extLst>
          </p:cNvPr>
          <p:cNvCxnSpPr>
            <a:cxnSpLocks/>
          </p:cNvCxnSpPr>
          <p:nvPr/>
        </p:nvCxnSpPr>
        <p:spPr>
          <a:xfrm>
            <a:off x="4740584" y="2395554"/>
            <a:ext cx="18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70F893-02AE-4168-89A7-0603C481A5BD}"/>
              </a:ext>
            </a:extLst>
          </p:cNvPr>
          <p:cNvCxnSpPr>
            <a:cxnSpLocks/>
          </p:cNvCxnSpPr>
          <p:nvPr/>
        </p:nvCxnSpPr>
        <p:spPr>
          <a:xfrm>
            <a:off x="6332018" y="2395554"/>
            <a:ext cx="140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0820A1-3F92-4DEC-B74D-E765123212BD}"/>
              </a:ext>
            </a:extLst>
          </p:cNvPr>
          <p:cNvCxnSpPr>
            <a:cxnSpLocks/>
          </p:cNvCxnSpPr>
          <p:nvPr/>
        </p:nvCxnSpPr>
        <p:spPr>
          <a:xfrm>
            <a:off x="7918682" y="2381081"/>
            <a:ext cx="18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4DA759-CF25-43AB-B3E4-92B72766B8C2}"/>
              </a:ext>
            </a:extLst>
          </p:cNvPr>
          <p:cNvSpPr txBox="1"/>
          <p:nvPr/>
        </p:nvSpPr>
        <p:spPr>
          <a:xfrm>
            <a:off x="3059184" y="2401080"/>
            <a:ext cx="3053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CV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8F886-A106-45DB-B40C-6B1424B90421}"/>
              </a:ext>
            </a:extLst>
          </p:cNvPr>
          <p:cNvSpPr txBox="1"/>
          <p:nvPr/>
        </p:nvSpPr>
        <p:spPr>
          <a:xfrm>
            <a:off x="6248860" y="2381081"/>
            <a:ext cx="3053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ABA588-D606-4CE8-8BA2-042749A8AAA5}"/>
              </a:ext>
            </a:extLst>
          </p:cNvPr>
          <p:cNvSpPr txBox="1"/>
          <p:nvPr/>
        </p:nvSpPr>
        <p:spPr>
          <a:xfrm>
            <a:off x="4658335" y="2396648"/>
            <a:ext cx="353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CVC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83297-FCFE-41E6-A12F-180FD01FAC95}"/>
              </a:ext>
            </a:extLst>
          </p:cNvPr>
          <p:cNvSpPr txBox="1"/>
          <p:nvPr/>
        </p:nvSpPr>
        <p:spPr>
          <a:xfrm>
            <a:off x="7836433" y="2380191"/>
            <a:ext cx="353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CVC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3DC86-95F5-4A4F-A251-589FB01328A9}"/>
              </a:ext>
            </a:extLst>
          </p:cNvPr>
          <p:cNvSpPr txBox="1"/>
          <p:nvPr/>
        </p:nvSpPr>
        <p:spPr>
          <a:xfrm>
            <a:off x="1583061" y="2400416"/>
            <a:ext cx="3053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CV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345B-462D-4D15-9333-82ADA66C8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F8EE-0BB2-4BDF-BBBF-1917F5FC6E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8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05"/>
    </mc:Choice>
    <mc:Fallback xmlns="">
      <p:transition spd="slow" advTm="30205"/>
    </mc:Fallback>
  </mc:AlternateContent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395</Words>
  <Application>Microsoft Office PowerPoint</Application>
  <PresentationFormat>On-screen Show (16:9)</PresentationFormat>
  <Paragraphs>105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Didact Gothic</vt:lpstr>
      <vt:lpstr>Cambria Math</vt:lpstr>
      <vt:lpstr>Arial</vt:lpstr>
      <vt:lpstr>Julius Sans One</vt:lpstr>
      <vt:lpstr>Questrial</vt:lpstr>
      <vt:lpstr>Montserrat</vt:lpstr>
      <vt:lpstr>Minimalist Grayscale Pitch Deck by Slidesgo</vt:lpstr>
      <vt:lpstr>Amorçage syllabique avec des pseudos mots dans une  taches de decision lexicale</vt:lpstr>
      <vt:lpstr>Introduction</vt:lpstr>
      <vt:lpstr>Etat de l’art</vt:lpstr>
      <vt:lpstr>Problématique</vt:lpstr>
      <vt:lpstr>Méthode</vt:lpstr>
      <vt:lpstr>Population</vt:lpstr>
      <vt:lpstr>Procédure pour les deux EXP</vt:lpstr>
      <vt:lpstr>Variable Indépendantes</vt:lpstr>
      <vt:lpstr>Matériels</vt:lpstr>
      <vt:lpstr>Résultats</vt:lpstr>
      <vt:lpstr>PowerPoint Presentation</vt:lpstr>
      <vt:lpstr>Comparaison inter-expériences</vt:lpstr>
      <vt:lpstr>Discussions EXP1</vt:lpstr>
      <vt:lpstr>Discussions EXP2</vt:lpstr>
      <vt:lpstr>Discussions générales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cp:lastModifiedBy>Charles Vin</cp:lastModifiedBy>
  <cp:revision>8</cp:revision>
  <dcterms:modified xsi:type="dcterms:W3CDTF">2021-12-09T16:29:56Z</dcterms:modified>
</cp:coreProperties>
</file>