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312" r:id="rId4"/>
    <p:sldId id="320" r:id="rId5"/>
    <p:sldId id="260" r:id="rId6"/>
    <p:sldId id="261" r:id="rId7"/>
    <p:sldId id="259" r:id="rId8"/>
    <p:sldId id="313" r:id="rId9"/>
    <p:sldId id="314" r:id="rId10"/>
    <p:sldId id="315" r:id="rId11"/>
    <p:sldId id="316" r:id="rId12"/>
    <p:sldId id="318" r:id="rId13"/>
    <p:sldId id="31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idact Gothic" panose="00000500000000000000" pitchFamily="2" charset="0"/>
      <p:regular r:id="rId20"/>
    </p:embeddedFont>
    <p:embeddedFont>
      <p:font typeface="Julius Sans One" panose="020B060402020202020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Questrial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B42FD-1135-42A2-BB63-0EF7F8E1E324}" v="1" dt="2022-04-05T06:45:53.031"/>
  </p1510:revLst>
</p1510:revInfo>
</file>

<file path=ppt/tableStyles.xml><?xml version="1.0" encoding="utf-8"?>
<a:tblStyleLst xmlns:a="http://schemas.openxmlformats.org/drawingml/2006/main" def="{9D085B64-6175-4CA3-BD97-86ED16C2B395}">
  <a:tblStyle styleId="{9D085B64-6175-4CA3-BD97-86ED16C2B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14" autoAdjust="0"/>
  </p:normalViewPr>
  <p:slideViewPr>
    <p:cSldViewPr snapToGrid="0">
      <p:cViewPr>
        <p:scale>
          <a:sx n="63" d="100"/>
          <a:sy n="63" d="100"/>
        </p:scale>
        <p:origin x="77" y="509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Vin" userId="dedb1bfb-5aa9-4c0a-b480-0f5662c6c5a7" providerId="ADAL" clId="{F8DB42FD-1135-42A2-BB63-0EF7F8E1E324}"/>
    <pc:docChg chg="undo custSel addSld delSld modSld sldOrd">
      <pc:chgData name="Charles Vin" userId="dedb1bfb-5aa9-4c0a-b480-0f5662c6c5a7" providerId="ADAL" clId="{F8DB42FD-1135-42A2-BB63-0EF7F8E1E324}" dt="2022-04-05T06:50:58.685" v="1008" actId="20577"/>
      <pc:docMkLst>
        <pc:docMk/>
      </pc:docMkLst>
      <pc:sldChg chg="modSp mod">
        <pc:chgData name="Charles Vin" userId="dedb1bfb-5aa9-4c0a-b480-0f5662c6c5a7" providerId="ADAL" clId="{F8DB42FD-1135-42A2-BB63-0EF7F8E1E324}" dt="2022-04-04T16:46:52.032" v="72" actId="403"/>
        <pc:sldMkLst>
          <pc:docMk/>
          <pc:sldMk cId="0" sldId="256"/>
        </pc:sldMkLst>
        <pc:spChg chg="mod">
          <ac:chgData name="Charles Vin" userId="dedb1bfb-5aa9-4c0a-b480-0f5662c6c5a7" providerId="ADAL" clId="{F8DB42FD-1135-42A2-BB63-0EF7F8E1E324}" dt="2022-04-04T16:46:30.212" v="48"/>
          <ac:spMkLst>
            <pc:docMk/>
            <pc:sldMk cId="0" sldId="256"/>
            <ac:spMk id="226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46:52.032" v="72" actId="403"/>
          <ac:spMkLst>
            <pc:docMk/>
            <pc:sldMk cId="0" sldId="256"/>
            <ac:spMk id="227" creationId="{00000000-0000-0000-0000-000000000000}"/>
          </ac:spMkLst>
        </pc:spChg>
      </pc:sldChg>
      <pc:sldChg chg="del">
        <pc:chgData name="Charles Vin" userId="dedb1bfb-5aa9-4c0a-b480-0f5662c6c5a7" providerId="ADAL" clId="{F8DB42FD-1135-42A2-BB63-0EF7F8E1E324}" dt="2022-04-04T16:46:57.720" v="73" actId="47"/>
        <pc:sldMkLst>
          <pc:docMk/>
          <pc:sldMk cId="0" sldId="257"/>
        </pc:sldMkLst>
      </pc:sldChg>
      <pc:sldChg chg="delSp modSp mod">
        <pc:chgData name="Charles Vin" userId="dedb1bfb-5aa9-4c0a-b480-0f5662c6c5a7" providerId="ADAL" clId="{F8DB42FD-1135-42A2-BB63-0EF7F8E1E324}" dt="2022-04-04T16:50:29.320" v="292" actId="20577"/>
        <pc:sldMkLst>
          <pc:docMk/>
          <pc:sldMk cId="0" sldId="258"/>
        </pc:sldMkLst>
        <pc:spChg chg="mod">
          <ac:chgData name="Charles Vin" userId="dedb1bfb-5aa9-4c0a-b480-0f5662c6c5a7" providerId="ADAL" clId="{F8DB42FD-1135-42A2-BB63-0EF7F8E1E324}" dt="2022-04-04T16:50:29.320" v="292" actId="20577"/>
          <ac:spMkLst>
            <pc:docMk/>
            <pc:sldMk cId="0" sldId="258"/>
            <ac:spMk id="240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47:48.420" v="147" actId="20577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47:39.906" v="116" actId="20577"/>
          <ac:spMkLst>
            <pc:docMk/>
            <pc:sldMk cId="0" sldId="258"/>
            <ac:spMk id="242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49:51.831" v="247" actId="20577"/>
          <ac:spMkLst>
            <pc:docMk/>
            <pc:sldMk cId="0" sldId="258"/>
            <ac:spMk id="243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49:59.830" v="257" actId="20577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48:58.702" v="210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50:03.074" v="258" actId="14100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6:50:17.075" v="269" actId="1076"/>
          <ac:spMkLst>
            <pc:docMk/>
            <pc:sldMk cId="0" sldId="258"/>
            <ac:spMk id="249" creationId="{00000000-0000-0000-0000-000000000000}"/>
          </ac:spMkLst>
        </pc:spChg>
        <pc:spChg chg="del mod">
          <ac:chgData name="Charles Vin" userId="dedb1bfb-5aa9-4c0a-b480-0f5662c6c5a7" providerId="ADAL" clId="{F8DB42FD-1135-42A2-BB63-0EF7F8E1E324}" dt="2022-04-04T16:50:12.463" v="268" actId="478"/>
          <ac:spMkLst>
            <pc:docMk/>
            <pc:sldMk cId="0" sldId="258"/>
            <ac:spMk id="250" creationId="{00000000-0000-0000-0000-000000000000}"/>
          </ac:spMkLst>
        </pc:spChg>
      </pc:sldChg>
      <pc:sldChg chg="modSp mod ord modNotesTx">
        <pc:chgData name="Charles Vin" userId="dedb1bfb-5aa9-4c0a-b480-0f5662c6c5a7" providerId="ADAL" clId="{F8DB42FD-1135-42A2-BB63-0EF7F8E1E324}" dt="2022-04-05T06:47:40.296" v="964" actId="20577"/>
        <pc:sldMkLst>
          <pc:docMk/>
          <pc:sldMk cId="0" sldId="259"/>
        </pc:sldMkLst>
        <pc:spChg chg="mod">
          <ac:chgData name="Charles Vin" userId="dedb1bfb-5aa9-4c0a-b480-0f5662c6c5a7" providerId="ADAL" clId="{F8DB42FD-1135-42A2-BB63-0EF7F8E1E324}" dt="2022-04-04T17:41:56.793" v="498" actId="14100"/>
          <ac:spMkLst>
            <pc:docMk/>
            <pc:sldMk cId="0" sldId="259"/>
            <ac:spMk id="260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7:40:50.876" v="481" actId="20577"/>
          <ac:spMkLst>
            <pc:docMk/>
            <pc:sldMk cId="0" sldId="259"/>
            <ac:spMk id="261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7:41:31.992" v="497" actId="20577"/>
          <ac:spMkLst>
            <pc:docMk/>
            <pc:sldMk cId="0" sldId="259"/>
            <ac:spMk id="262" creationId="{00000000-0000-0000-0000-000000000000}"/>
          </ac:spMkLst>
        </pc:spChg>
      </pc:sldChg>
      <pc:sldChg chg="modSp mod">
        <pc:chgData name="Charles Vin" userId="dedb1bfb-5aa9-4c0a-b480-0f5662c6c5a7" providerId="ADAL" clId="{F8DB42FD-1135-42A2-BB63-0EF7F8E1E324}" dt="2022-04-05T06:31:16.180" v="502" actId="14100"/>
        <pc:sldMkLst>
          <pc:docMk/>
          <pc:sldMk cId="0" sldId="260"/>
        </pc:sldMkLst>
        <pc:spChg chg="mod">
          <ac:chgData name="Charles Vin" userId="dedb1bfb-5aa9-4c0a-b480-0f5662c6c5a7" providerId="ADAL" clId="{F8DB42FD-1135-42A2-BB63-0EF7F8E1E324}" dt="2022-04-04T16:53:17" v="324" actId="20577"/>
          <ac:spMkLst>
            <pc:docMk/>
            <pc:sldMk cId="0" sldId="260"/>
            <ac:spMk id="268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5T06:31:16.180" v="502" actId="14100"/>
          <ac:spMkLst>
            <pc:docMk/>
            <pc:sldMk cId="0" sldId="260"/>
            <ac:spMk id="269" creationId="{00000000-0000-0000-0000-000000000000}"/>
          </ac:spMkLst>
        </pc:spChg>
      </pc:sldChg>
      <pc:sldChg chg="modSp mod modNotesTx">
        <pc:chgData name="Charles Vin" userId="dedb1bfb-5aa9-4c0a-b480-0f5662c6c5a7" providerId="ADAL" clId="{F8DB42FD-1135-42A2-BB63-0EF7F8E1E324}" dt="2022-04-05T06:47:18.044" v="954"/>
        <pc:sldMkLst>
          <pc:docMk/>
          <pc:sldMk cId="0" sldId="261"/>
        </pc:sldMkLst>
        <pc:spChg chg="mod">
          <ac:chgData name="Charles Vin" userId="dedb1bfb-5aa9-4c0a-b480-0f5662c6c5a7" providerId="ADAL" clId="{F8DB42FD-1135-42A2-BB63-0EF7F8E1E324}" dt="2022-04-04T17:33:38.558" v="438" actId="20577"/>
          <ac:spMkLst>
            <pc:docMk/>
            <pc:sldMk cId="0" sldId="261"/>
            <ac:spMk id="277" creationId="{00000000-0000-0000-0000-000000000000}"/>
          </ac:spMkLst>
        </pc:spChg>
        <pc:spChg chg="mod">
          <ac:chgData name="Charles Vin" userId="dedb1bfb-5aa9-4c0a-b480-0f5662c6c5a7" providerId="ADAL" clId="{F8DB42FD-1135-42A2-BB63-0EF7F8E1E324}" dt="2022-04-04T17:04:54.556" v="353" actId="20577"/>
          <ac:spMkLst>
            <pc:docMk/>
            <pc:sldMk cId="0" sldId="261"/>
            <ac:spMk id="278" creationId="{00000000-0000-0000-0000-000000000000}"/>
          </ac:spMkLst>
        </pc:spChg>
      </pc:sldChg>
      <pc:sldChg chg="del">
        <pc:chgData name="Charles Vin" userId="dedb1bfb-5aa9-4c0a-b480-0f5662c6c5a7" providerId="ADAL" clId="{F8DB42FD-1135-42A2-BB63-0EF7F8E1E324}" dt="2022-04-04T17:34:17.801" v="440" actId="2696"/>
        <pc:sldMkLst>
          <pc:docMk/>
          <pc:sldMk cId="0" sldId="262"/>
        </pc:sldMkLst>
      </pc:sldChg>
      <pc:sldChg chg="delSp add mod">
        <pc:chgData name="Charles Vin" userId="dedb1bfb-5aa9-4c0a-b480-0f5662c6c5a7" providerId="ADAL" clId="{F8DB42FD-1135-42A2-BB63-0EF7F8E1E324}" dt="2022-04-04T17:40:32.640" v="477" actId="478"/>
        <pc:sldMkLst>
          <pc:docMk/>
          <pc:sldMk cId="1792665393" sldId="312"/>
        </pc:sldMkLst>
        <pc:spChg chg="del">
          <ac:chgData name="Charles Vin" userId="dedb1bfb-5aa9-4c0a-b480-0f5662c6c5a7" providerId="ADAL" clId="{F8DB42FD-1135-42A2-BB63-0EF7F8E1E324}" dt="2022-04-04T17:40:32.019" v="476" actId="478"/>
          <ac:spMkLst>
            <pc:docMk/>
            <pc:sldMk cId="1792665393" sldId="312"/>
            <ac:spMk id="259" creationId="{00000000-0000-0000-0000-000000000000}"/>
          </ac:spMkLst>
        </pc:spChg>
        <pc:picChg chg="del">
          <ac:chgData name="Charles Vin" userId="dedb1bfb-5aa9-4c0a-b480-0f5662c6c5a7" providerId="ADAL" clId="{F8DB42FD-1135-42A2-BB63-0EF7F8E1E324}" dt="2022-04-04T17:40:32.640" v="477" actId="478"/>
          <ac:picMkLst>
            <pc:docMk/>
            <pc:sldMk cId="1792665393" sldId="312"/>
            <ac:picMk id="258" creationId="{00000000-0000-0000-0000-000000000000}"/>
          </ac:picMkLst>
        </pc:picChg>
      </pc:sldChg>
      <pc:sldChg chg="modSp new mod modNotesTx">
        <pc:chgData name="Charles Vin" userId="dedb1bfb-5aa9-4c0a-b480-0f5662c6c5a7" providerId="ADAL" clId="{F8DB42FD-1135-42A2-BB63-0EF7F8E1E324}" dt="2022-04-05T06:48:01.509" v="969" actId="20577"/>
        <pc:sldMkLst>
          <pc:docMk/>
          <pc:sldMk cId="3024879136" sldId="313"/>
        </pc:sldMkLst>
        <pc:spChg chg="mod">
          <ac:chgData name="Charles Vin" userId="dedb1bfb-5aa9-4c0a-b480-0f5662c6c5a7" providerId="ADAL" clId="{F8DB42FD-1135-42A2-BB63-0EF7F8E1E324}" dt="2022-04-05T06:47:45.295" v="965" actId="20577"/>
          <ac:spMkLst>
            <pc:docMk/>
            <pc:sldMk cId="3024879136" sldId="313"/>
            <ac:spMk id="3" creationId="{7DD46BDB-803B-4932-986E-8CCC4E267687}"/>
          </ac:spMkLst>
        </pc:spChg>
      </pc:sldChg>
      <pc:sldChg chg="addSp delSp mod modNotesTx">
        <pc:chgData name="Charles Vin" userId="dedb1bfb-5aa9-4c0a-b480-0f5662c6c5a7" providerId="ADAL" clId="{F8DB42FD-1135-42A2-BB63-0EF7F8E1E324}" dt="2022-04-05T06:48:16.352" v="972"/>
        <pc:sldMkLst>
          <pc:docMk/>
          <pc:sldMk cId="1171792732" sldId="314"/>
        </pc:sldMkLst>
        <pc:spChg chg="add del">
          <ac:chgData name="Charles Vin" userId="dedb1bfb-5aa9-4c0a-b480-0f5662c6c5a7" providerId="ADAL" clId="{F8DB42FD-1135-42A2-BB63-0EF7F8E1E324}" dt="2022-04-05T06:48:15.439" v="971" actId="22"/>
          <ac:spMkLst>
            <pc:docMk/>
            <pc:sldMk cId="1171792732" sldId="314"/>
            <ac:spMk id="7" creationId="{6A7D0A2B-C450-433F-BDCD-D22661406048}"/>
          </ac:spMkLst>
        </pc:spChg>
      </pc:sldChg>
      <pc:sldChg chg="addSp delSp mod modNotesTx">
        <pc:chgData name="Charles Vin" userId="dedb1bfb-5aa9-4c0a-b480-0f5662c6c5a7" providerId="ADAL" clId="{F8DB42FD-1135-42A2-BB63-0EF7F8E1E324}" dt="2022-04-05T06:48:48.651" v="996" actId="20577"/>
        <pc:sldMkLst>
          <pc:docMk/>
          <pc:sldMk cId="2141507690" sldId="315"/>
        </pc:sldMkLst>
        <pc:spChg chg="add del">
          <ac:chgData name="Charles Vin" userId="dedb1bfb-5aa9-4c0a-b480-0f5662c6c5a7" providerId="ADAL" clId="{F8DB42FD-1135-42A2-BB63-0EF7F8E1E324}" dt="2022-04-05T06:48:38.421" v="974" actId="22"/>
          <ac:spMkLst>
            <pc:docMk/>
            <pc:sldMk cId="2141507690" sldId="315"/>
            <ac:spMk id="5" creationId="{E53CDBC4-3B27-401E-BB4C-B5BB15CFCB04}"/>
          </ac:spMkLst>
        </pc:spChg>
      </pc:sldChg>
      <pc:sldChg chg="modSp mod modNotesTx">
        <pc:chgData name="Charles Vin" userId="dedb1bfb-5aa9-4c0a-b480-0f5662c6c5a7" providerId="ADAL" clId="{F8DB42FD-1135-42A2-BB63-0EF7F8E1E324}" dt="2022-04-05T06:48:58.143" v="997"/>
        <pc:sldMkLst>
          <pc:docMk/>
          <pc:sldMk cId="4155079117" sldId="316"/>
        </pc:sldMkLst>
        <pc:spChg chg="mod">
          <ac:chgData name="Charles Vin" userId="dedb1bfb-5aa9-4c0a-b480-0f5662c6c5a7" providerId="ADAL" clId="{F8DB42FD-1135-42A2-BB63-0EF7F8E1E324}" dt="2022-04-05T06:35:20.517" v="708" actId="20577"/>
          <ac:spMkLst>
            <pc:docMk/>
            <pc:sldMk cId="4155079117" sldId="316"/>
            <ac:spMk id="4" creationId="{AF1BA09F-DE66-422B-A97E-2D8802F3E73F}"/>
          </ac:spMkLst>
        </pc:spChg>
      </pc:sldChg>
      <pc:sldChg chg="del">
        <pc:chgData name="Charles Vin" userId="dedb1bfb-5aa9-4c0a-b480-0f5662c6c5a7" providerId="ADAL" clId="{F8DB42FD-1135-42A2-BB63-0EF7F8E1E324}" dt="2022-04-05T06:36:17.701" v="709" actId="47"/>
        <pc:sldMkLst>
          <pc:docMk/>
          <pc:sldMk cId="357634144" sldId="317"/>
        </pc:sldMkLst>
      </pc:sldChg>
      <pc:sldChg chg="modNotesTx">
        <pc:chgData name="Charles Vin" userId="dedb1bfb-5aa9-4c0a-b480-0f5662c6c5a7" providerId="ADAL" clId="{F8DB42FD-1135-42A2-BB63-0EF7F8E1E324}" dt="2022-04-05T06:50:58.685" v="1008" actId="20577"/>
        <pc:sldMkLst>
          <pc:docMk/>
          <pc:sldMk cId="787353017" sldId="318"/>
        </pc:sldMkLst>
      </pc:sldChg>
      <pc:sldChg chg="addSp delSp modSp new mod modClrScheme chgLayout modNotesTx">
        <pc:chgData name="Charles Vin" userId="dedb1bfb-5aa9-4c0a-b480-0f5662c6c5a7" providerId="ADAL" clId="{F8DB42FD-1135-42A2-BB63-0EF7F8E1E324}" dt="2022-04-05T06:46:54.246" v="953" actId="20577"/>
        <pc:sldMkLst>
          <pc:docMk/>
          <pc:sldMk cId="2665308627" sldId="320"/>
        </pc:sldMkLst>
        <pc:spChg chg="del mod ord">
          <ac:chgData name="Charles Vin" userId="dedb1bfb-5aa9-4c0a-b480-0f5662c6c5a7" providerId="ADAL" clId="{F8DB42FD-1135-42A2-BB63-0EF7F8E1E324}" dt="2022-04-05T06:31:00.910" v="501" actId="700"/>
          <ac:spMkLst>
            <pc:docMk/>
            <pc:sldMk cId="2665308627" sldId="320"/>
            <ac:spMk id="2" creationId="{BE46E85D-0037-4977-A08F-CD31D98C717C}"/>
          </ac:spMkLst>
        </pc:spChg>
        <pc:spChg chg="del">
          <ac:chgData name="Charles Vin" userId="dedb1bfb-5aa9-4c0a-b480-0f5662c6c5a7" providerId="ADAL" clId="{F8DB42FD-1135-42A2-BB63-0EF7F8E1E324}" dt="2022-04-05T06:31:00.910" v="501" actId="700"/>
          <ac:spMkLst>
            <pc:docMk/>
            <pc:sldMk cId="2665308627" sldId="320"/>
            <ac:spMk id="3" creationId="{AD1BEE7B-D5F8-446A-BCB3-0FC0BE2E01E0}"/>
          </ac:spMkLst>
        </pc:spChg>
        <pc:spChg chg="del mod ord">
          <ac:chgData name="Charles Vin" userId="dedb1bfb-5aa9-4c0a-b480-0f5662c6c5a7" providerId="ADAL" clId="{F8DB42FD-1135-42A2-BB63-0EF7F8E1E324}" dt="2022-04-05T06:31:00.910" v="501" actId="700"/>
          <ac:spMkLst>
            <pc:docMk/>
            <pc:sldMk cId="2665308627" sldId="320"/>
            <ac:spMk id="4" creationId="{C54F37A0-B4DB-42AC-9996-B5A3F3F74674}"/>
          </ac:spMkLst>
        </pc:spChg>
        <pc:spChg chg="add mod ord">
          <ac:chgData name="Charles Vin" userId="dedb1bfb-5aa9-4c0a-b480-0f5662c6c5a7" providerId="ADAL" clId="{F8DB42FD-1135-42A2-BB63-0EF7F8E1E324}" dt="2022-04-05T06:31:44.264" v="527" actId="20577"/>
          <ac:spMkLst>
            <pc:docMk/>
            <pc:sldMk cId="2665308627" sldId="320"/>
            <ac:spMk id="5" creationId="{E5EEBC34-AAA2-4952-9AEA-6C363C02542E}"/>
          </ac:spMkLst>
        </pc:spChg>
        <pc:spChg chg="add mod ord">
          <ac:chgData name="Charles Vin" userId="dedb1bfb-5aa9-4c0a-b480-0f5662c6c5a7" providerId="ADAL" clId="{F8DB42FD-1135-42A2-BB63-0EF7F8E1E324}" dt="2022-04-05T06:44:11.238" v="882" actId="20577"/>
          <ac:spMkLst>
            <pc:docMk/>
            <pc:sldMk cId="2665308627" sldId="320"/>
            <ac:spMk id="6" creationId="{627DE390-3EC1-4547-978F-2C7E85A25CA0}"/>
          </ac:spMkLst>
        </pc:spChg>
      </pc:sldChg>
      <pc:sldMasterChg chg="delSldLayout">
        <pc:chgData name="Charles Vin" userId="dedb1bfb-5aa9-4c0a-b480-0f5662c6c5a7" providerId="ADAL" clId="{F8DB42FD-1135-42A2-BB63-0EF7F8E1E324}" dt="2022-04-04T17:34:17.801" v="440" actId="2696"/>
        <pc:sldMasterMkLst>
          <pc:docMk/>
          <pc:sldMasterMk cId="0" sldId="2147483680"/>
        </pc:sldMasterMkLst>
        <pc:sldLayoutChg chg="del">
          <pc:chgData name="Charles Vin" userId="dedb1bfb-5aa9-4c0a-b480-0f5662c6c5a7" providerId="ADAL" clId="{F8DB42FD-1135-42A2-BB63-0EF7F8E1E324}" dt="2022-04-04T17:34:17.801" v="440" actId="2696"/>
          <pc:sldLayoutMkLst>
            <pc:docMk/>
            <pc:sldMasterMk cId="0" sldId="2147483680"/>
            <pc:sldLayoutMk cId="0" sldId="2147483662"/>
          </pc:sldLayoutMkLst>
        </pc:sldLayoutChg>
      </pc:sldMasterChg>
    </pc:docChg>
  </pc:docChgLst>
  <pc:docChgLst>
    <pc:chgData name="Charles Vin" userId="dedb1bfb-5aa9-4c0a-b480-0f5662c6c5a7" providerId="ADAL" clId="{8091807B-CAD9-4530-8EA7-E7CDFE066EC6}"/>
    <pc:docChg chg="undo custSel addSld delSld modSld addMainMaster delMainMaster">
      <pc:chgData name="Charles Vin" userId="dedb1bfb-5aa9-4c0a-b480-0f5662c6c5a7" providerId="ADAL" clId="{8091807B-CAD9-4530-8EA7-E7CDFE066EC6}" dt="2022-04-04T21:12:06.792" v="942" actId="20577"/>
      <pc:docMkLst>
        <pc:docMk/>
      </pc:docMkLst>
      <pc:sldChg chg="add del">
        <pc:chgData name="Charles Vin" userId="dedb1bfb-5aa9-4c0a-b480-0f5662c6c5a7" providerId="ADAL" clId="{8091807B-CAD9-4530-8EA7-E7CDFE066EC6}" dt="2022-04-04T21:11:32.886" v="912" actId="47"/>
        <pc:sldMkLst>
          <pc:docMk/>
          <pc:sldMk cId="0" sldId="256"/>
        </pc:sldMkLst>
      </pc:sldChg>
      <pc:sldChg chg="add del">
        <pc:chgData name="Charles Vin" userId="dedb1bfb-5aa9-4c0a-b480-0f5662c6c5a7" providerId="ADAL" clId="{8091807B-CAD9-4530-8EA7-E7CDFE066EC6}" dt="2022-04-04T21:11:33.388" v="913" actId="47"/>
        <pc:sldMkLst>
          <pc:docMk/>
          <pc:sldMk cId="0" sldId="258"/>
        </pc:sldMkLst>
      </pc:sldChg>
      <pc:sldChg chg="add del">
        <pc:chgData name="Charles Vin" userId="dedb1bfb-5aa9-4c0a-b480-0f5662c6c5a7" providerId="ADAL" clId="{8091807B-CAD9-4530-8EA7-E7CDFE066EC6}" dt="2022-04-04T21:11:33.514" v="917" actId="47"/>
        <pc:sldMkLst>
          <pc:docMk/>
          <pc:sldMk cId="0" sldId="259"/>
        </pc:sldMkLst>
      </pc:sldChg>
      <pc:sldChg chg="add del">
        <pc:chgData name="Charles Vin" userId="dedb1bfb-5aa9-4c0a-b480-0f5662c6c5a7" providerId="ADAL" clId="{8091807B-CAD9-4530-8EA7-E7CDFE066EC6}" dt="2022-04-04T21:11:33.455" v="915" actId="47"/>
        <pc:sldMkLst>
          <pc:docMk/>
          <pc:sldMk cId="0" sldId="260"/>
        </pc:sldMkLst>
      </pc:sldChg>
      <pc:sldChg chg="modSp add del mod">
        <pc:chgData name="Charles Vin" userId="dedb1bfb-5aa9-4c0a-b480-0f5662c6c5a7" providerId="ADAL" clId="{8091807B-CAD9-4530-8EA7-E7CDFE066EC6}" dt="2022-04-04T21:11:33.485" v="916" actId="47"/>
        <pc:sldMkLst>
          <pc:docMk/>
          <pc:sldMk cId="0" sldId="261"/>
        </pc:sldMkLst>
        <pc:spChg chg="mod">
          <ac:chgData name="Charles Vin" userId="dedb1bfb-5aa9-4c0a-b480-0f5662c6c5a7" providerId="ADAL" clId="{8091807B-CAD9-4530-8EA7-E7CDFE066EC6}" dt="2022-04-04T20:33:46.417" v="94" actId="20577"/>
          <ac:spMkLst>
            <pc:docMk/>
            <pc:sldMk cId="0" sldId="261"/>
            <ac:spMk id="277" creationId="{00000000-0000-0000-0000-000000000000}"/>
          </ac:spMkLst>
        </pc:spChg>
      </pc:sldChg>
      <pc:sldChg chg="del">
        <pc:chgData name="Charles Vin" userId="dedb1bfb-5aa9-4c0a-b480-0f5662c6c5a7" providerId="ADAL" clId="{8091807B-CAD9-4530-8EA7-E7CDFE066EC6}" dt="2022-04-04T21:11:25.302" v="851" actId="47"/>
        <pc:sldMkLst>
          <pc:docMk/>
          <pc:sldMk cId="0" sldId="263"/>
        </pc:sldMkLst>
      </pc:sldChg>
      <pc:sldChg chg="del">
        <pc:chgData name="Charles Vin" userId="dedb1bfb-5aa9-4c0a-b480-0f5662c6c5a7" providerId="ADAL" clId="{8091807B-CAD9-4530-8EA7-E7CDFE066EC6}" dt="2022-04-04T21:11:26.453" v="852" actId="47"/>
        <pc:sldMkLst>
          <pc:docMk/>
          <pc:sldMk cId="0" sldId="264"/>
        </pc:sldMkLst>
      </pc:sldChg>
      <pc:sldChg chg="del">
        <pc:chgData name="Charles Vin" userId="dedb1bfb-5aa9-4c0a-b480-0f5662c6c5a7" providerId="ADAL" clId="{8091807B-CAD9-4530-8EA7-E7CDFE066EC6}" dt="2022-04-04T21:11:26.860" v="853" actId="47"/>
        <pc:sldMkLst>
          <pc:docMk/>
          <pc:sldMk cId="0" sldId="265"/>
        </pc:sldMkLst>
      </pc:sldChg>
      <pc:sldChg chg="del">
        <pc:chgData name="Charles Vin" userId="dedb1bfb-5aa9-4c0a-b480-0f5662c6c5a7" providerId="ADAL" clId="{8091807B-CAD9-4530-8EA7-E7CDFE066EC6}" dt="2022-04-04T21:11:27.378" v="854" actId="47"/>
        <pc:sldMkLst>
          <pc:docMk/>
          <pc:sldMk cId="0" sldId="266"/>
        </pc:sldMkLst>
      </pc:sldChg>
      <pc:sldChg chg="del">
        <pc:chgData name="Charles Vin" userId="dedb1bfb-5aa9-4c0a-b480-0f5662c6c5a7" providerId="ADAL" clId="{8091807B-CAD9-4530-8EA7-E7CDFE066EC6}" dt="2022-04-04T21:11:27.415" v="855" actId="47"/>
        <pc:sldMkLst>
          <pc:docMk/>
          <pc:sldMk cId="0" sldId="267"/>
        </pc:sldMkLst>
      </pc:sldChg>
      <pc:sldChg chg="del">
        <pc:chgData name="Charles Vin" userId="dedb1bfb-5aa9-4c0a-b480-0f5662c6c5a7" providerId="ADAL" clId="{8091807B-CAD9-4530-8EA7-E7CDFE066EC6}" dt="2022-04-04T21:11:27.440" v="856" actId="47"/>
        <pc:sldMkLst>
          <pc:docMk/>
          <pc:sldMk cId="0" sldId="268"/>
        </pc:sldMkLst>
      </pc:sldChg>
      <pc:sldChg chg="del">
        <pc:chgData name="Charles Vin" userId="dedb1bfb-5aa9-4c0a-b480-0f5662c6c5a7" providerId="ADAL" clId="{8091807B-CAD9-4530-8EA7-E7CDFE066EC6}" dt="2022-04-04T21:11:27.585" v="857" actId="47"/>
        <pc:sldMkLst>
          <pc:docMk/>
          <pc:sldMk cId="0" sldId="269"/>
        </pc:sldMkLst>
      </pc:sldChg>
      <pc:sldChg chg="del">
        <pc:chgData name="Charles Vin" userId="dedb1bfb-5aa9-4c0a-b480-0f5662c6c5a7" providerId="ADAL" clId="{8091807B-CAD9-4530-8EA7-E7CDFE066EC6}" dt="2022-04-04T21:11:27.627" v="858" actId="47"/>
        <pc:sldMkLst>
          <pc:docMk/>
          <pc:sldMk cId="0" sldId="270"/>
        </pc:sldMkLst>
      </pc:sldChg>
      <pc:sldChg chg="del">
        <pc:chgData name="Charles Vin" userId="dedb1bfb-5aa9-4c0a-b480-0f5662c6c5a7" providerId="ADAL" clId="{8091807B-CAD9-4530-8EA7-E7CDFE066EC6}" dt="2022-04-04T21:11:27.784" v="859" actId="47"/>
        <pc:sldMkLst>
          <pc:docMk/>
          <pc:sldMk cId="0" sldId="271"/>
        </pc:sldMkLst>
      </pc:sldChg>
      <pc:sldChg chg="del">
        <pc:chgData name="Charles Vin" userId="dedb1bfb-5aa9-4c0a-b480-0f5662c6c5a7" providerId="ADAL" clId="{8091807B-CAD9-4530-8EA7-E7CDFE066EC6}" dt="2022-04-04T21:11:27.926" v="860" actId="47"/>
        <pc:sldMkLst>
          <pc:docMk/>
          <pc:sldMk cId="0" sldId="272"/>
        </pc:sldMkLst>
      </pc:sldChg>
      <pc:sldChg chg="del">
        <pc:chgData name="Charles Vin" userId="dedb1bfb-5aa9-4c0a-b480-0f5662c6c5a7" providerId="ADAL" clId="{8091807B-CAD9-4530-8EA7-E7CDFE066EC6}" dt="2022-04-04T21:11:28.081" v="861" actId="47"/>
        <pc:sldMkLst>
          <pc:docMk/>
          <pc:sldMk cId="0" sldId="273"/>
        </pc:sldMkLst>
      </pc:sldChg>
      <pc:sldChg chg="del">
        <pc:chgData name="Charles Vin" userId="dedb1bfb-5aa9-4c0a-b480-0f5662c6c5a7" providerId="ADAL" clId="{8091807B-CAD9-4530-8EA7-E7CDFE066EC6}" dt="2022-04-04T21:11:28.222" v="862" actId="47"/>
        <pc:sldMkLst>
          <pc:docMk/>
          <pc:sldMk cId="0" sldId="274"/>
        </pc:sldMkLst>
      </pc:sldChg>
      <pc:sldChg chg="del">
        <pc:chgData name="Charles Vin" userId="dedb1bfb-5aa9-4c0a-b480-0f5662c6c5a7" providerId="ADAL" clId="{8091807B-CAD9-4530-8EA7-E7CDFE066EC6}" dt="2022-04-04T21:11:28.715" v="863" actId="47"/>
        <pc:sldMkLst>
          <pc:docMk/>
          <pc:sldMk cId="0" sldId="275"/>
        </pc:sldMkLst>
      </pc:sldChg>
      <pc:sldChg chg="del">
        <pc:chgData name="Charles Vin" userId="dedb1bfb-5aa9-4c0a-b480-0f5662c6c5a7" providerId="ADAL" clId="{8091807B-CAD9-4530-8EA7-E7CDFE066EC6}" dt="2022-04-04T21:11:28.870" v="864" actId="47"/>
        <pc:sldMkLst>
          <pc:docMk/>
          <pc:sldMk cId="0" sldId="276"/>
        </pc:sldMkLst>
      </pc:sldChg>
      <pc:sldChg chg="del">
        <pc:chgData name="Charles Vin" userId="dedb1bfb-5aa9-4c0a-b480-0f5662c6c5a7" providerId="ADAL" clId="{8091807B-CAD9-4530-8EA7-E7CDFE066EC6}" dt="2022-04-04T21:11:28.893" v="865" actId="47"/>
        <pc:sldMkLst>
          <pc:docMk/>
          <pc:sldMk cId="0" sldId="277"/>
        </pc:sldMkLst>
      </pc:sldChg>
      <pc:sldChg chg="del">
        <pc:chgData name="Charles Vin" userId="dedb1bfb-5aa9-4c0a-b480-0f5662c6c5a7" providerId="ADAL" clId="{8091807B-CAD9-4530-8EA7-E7CDFE066EC6}" dt="2022-04-04T21:11:29.203" v="866" actId="47"/>
        <pc:sldMkLst>
          <pc:docMk/>
          <pc:sldMk cId="0" sldId="278"/>
        </pc:sldMkLst>
      </pc:sldChg>
      <pc:sldChg chg="del">
        <pc:chgData name="Charles Vin" userId="dedb1bfb-5aa9-4c0a-b480-0f5662c6c5a7" providerId="ADAL" clId="{8091807B-CAD9-4530-8EA7-E7CDFE066EC6}" dt="2022-04-04T21:11:29.239" v="867" actId="47"/>
        <pc:sldMkLst>
          <pc:docMk/>
          <pc:sldMk cId="0" sldId="279"/>
        </pc:sldMkLst>
      </pc:sldChg>
      <pc:sldChg chg="del">
        <pc:chgData name="Charles Vin" userId="dedb1bfb-5aa9-4c0a-b480-0f5662c6c5a7" providerId="ADAL" clId="{8091807B-CAD9-4530-8EA7-E7CDFE066EC6}" dt="2022-04-04T21:11:29.264" v="868" actId="47"/>
        <pc:sldMkLst>
          <pc:docMk/>
          <pc:sldMk cId="0" sldId="280"/>
        </pc:sldMkLst>
      </pc:sldChg>
      <pc:sldChg chg="del">
        <pc:chgData name="Charles Vin" userId="dedb1bfb-5aa9-4c0a-b480-0f5662c6c5a7" providerId="ADAL" clId="{8091807B-CAD9-4530-8EA7-E7CDFE066EC6}" dt="2022-04-04T21:11:29.297" v="869" actId="47"/>
        <pc:sldMkLst>
          <pc:docMk/>
          <pc:sldMk cId="0" sldId="281"/>
        </pc:sldMkLst>
      </pc:sldChg>
      <pc:sldChg chg="del">
        <pc:chgData name="Charles Vin" userId="dedb1bfb-5aa9-4c0a-b480-0f5662c6c5a7" providerId="ADAL" clId="{8091807B-CAD9-4530-8EA7-E7CDFE066EC6}" dt="2022-04-04T21:11:29.321" v="870" actId="47"/>
        <pc:sldMkLst>
          <pc:docMk/>
          <pc:sldMk cId="0" sldId="282"/>
        </pc:sldMkLst>
      </pc:sldChg>
      <pc:sldChg chg="del">
        <pc:chgData name="Charles Vin" userId="dedb1bfb-5aa9-4c0a-b480-0f5662c6c5a7" providerId="ADAL" clId="{8091807B-CAD9-4530-8EA7-E7CDFE066EC6}" dt="2022-04-04T21:11:29.362" v="871" actId="47"/>
        <pc:sldMkLst>
          <pc:docMk/>
          <pc:sldMk cId="0" sldId="283"/>
        </pc:sldMkLst>
      </pc:sldChg>
      <pc:sldChg chg="del">
        <pc:chgData name="Charles Vin" userId="dedb1bfb-5aa9-4c0a-b480-0f5662c6c5a7" providerId="ADAL" clId="{8091807B-CAD9-4530-8EA7-E7CDFE066EC6}" dt="2022-04-04T21:11:29.416" v="872" actId="47"/>
        <pc:sldMkLst>
          <pc:docMk/>
          <pc:sldMk cId="0" sldId="284"/>
        </pc:sldMkLst>
      </pc:sldChg>
      <pc:sldChg chg="del">
        <pc:chgData name="Charles Vin" userId="dedb1bfb-5aa9-4c0a-b480-0f5662c6c5a7" providerId="ADAL" clId="{8091807B-CAD9-4530-8EA7-E7CDFE066EC6}" dt="2022-04-04T21:11:29.448" v="873" actId="47"/>
        <pc:sldMkLst>
          <pc:docMk/>
          <pc:sldMk cId="0" sldId="285"/>
        </pc:sldMkLst>
      </pc:sldChg>
      <pc:sldChg chg="del">
        <pc:chgData name="Charles Vin" userId="dedb1bfb-5aa9-4c0a-b480-0f5662c6c5a7" providerId="ADAL" clId="{8091807B-CAD9-4530-8EA7-E7CDFE066EC6}" dt="2022-04-04T21:11:29.468" v="874" actId="47"/>
        <pc:sldMkLst>
          <pc:docMk/>
          <pc:sldMk cId="0" sldId="286"/>
        </pc:sldMkLst>
      </pc:sldChg>
      <pc:sldChg chg="del">
        <pc:chgData name="Charles Vin" userId="dedb1bfb-5aa9-4c0a-b480-0f5662c6c5a7" providerId="ADAL" clId="{8091807B-CAD9-4530-8EA7-E7CDFE066EC6}" dt="2022-04-04T21:11:29.504" v="875" actId="47"/>
        <pc:sldMkLst>
          <pc:docMk/>
          <pc:sldMk cId="0" sldId="287"/>
        </pc:sldMkLst>
      </pc:sldChg>
      <pc:sldChg chg="del">
        <pc:chgData name="Charles Vin" userId="dedb1bfb-5aa9-4c0a-b480-0f5662c6c5a7" providerId="ADAL" clId="{8091807B-CAD9-4530-8EA7-E7CDFE066EC6}" dt="2022-04-04T21:11:29.527" v="876" actId="47"/>
        <pc:sldMkLst>
          <pc:docMk/>
          <pc:sldMk cId="0" sldId="288"/>
        </pc:sldMkLst>
      </pc:sldChg>
      <pc:sldChg chg="del">
        <pc:chgData name="Charles Vin" userId="dedb1bfb-5aa9-4c0a-b480-0f5662c6c5a7" providerId="ADAL" clId="{8091807B-CAD9-4530-8EA7-E7CDFE066EC6}" dt="2022-04-04T21:11:29.568" v="877" actId="47"/>
        <pc:sldMkLst>
          <pc:docMk/>
          <pc:sldMk cId="0" sldId="289"/>
        </pc:sldMkLst>
      </pc:sldChg>
      <pc:sldChg chg="del">
        <pc:chgData name="Charles Vin" userId="dedb1bfb-5aa9-4c0a-b480-0f5662c6c5a7" providerId="ADAL" clId="{8091807B-CAD9-4530-8EA7-E7CDFE066EC6}" dt="2022-04-04T21:11:29.712" v="878" actId="47"/>
        <pc:sldMkLst>
          <pc:docMk/>
          <pc:sldMk cId="0" sldId="290"/>
        </pc:sldMkLst>
      </pc:sldChg>
      <pc:sldChg chg="del">
        <pc:chgData name="Charles Vin" userId="dedb1bfb-5aa9-4c0a-b480-0f5662c6c5a7" providerId="ADAL" clId="{8091807B-CAD9-4530-8EA7-E7CDFE066EC6}" dt="2022-04-04T21:11:29.747" v="879" actId="47"/>
        <pc:sldMkLst>
          <pc:docMk/>
          <pc:sldMk cId="0" sldId="291"/>
        </pc:sldMkLst>
      </pc:sldChg>
      <pc:sldChg chg="del">
        <pc:chgData name="Charles Vin" userId="dedb1bfb-5aa9-4c0a-b480-0f5662c6c5a7" providerId="ADAL" clId="{8091807B-CAD9-4530-8EA7-E7CDFE066EC6}" dt="2022-04-04T21:11:30.076" v="880" actId="47"/>
        <pc:sldMkLst>
          <pc:docMk/>
          <pc:sldMk cId="0" sldId="292"/>
        </pc:sldMkLst>
      </pc:sldChg>
      <pc:sldChg chg="del">
        <pc:chgData name="Charles Vin" userId="dedb1bfb-5aa9-4c0a-b480-0f5662c6c5a7" providerId="ADAL" clId="{8091807B-CAD9-4530-8EA7-E7CDFE066EC6}" dt="2022-04-04T21:11:30.463" v="881" actId="47"/>
        <pc:sldMkLst>
          <pc:docMk/>
          <pc:sldMk cId="0" sldId="293"/>
        </pc:sldMkLst>
      </pc:sldChg>
      <pc:sldChg chg="del">
        <pc:chgData name="Charles Vin" userId="dedb1bfb-5aa9-4c0a-b480-0f5662c6c5a7" providerId="ADAL" clId="{8091807B-CAD9-4530-8EA7-E7CDFE066EC6}" dt="2022-04-04T21:11:30.510" v="882" actId="47"/>
        <pc:sldMkLst>
          <pc:docMk/>
          <pc:sldMk cId="0" sldId="294"/>
        </pc:sldMkLst>
      </pc:sldChg>
      <pc:sldChg chg="del">
        <pc:chgData name="Charles Vin" userId="dedb1bfb-5aa9-4c0a-b480-0f5662c6c5a7" providerId="ADAL" clId="{8091807B-CAD9-4530-8EA7-E7CDFE066EC6}" dt="2022-04-04T21:11:30.555" v="883" actId="47"/>
        <pc:sldMkLst>
          <pc:docMk/>
          <pc:sldMk cId="0" sldId="295"/>
        </pc:sldMkLst>
      </pc:sldChg>
      <pc:sldChg chg="del">
        <pc:chgData name="Charles Vin" userId="dedb1bfb-5aa9-4c0a-b480-0f5662c6c5a7" providerId="ADAL" clId="{8091807B-CAD9-4530-8EA7-E7CDFE066EC6}" dt="2022-04-04T21:11:30.603" v="884" actId="47"/>
        <pc:sldMkLst>
          <pc:docMk/>
          <pc:sldMk cId="0" sldId="296"/>
        </pc:sldMkLst>
      </pc:sldChg>
      <pc:sldChg chg="del">
        <pc:chgData name="Charles Vin" userId="dedb1bfb-5aa9-4c0a-b480-0f5662c6c5a7" providerId="ADAL" clId="{8091807B-CAD9-4530-8EA7-E7CDFE066EC6}" dt="2022-04-04T21:11:30.674" v="885" actId="47"/>
        <pc:sldMkLst>
          <pc:docMk/>
          <pc:sldMk cId="0" sldId="297"/>
        </pc:sldMkLst>
      </pc:sldChg>
      <pc:sldChg chg="del">
        <pc:chgData name="Charles Vin" userId="dedb1bfb-5aa9-4c0a-b480-0f5662c6c5a7" providerId="ADAL" clId="{8091807B-CAD9-4530-8EA7-E7CDFE066EC6}" dt="2022-04-04T21:11:30.773" v="886" actId="47"/>
        <pc:sldMkLst>
          <pc:docMk/>
          <pc:sldMk cId="0" sldId="298"/>
        </pc:sldMkLst>
      </pc:sldChg>
      <pc:sldChg chg="del">
        <pc:chgData name="Charles Vin" userId="dedb1bfb-5aa9-4c0a-b480-0f5662c6c5a7" providerId="ADAL" clId="{8091807B-CAD9-4530-8EA7-E7CDFE066EC6}" dt="2022-04-04T21:11:30.905" v="887" actId="47"/>
        <pc:sldMkLst>
          <pc:docMk/>
          <pc:sldMk cId="0" sldId="299"/>
        </pc:sldMkLst>
      </pc:sldChg>
      <pc:sldChg chg="del">
        <pc:chgData name="Charles Vin" userId="dedb1bfb-5aa9-4c0a-b480-0f5662c6c5a7" providerId="ADAL" clId="{8091807B-CAD9-4530-8EA7-E7CDFE066EC6}" dt="2022-04-04T21:11:31.025" v="888" actId="47"/>
        <pc:sldMkLst>
          <pc:docMk/>
          <pc:sldMk cId="0" sldId="300"/>
        </pc:sldMkLst>
      </pc:sldChg>
      <pc:sldChg chg="del">
        <pc:chgData name="Charles Vin" userId="dedb1bfb-5aa9-4c0a-b480-0f5662c6c5a7" providerId="ADAL" clId="{8091807B-CAD9-4530-8EA7-E7CDFE066EC6}" dt="2022-04-04T21:11:31.118" v="889" actId="47"/>
        <pc:sldMkLst>
          <pc:docMk/>
          <pc:sldMk cId="0" sldId="301"/>
        </pc:sldMkLst>
      </pc:sldChg>
      <pc:sldChg chg="del">
        <pc:chgData name="Charles Vin" userId="dedb1bfb-5aa9-4c0a-b480-0f5662c6c5a7" providerId="ADAL" clId="{8091807B-CAD9-4530-8EA7-E7CDFE066EC6}" dt="2022-04-04T21:11:31.199" v="890" actId="47"/>
        <pc:sldMkLst>
          <pc:docMk/>
          <pc:sldMk cId="0" sldId="302"/>
        </pc:sldMkLst>
      </pc:sldChg>
      <pc:sldChg chg="del">
        <pc:chgData name="Charles Vin" userId="dedb1bfb-5aa9-4c0a-b480-0f5662c6c5a7" providerId="ADAL" clId="{8091807B-CAD9-4530-8EA7-E7CDFE066EC6}" dt="2022-04-04T21:11:31.269" v="891" actId="47"/>
        <pc:sldMkLst>
          <pc:docMk/>
          <pc:sldMk cId="0" sldId="303"/>
        </pc:sldMkLst>
      </pc:sldChg>
      <pc:sldChg chg="del">
        <pc:chgData name="Charles Vin" userId="dedb1bfb-5aa9-4c0a-b480-0f5662c6c5a7" providerId="ADAL" clId="{8091807B-CAD9-4530-8EA7-E7CDFE066EC6}" dt="2022-04-04T21:11:31.293" v="892" actId="47"/>
        <pc:sldMkLst>
          <pc:docMk/>
          <pc:sldMk cId="0" sldId="304"/>
        </pc:sldMkLst>
      </pc:sldChg>
      <pc:sldChg chg="del">
        <pc:chgData name="Charles Vin" userId="dedb1bfb-5aa9-4c0a-b480-0f5662c6c5a7" providerId="ADAL" clId="{8091807B-CAD9-4530-8EA7-E7CDFE066EC6}" dt="2022-04-04T21:11:31.322" v="893" actId="47"/>
        <pc:sldMkLst>
          <pc:docMk/>
          <pc:sldMk cId="0" sldId="305"/>
        </pc:sldMkLst>
      </pc:sldChg>
      <pc:sldChg chg="del">
        <pc:chgData name="Charles Vin" userId="dedb1bfb-5aa9-4c0a-b480-0f5662c6c5a7" providerId="ADAL" clId="{8091807B-CAD9-4530-8EA7-E7CDFE066EC6}" dt="2022-04-04T21:11:31.378" v="894" actId="47"/>
        <pc:sldMkLst>
          <pc:docMk/>
          <pc:sldMk cId="0" sldId="306"/>
        </pc:sldMkLst>
      </pc:sldChg>
      <pc:sldChg chg="del">
        <pc:chgData name="Charles Vin" userId="dedb1bfb-5aa9-4c0a-b480-0f5662c6c5a7" providerId="ADAL" clId="{8091807B-CAD9-4530-8EA7-E7CDFE066EC6}" dt="2022-04-04T21:11:31.445" v="895" actId="47"/>
        <pc:sldMkLst>
          <pc:docMk/>
          <pc:sldMk cId="0" sldId="307"/>
        </pc:sldMkLst>
      </pc:sldChg>
      <pc:sldChg chg="del">
        <pc:chgData name="Charles Vin" userId="dedb1bfb-5aa9-4c0a-b480-0f5662c6c5a7" providerId="ADAL" clId="{8091807B-CAD9-4530-8EA7-E7CDFE066EC6}" dt="2022-04-04T21:11:31.496" v="896" actId="47"/>
        <pc:sldMkLst>
          <pc:docMk/>
          <pc:sldMk cId="0" sldId="308"/>
        </pc:sldMkLst>
      </pc:sldChg>
      <pc:sldChg chg="add del">
        <pc:chgData name="Charles Vin" userId="dedb1bfb-5aa9-4c0a-b480-0f5662c6c5a7" providerId="ADAL" clId="{8091807B-CAD9-4530-8EA7-E7CDFE066EC6}" dt="2022-04-04T21:11:35.133" v="927" actId="47"/>
        <pc:sldMkLst>
          <pc:docMk/>
          <pc:sldMk cId="0" sldId="309"/>
        </pc:sldMkLst>
      </pc:sldChg>
      <pc:sldChg chg="add del">
        <pc:chgData name="Charles Vin" userId="dedb1bfb-5aa9-4c0a-b480-0f5662c6c5a7" providerId="ADAL" clId="{8091807B-CAD9-4530-8EA7-E7CDFE066EC6}" dt="2022-04-04T21:11:35.346" v="928" actId="47"/>
        <pc:sldMkLst>
          <pc:docMk/>
          <pc:sldMk cId="0" sldId="310"/>
        </pc:sldMkLst>
      </pc:sldChg>
      <pc:sldChg chg="add del">
        <pc:chgData name="Charles Vin" userId="dedb1bfb-5aa9-4c0a-b480-0f5662c6c5a7" providerId="ADAL" clId="{8091807B-CAD9-4530-8EA7-E7CDFE066EC6}" dt="2022-04-04T21:11:35.510" v="929" actId="47"/>
        <pc:sldMkLst>
          <pc:docMk/>
          <pc:sldMk cId="0" sldId="311"/>
        </pc:sldMkLst>
      </pc:sldChg>
      <pc:sldChg chg="add del">
        <pc:chgData name="Charles Vin" userId="dedb1bfb-5aa9-4c0a-b480-0f5662c6c5a7" providerId="ADAL" clId="{8091807B-CAD9-4530-8EA7-E7CDFE066EC6}" dt="2022-04-04T21:11:33.422" v="914" actId="47"/>
        <pc:sldMkLst>
          <pc:docMk/>
          <pc:sldMk cId="1792665393" sldId="312"/>
        </pc:sldMkLst>
      </pc:sldChg>
      <pc:sldChg chg="addSp modSp add del mod">
        <pc:chgData name="Charles Vin" userId="dedb1bfb-5aa9-4c0a-b480-0f5662c6c5a7" providerId="ADAL" clId="{8091807B-CAD9-4530-8EA7-E7CDFE066EC6}" dt="2022-04-04T21:11:33.560" v="918" actId="47"/>
        <pc:sldMkLst>
          <pc:docMk/>
          <pc:sldMk cId="3024879136" sldId="313"/>
        </pc:sldMkLst>
        <pc:spChg chg="mod">
          <ac:chgData name="Charles Vin" userId="dedb1bfb-5aa9-4c0a-b480-0f5662c6c5a7" providerId="ADAL" clId="{8091807B-CAD9-4530-8EA7-E7CDFE066EC6}" dt="2022-04-04T20:33:03.802" v="64" actId="14100"/>
          <ac:spMkLst>
            <pc:docMk/>
            <pc:sldMk cId="3024879136" sldId="313"/>
            <ac:spMk id="2" creationId="{9D30DB58-1450-4CCA-9624-6AAC4D136294}"/>
          </ac:spMkLst>
        </pc:spChg>
        <pc:spChg chg="mod">
          <ac:chgData name="Charles Vin" userId="dedb1bfb-5aa9-4c0a-b480-0f5662c6c5a7" providerId="ADAL" clId="{8091807B-CAD9-4530-8EA7-E7CDFE066EC6}" dt="2022-04-04T20:34:10.424" v="128" actId="20577"/>
          <ac:spMkLst>
            <pc:docMk/>
            <pc:sldMk cId="3024879136" sldId="313"/>
            <ac:spMk id="3" creationId="{7DD46BDB-803B-4932-986E-8CCC4E267687}"/>
          </ac:spMkLst>
        </pc:spChg>
        <pc:picChg chg="add mod">
          <ac:chgData name="Charles Vin" userId="dedb1bfb-5aa9-4c0a-b480-0f5662c6c5a7" providerId="ADAL" clId="{8091807B-CAD9-4530-8EA7-E7CDFE066EC6}" dt="2022-04-04T20:30:18.574" v="3" actId="1076"/>
          <ac:picMkLst>
            <pc:docMk/>
            <pc:sldMk cId="3024879136" sldId="313"/>
            <ac:picMk id="1026" creationId="{7840EBB3-609E-437B-84A9-35B5659A9BA3}"/>
          </ac:picMkLst>
        </pc:picChg>
        <pc:picChg chg="add mod">
          <ac:chgData name="Charles Vin" userId="dedb1bfb-5aa9-4c0a-b480-0f5662c6c5a7" providerId="ADAL" clId="{8091807B-CAD9-4530-8EA7-E7CDFE066EC6}" dt="2022-04-04T20:31:19.610" v="8" actId="1076"/>
          <ac:picMkLst>
            <pc:docMk/>
            <pc:sldMk cId="3024879136" sldId="313"/>
            <ac:picMk id="1028" creationId="{F153D14A-97DC-4EAA-803E-3402435E80E7}"/>
          </ac:picMkLst>
        </pc:picChg>
      </pc:sldChg>
      <pc:sldChg chg="addSp modSp new add del mod">
        <pc:chgData name="Charles Vin" userId="dedb1bfb-5aa9-4c0a-b480-0f5662c6c5a7" providerId="ADAL" clId="{8091807B-CAD9-4530-8EA7-E7CDFE066EC6}" dt="2022-04-04T21:11:33.594" v="919" actId="47"/>
        <pc:sldMkLst>
          <pc:docMk/>
          <pc:sldMk cId="1171792732" sldId="314"/>
        </pc:sldMkLst>
        <pc:spChg chg="mod">
          <ac:chgData name="Charles Vin" userId="dedb1bfb-5aa9-4c0a-b480-0f5662c6c5a7" providerId="ADAL" clId="{8091807B-CAD9-4530-8EA7-E7CDFE066EC6}" dt="2022-04-04T20:44:47.869" v="345" actId="20577"/>
          <ac:spMkLst>
            <pc:docMk/>
            <pc:sldMk cId="1171792732" sldId="314"/>
            <ac:spMk id="2" creationId="{F7F3D584-4AD3-4C67-AD50-89FA7E9FF134}"/>
          </ac:spMkLst>
        </pc:spChg>
        <pc:spChg chg="mod">
          <ac:chgData name="Charles Vin" userId="dedb1bfb-5aa9-4c0a-b480-0f5662c6c5a7" providerId="ADAL" clId="{8091807B-CAD9-4530-8EA7-E7CDFE066EC6}" dt="2022-04-04T20:34:28.231" v="143" actId="20577"/>
          <ac:spMkLst>
            <pc:docMk/>
            <pc:sldMk cId="1171792732" sldId="314"/>
            <ac:spMk id="3" creationId="{7ACFBE3E-461A-46B4-A666-9754F624AA81}"/>
          </ac:spMkLst>
        </pc:spChg>
        <pc:spChg chg="add mod">
          <ac:chgData name="Charles Vin" userId="dedb1bfb-5aa9-4c0a-b480-0f5662c6c5a7" providerId="ADAL" clId="{8091807B-CAD9-4530-8EA7-E7CDFE066EC6}" dt="2022-04-04T20:49:47.949" v="607" actId="20577"/>
          <ac:spMkLst>
            <pc:docMk/>
            <pc:sldMk cId="1171792732" sldId="314"/>
            <ac:spMk id="4" creationId="{78B5DA4C-753A-47FA-A174-7DBC40764DBF}"/>
          </ac:spMkLst>
        </pc:spChg>
        <pc:spChg chg="add mod">
          <ac:chgData name="Charles Vin" userId="dedb1bfb-5aa9-4c0a-b480-0f5662c6c5a7" providerId="ADAL" clId="{8091807B-CAD9-4530-8EA7-E7CDFE066EC6}" dt="2022-04-04T20:49:13.877" v="551" actId="1076"/>
          <ac:spMkLst>
            <pc:docMk/>
            <pc:sldMk cId="1171792732" sldId="314"/>
            <ac:spMk id="5" creationId="{227A6345-B49E-4C54-90DC-7362AF5C82D5}"/>
          </ac:spMkLst>
        </pc:spChg>
      </pc:sldChg>
      <pc:sldChg chg="addSp delSp modSp new add del mod">
        <pc:chgData name="Charles Vin" userId="dedb1bfb-5aa9-4c0a-b480-0f5662c6c5a7" providerId="ADAL" clId="{8091807B-CAD9-4530-8EA7-E7CDFE066EC6}" dt="2022-04-04T21:11:33.624" v="920" actId="47"/>
        <pc:sldMkLst>
          <pc:docMk/>
          <pc:sldMk cId="2141507690" sldId="315"/>
        </pc:sldMkLst>
        <pc:spChg chg="mod">
          <ac:chgData name="Charles Vin" userId="dedb1bfb-5aa9-4c0a-b480-0f5662c6c5a7" providerId="ADAL" clId="{8091807B-CAD9-4530-8EA7-E7CDFE066EC6}" dt="2022-04-04T20:59:17.139" v="677" actId="5793"/>
          <ac:spMkLst>
            <pc:docMk/>
            <pc:sldMk cId="2141507690" sldId="315"/>
            <ac:spMk id="2" creationId="{2F6076E9-432D-47BC-A3A5-E0273A674F18}"/>
          </ac:spMkLst>
        </pc:spChg>
        <pc:spChg chg="mod">
          <ac:chgData name="Charles Vin" userId="dedb1bfb-5aa9-4c0a-b480-0f5662c6c5a7" providerId="ADAL" clId="{8091807B-CAD9-4530-8EA7-E7CDFE066EC6}" dt="2022-04-04T20:58:35.274" v="641" actId="20577"/>
          <ac:spMkLst>
            <pc:docMk/>
            <pc:sldMk cId="2141507690" sldId="315"/>
            <ac:spMk id="3" creationId="{8529F61C-8319-4FB8-BFDA-CED3E00229B7}"/>
          </ac:spMkLst>
        </pc:spChg>
        <pc:spChg chg="add del">
          <ac:chgData name="Charles Vin" userId="dedb1bfb-5aa9-4c0a-b480-0f5662c6c5a7" providerId="ADAL" clId="{8091807B-CAD9-4530-8EA7-E7CDFE066EC6}" dt="2022-04-04T20:58:44.881" v="643" actId="22"/>
          <ac:spMkLst>
            <pc:docMk/>
            <pc:sldMk cId="2141507690" sldId="315"/>
            <ac:spMk id="5" creationId="{FA41BF51-B421-40B3-B0F1-11FDF878C3FC}"/>
          </ac:spMkLst>
        </pc:spChg>
      </pc:sldChg>
      <pc:sldChg chg="addSp delSp modSp new add del mod">
        <pc:chgData name="Charles Vin" userId="dedb1bfb-5aa9-4c0a-b480-0f5662c6c5a7" providerId="ADAL" clId="{8091807B-CAD9-4530-8EA7-E7CDFE066EC6}" dt="2022-04-04T21:11:33.655" v="921" actId="47"/>
        <pc:sldMkLst>
          <pc:docMk/>
          <pc:sldMk cId="4155079117" sldId="316"/>
        </pc:sldMkLst>
        <pc:spChg chg="del">
          <ac:chgData name="Charles Vin" userId="dedb1bfb-5aa9-4c0a-b480-0f5662c6c5a7" providerId="ADAL" clId="{8091807B-CAD9-4530-8EA7-E7CDFE066EC6}" dt="2022-04-04T21:04:20.396" v="698" actId="478"/>
          <ac:spMkLst>
            <pc:docMk/>
            <pc:sldMk cId="4155079117" sldId="316"/>
            <ac:spMk id="2" creationId="{437428F9-8B5C-4125-8551-85CE77D6D2E7}"/>
          </ac:spMkLst>
        </pc:spChg>
        <pc:spChg chg="mod">
          <ac:chgData name="Charles Vin" userId="dedb1bfb-5aa9-4c0a-b480-0f5662c6c5a7" providerId="ADAL" clId="{8091807B-CAD9-4530-8EA7-E7CDFE066EC6}" dt="2022-04-04T20:59:38.507" v="697" actId="20577"/>
          <ac:spMkLst>
            <pc:docMk/>
            <pc:sldMk cId="4155079117" sldId="316"/>
            <ac:spMk id="3" creationId="{6FE7D830-1DA0-44CB-9916-85AE73251394}"/>
          </ac:spMkLst>
        </pc:spChg>
        <pc:spChg chg="add mod">
          <ac:chgData name="Charles Vin" userId="dedb1bfb-5aa9-4c0a-b480-0f5662c6c5a7" providerId="ADAL" clId="{8091807B-CAD9-4530-8EA7-E7CDFE066EC6}" dt="2022-04-04T21:10:41.384" v="837" actId="20577"/>
          <ac:spMkLst>
            <pc:docMk/>
            <pc:sldMk cId="4155079117" sldId="316"/>
            <ac:spMk id="4" creationId="{AF1BA09F-DE66-422B-A97E-2D8802F3E73F}"/>
          </ac:spMkLst>
        </pc:spChg>
      </pc:sldChg>
      <pc:sldChg chg="new add del">
        <pc:chgData name="Charles Vin" userId="dedb1bfb-5aa9-4c0a-b480-0f5662c6c5a7" providerId="ADAL" clId="{8091807B-CAD9-4530-8EA7-E7CDFE066EC6}" dt="2022-04-04T21:11:33.692" v="922" actId="47"/>
        <pc:sldMkLst>
          <pc:docMk/>
          <pc:sldMk cId="357634144" sldId="317"/>
        </pc:sldMkLst>
      </pc:sldChg>
      <pc:sldChg chg="addSp delSp modSp new add del mod modClrScheme chgLayout">
        <pc:chgData name="Charles Vin" userId="dedb1bfb-5aa9-4c0a-b480-0f5662c6c5a7" providerId="ADAL" clId="{8091807B-CAD9-4530-8EA7-E7CDFE066EC6}" dt="2022-04-04T21:12:02.562" v="937" actId="403"/>
        <pc:sldMkLst>
          <pc:docMk/>
          <pc:sldMk cId="787353017" sldId="318"/>
        </pc:sldMkLst>
        <pc:spChg chg="mod ord">
          <ac:chgData name="Charles Vin" userId="dedb1bfb-5aa9-4c0a-b480-0f5662c6c5a7" providerId="ADAL" clId="{8091807B-CAD9-4530-8EA7-E7CDFE066EC6}" dt="2022-04-04T21:12:02.562" v="937" actId="403"/>
          <ac:spMkLst>
            <pc:docMk/>
            <pc:sldMk cId="787353017" sldId="318"/>
            <ac:spMk id="2" creationId="{0AD0B547-F77B-4001-8E4D-93DF05B5DF65}"/>
          </ac:spMkLst>
        </pc:spChg>
        <pc:spChg chg="add del mod ord">
          <ac:chgData name="Charles Vin" userId="dedb1bfb-5aa9-4c0a-b480-0f5662c6c5a7" providerId="ADAL" clId="{8091807B-CAD9-4530-8EA7-E7CDFE066EC6}" dt="2022-04-04T21:11:56.703" v="934" actId="478"/>
          <ac:spMkLst>
            <pc:docMk/>
            <pc:sldMk cId="787353017" sldId="318"/>
            <ac:spMk id="3" creationId="{79B762C3-C244-4323-B608-99F5314592DA}"/>
          </ac:spMkLst>
        </pc:spChg>
      </pc:sldChg>
      <pc:sldChg chg="modSp new mod">
        <pc:chgData name="Charles Vin" userId="dedb1bfb-5aa9-4c0a-b480-0f5662c6c5a7" providerId="ADAL" clId="{8091807B-CAD9-4530-8EA7-E7CDFE066EC6}" dt="2022-04-04T21:12:06.792" v="942" actId="20577"/>
        <pc:sldMkLst>
          <pc:docMk/>
          <pc:sldMk cId="1174899135" sldId="319"/>
        </pc:sldMkLst>
        <pc:spChg chg="mod">
          <ac:chgData name="Charles Vin" userId="dedb1bfb-5aa9-4c0a-b480-0f5662c6c5a7" providerId="ADAL" clId="{8091807B-CAD9-4530-8EA7-E7CDFE066EC6}" dt="2022-04-04T21:12:06.792" v="942" actId="20577"/>
          <ac:spMkLst>
            <pc:docMk/>
            <pc:sldMk cId="1174899135" sldId="319"/>
            <ac:spMk id="2" creationId="{0DFC44EB-0409-44E8-B4ED-3E4E51764D3D}"/>
          </ac:spMkLst>
        </pc:spChg>
      </pc:sldChg>
      <pc:sldMasterChg chg="addSldLayout delSldLayout">
        <pc:chgData name="Charles Vin" userId="dedb1bfb-5aa9-4c0a-b480-0f5662c6c5a7" providerId="ADAL" clId="{8091807B-CAD9-4530-8EA7-E7CDFE066EC6}" dt="2022-04-04T21:11:36.458" v="931" actId="47"/>
        <pc:sldMasterMkLst>
          <pc:docMk/>
          <pc:sldMasterMk cId="0" sldId="2147483680"/>
        </pc:sldMasterMkLst>
        <pc:sldLayoutChg chg="add del">
          <pc:chgData name="Charles Vin" userId="dedb1bfb-5aa9-4c0a-b480-0f5662c6c5a7" providerId="ADAL" clId="{8091807B-CAD9-4530-8EA7-E7CDFE066EC6}" dt="2022-04-04T21:11:32.886" v="912" actId="47"/>
          <pc:sldLayoutMkLst>
            <pc:docMk/>
            <pc:sldMasterMk cId="0" sldId="2147483680"/>
            <pc:sldLayoutMk cId="0" sldId="2147483648"/>
          </pc:sldLayoutMkLst>
        </pc:sldLayoutChg>
        <pc:sldLayoutChg chg="add del">
          <pc:chgData name="Charles Vin" userId="dedb1bfb-5aa9-4c0a-b480-0f5662c6c5a7" providerId="ADAL" clId="{8091807B-CAD9-4530-8EA7-E7CDFE066EC6}" dt="2022-04-04T21:11:33.422" v="914" actId="47"/>
          <pc:sldLayoutMkLst>
            <pc:docMk/>
            <pc:sldMasterMk cId="0" sldId="2147483680"/>
            <pc:sldLayoutMk cId="0" sldId="2147483649"/>
          </pc:sldLayoutMkLst>
        </pc:sldLayoutChg>
        <pc:sldLayoutChg chg="add del">
          <pc:chgData name="Charles Vin" userId="dedb1bfb-5aa9-4c0a-b480-0f5662c6c5a7" providerId="ADAL" clId="{8091807B-CAD9-4530-8EA7-E7CDFE066EC6}" dt="2022-04-04T21:11:33.594" v="919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Charles Vin" userId="dedb1bfb-5aa9-4c0a-b480-0f5662c6c5a7" providerId="ADAL" clId="{8091807B-CAD9-4530-8EA7-E7CDFE066EC6}" dt="2022-04-04T21:11:26.453" v="852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Charles Vin" userId="dedb1bfb-5aa9-4c0a-b480-0f5662c6c5a7" providerId="ADAL" clId="{8091807B-CAD9-4530-8EA7-E7CDFE066EC6}" dt="2022-04-04T21:11:29.239" v="867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Charles Vin" userId="dedb1bfb-5aa9-4c0a-b480-0f5662c6c5a7" providerId="ADAL" clId="{8091807B-CAD9-4530-8EA7-E7CDFE066EC6}" dt="2022-04-04T21:11:27.378" v="854" actId="47"/>
          <pc:sldLayoutMkLst>
            <pc:docMk/>
            <pc:sldMasterMk cId="0" sldId="2147483680"/>
            <pc:sldLayoutMk cId="0" sldId="2147483653"/>
          </pc:sldLayoutMkLst>
        </pc:sldLayoutChg>
        <pc:sldLayoutChg chg="add del">
          <pc:chgData name="Charles Vin" userId="dedb1bfb-5aa9-4c0a-b480-0f5662c6c5a7" providerId="ADAL" clId="{8091807B-CAD9-4530-8EA7-E7CDFE066EC6}" dt="2022-04-04T21:11:36.458" v="931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Charles Vin" userId="dedb1bfb-5aa9-4c0a-b480-0f5662c6c5a7" providerId="ADAL" clId="{8091807B-CAD9-4530-8EA7-E7CDFE066EC6}" dt="2022-04-04T21:11:25.302" v="851" actId="47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Charles Vin" userId="dedb1bfb-5aa9-4c0a-b480-0f5662c6c5a7" providerId="ADAL" clId="{8091807B-CAD9-4530-8EA7-E7CDFE066EC6}" dt="2022-04-04T21:11:29.321" v="870" actId="47"/>
          <pc:sldLayoutMkLst>
            <pc:docMk/>
            <pc:sldMasterMk cId="0" sldId="2147483680"/>
            <pc:sldLayoutMk cId="0" sldId="2147483657"/>
          </pc:sldLayoutMkLst>
        </pc:sldLayoutChg>
        <pc:sldLayoutChg chg="add del">
          <pc:chgData name="Charles Vin" userId="dedb1bfb-5aa9-4c0a-b480-0f5662c6c5a7" providerId="ADAL" clId="{8091807B-CAD9-4530-8EA7-E7CDFE066EC6}" dt="2022-04-04T21:11:33.388" v="913" actId="47"/>
          <pc:sldLayoutMkLst>
            <pc:docMk/>
            <pc:sldMasterMk cId="0" sldId="2147483680"/>
            <pc:sldLayoutMk cId="0" sldId="2147483659"/>
          </pc:sldLayoutMkLst>
        </pc:sldLayoutChg>
        <pc:sldLayoutChg chg="add del">
          <pc:chgData name="Charles Vin" userId="dedb1bfb-5aa9-4c0a-b480-0f5662c6c5a7" providerId="ADAL" clId="{8091807B-CAD9-4530-8EA7-E7CDFE066EC6}" dt="2022-04-04T21:11:33.455" v="915" actId="47"/>
          <pc:sldLayoutMkLst>
            <pc:docMk/>
            <pc:sldMasterMk cId="0" sldId="2147483680"/>
            <pc:sldLayoutMk cId="0" sldId="2147483660"/>
          </pc:sldLayoutMkLst>
        </pc:sldLayoutChg>
        <pc:sldLayoutChg chg="add del">
          <pc:chgData name="Charles Vin" userId="dedb1bfb-5aa9-4c0a-b480-0f5662c6c5a7" providerId="ADAL" clId="{8091807B-CAD9-4530-8EA7-E7CDFE066EC6}" dt="2022-04-04T21:11:33.485" v="916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Charles Vin" userId="dedb1bfb-5aa9-4c0a-b480-0f5662c6c5a7" providerId="ADAL" clId="{8091807B-CAD9-4530-8EA7-E7CDFE066EC6}" dt="2022-04-04T21:11:26.860" v="853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Charles Vin" userId="dedb1bfb-5aa9-4c0a-b480-0f5662c6c5a7" providerId="ADAL" clId="{8091807B-CAD9-4530-8EA7-E7CDFE066EC6}" dt="2022-04-04T21:11:27.440" v="856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Charles Vin" userId="dedb1bfb-5aa9-4c0a-b480-0f5662c6c5a7" providerId="ADAL" clId="{8091807B-CAD9-4530-8EA7-E7CDFE066EC6}" dt="2022-04-04T21:11:27.585" v="857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Charles Vin" userId="dedb1bfb-5aa9-4c0a-b480-0f5662c6c5a7" providerId="ADAL" clId="{8091807B-CAD9-4530-8EA7-E7CDFE066EC6}" dt="2022-04-04T21:11:27.627" v="858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Charles Vin" userId="dedb1bfb-5aa9-4c0a-b480-0f5662c6c5a7" providerId="ADAL" clId="{8091807B-CAD9-4530-8EA7-E7CDFE066EC6}" dt="2022-04-04T21:11:27.926" v="860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Charles Vin" userId="dedb1bfb-5aa9-4c0a-b480-0f5662c6c5a7" providerId="ADAL" clId="{8091807B-CAD9-4530-8EA7-E7CDFE066EC6}" dt="2022-04-04T21:11:28.081" v="861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Charles Vin" userId="dedb1bfb-5aa9-4c0a-b480-0f5662c6c5a7" providerId="ADAL" clId="{8091807B-CAD9-4530-8EA7-E7CDFE066EC6}" dt="2022-04-04T21:11:28.222" v="862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Charles Vin" userId="dedb1bfb-5aa9-4c0a-b480-0f5662c6c5a7" providerId="ADAL" clId="{8091807B-CAD9-4530-8EA7-E7CDFE066EC6}" dt="2022-04-04T21:11:28.715" v="863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Charles Vin" userId="dedb1bfb-5aa9-4c0a-b480-0f5662c6c5a7" providerId="ADAL" clId="{8091807B-CAD9-4530-8EA7-E7CDFE066EC6}" dt="2022-04-04T21:11:28.893" v="865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Charles Vin" userId="dedb1bfb-5aa9-4c0a-b480-0f5662c6c5a7" providerId="ADAL" clId="{8091807B-CAD9-4530-8EA7-E7CDFE066EC6}" dt="2022-04-04T21:11:29.362" v="871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Charles Vin" userId="dedb1bfb-5aa9-4c0a-b480-0f5662c6c5a7" providerId="ADAL" clId="{8091807B-CAD9-4530-8EA7-E7CDFE066EC6}" dt="2022-04-04T21:11:29.264" v="868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Charles Vin" userId="dedb1bfb-5aa9-4c0a-b480-0f5662c6c5a7" providerId="ADAL" clId="{8091807B-CAD9-4530-8EA7-E7CDFE066EC6}" dt="2022-04-04T21:11:28.870" v="864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Charles Vin" userId="dedb1bfb-5aa9-4c0a-b480-0f5662c6c5a7" providerId="ADAL" clId="{8091807B-CAD9-4530-8EA7-E7CDFE066EC6}" dt="2022-04-04T21:11:29.203" v="866" actId="47"/>
          <pc:sldLayoutMkLst>
            <pc:docMk/>
            <pc:sldMasterMk cId="0" sldId="2147483680"/>
            <pc:sldLayoutMk cId="0" sldId="2147483675"/>
          </pc:sldLayoutMkLst>
        </pc:sldLayoutChg>
        <pc:sldLayoutChg chg="del">
          <pc:chgData name="Charles Vin" userId="dedb1bfb-5aa9-4c0a-b480-0f5662c6c5a7" providerId="ADAL" clId="{8091807B-CAD9-4530-8EA7-E7CDFE066EC6}" dt="2022-04-04T21:11:29.297" v="869" actId="47"/>
          <pc:sldLayoutMkLst>
            <pc:docMk/>
            <pc:sldMasterMk cId="0" sldId="2147483680"/>
            <pc:sldLayoutMk cId="0" sldId="2147483676"/>
          </pc:sldLayoutMkLst>
        </pc:sldLayoutChg>
        <pc:sldLayoutChg chg="del">
          <pc:chgData name="Charles Vin" userId="dedb1bfb-5aa9-4c0a-b480-0f5662c6c5a7" providerId="ADAL" clId="{8091807B-CAD9-4530-8EA7-E7CDFE066EC6}" dt="2022-04-04T21:11:29.416" v="872" actId="47"/>
          <pc:sldLayoutMkLst>
            <pc:docMk/>
            <pc:sldMasterMk cId="0" sldId="2147483680"/>
            <pc:sldLayoutMk cId="0" sldId="2147483677"/>
          </pc:sldLayoutMkLst>
        </pc:sldLayoutChg>
      </pc:sldMasterChg>
      <pc:sldMasterChg chg="add del addSldLayout delSldLayout">
        <pc:chgData name="Charles Vin" userId="dedb1bfb-5aa9-4c0a-b480-0f5662c6c5a7" providerId="ADAL" clId="{8091807B-CAD9-4530-8EA7-E7CDFE066EC6}" dt="2022-04-04T21:11:35.510" v="929" actId="47"/>
        <pc:sldMasterMkLst>
          <pc:docMk/>
          <pc:sldMasterMk cId="0" sldId="2147483681"/>
        </pc:sldMasterMkLst>
        <pc:sldLayoutChg chg="add del">
          <pc:chgData name="Charles Vin" userId="dedb1bfb-5aa9-4c0a-b480-0f5662c6c5a7" providerId="ADAL" clId="{8091807B-CAD9-4530-8EA7-E7CDFE066EC6}" dt="2022-04-04T21:11:35.510" v="929" actId="47"/>
          <pc:sldLayoutMkLst>
            <pc:docMk/>
            <pc:sldMasterMk cId="0" sldId="2147483681"/>
            <pc:sldLayoutMk cId="0" sldId="2147483678"/>
          </pc:sldLayoutMkLst>
        </pc:sldLayoutChg>
      </pc:sldMasterChg>
      <pc:sldMasterChg chg="add del addSldLayout delSldLayout">
        <pc:chgData name="Charles Vin" userId="dedb1bfb-5aa9-4c0a-b480-0f5662c6c5a7" providerId="ADAL" clId="{8091807B-CAD9-4530-8EA7-E7CDFE066EC6}" dt="2022-04-04T21:11:35.346" v="928" actId="47"/>
        <pc:sldMasterMkLst>
          <pc:docMk/>
          <pc:sldMasterMk cId="0" sldId="2147483682"/>
        </pc:sldMasterMkLst>
        <pc:sldLayoutChg chg="add del">
          <pc:chgData name="Charles Vin" userId="dedb1bfb-5aa9-4c0a-b480-0f5662c6c5a7" providerId="ADAL" clId="{8091807B-CAD9-4530-8EA7-E7CDFE066EC6}" dt="2022-04-04T21:11:35.346" v="928" actId="47"/>
          <pc:sldLayoutMkLst>
            <pc:docMk/>
            <pc:sldMasterMk cId="0" sldId="2147483682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1 :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Reconnaissance des difficultés du patient dans sa vie quotidienne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Etude des habitudes déjà en place afin de les utiliser pour en implémenter des nouvelles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2 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des lunettes dans la maison du patient pour la mise en place d’habitude / pour la cuisine 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3 :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des lunettes par le patient vers une autonomie progressive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020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Chez le clinicien  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Chez soit avec les proches (application sur tablette)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Chez le professionnel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Planification :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Exercice de mise en situation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Mémoire de travail : 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Trier des cartes : avec règle de tri changeante (numéro, couleur, puissance)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Switching 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Jeux avec règles modifiées pour la difficulté 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 : jungle speed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63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 :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 par cas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</a:t>
            </a: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encore possible =&gt; giga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 à développer, chère mais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45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7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Chronique et irréversible après longtemps dans l’alcoolisme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 panose="02070309020205020404" pitchFamily="49" charset="0"/>
              <a:buChar char="o"/>
              <a:tabLst/>
              <a:defRPr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Neuroanatomie : atrophie du corps calleux et du cervelet. ==carence vitamine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Amnésie antérograde (apprendre) / rétrograde parfois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Amnésie :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Confabulation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qui servent de compensation au déficit mnésique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Fausses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reconnaissances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Le patient attribue une identité erronée à certain ou même personnes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Désorientation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spatiotemporelle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ignore la date du jour et le lieu exact où il se trouve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Anosognosie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le patient ignore ou minimise ses difficultés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plus on retrouve 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Apathie, émoussement affectif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Impulsivité, irritabilité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Atteinte exécutives : orga/attention/flexibilité/prise de décision/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 et fonctions exécutives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Perturbe les capacités de régulation émotionnelle 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 Suppression expressive : ne pleure ou rigole pas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 Evitement comportemental et/ou cognitif : ne pas y penser et éviter les situations </a:t>
            </a:r>
          </a:p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13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	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Porter des lunettes de base pour que leur utilisation soit très ancrée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le travail sur l’anosognosie soit commencé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suspense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saillance d’objet en fonction du contexte (peux marcher en négatif)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Coté palliatif :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la mise en place de nouvelle habitude pour pallier aux difficultés quotidiennes du patient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Prendre une douche le matin 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brosser les dents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Disparition progressive de l’aide en place 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mesurant le temps mis avant de commencer l’action 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faisant varier la saillance progressivement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Coté réhabilitation 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laisser planifier et évalué sa planification, le tout toujours très progressivement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de cuisine : 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Demande de planification de la recette : mise en place des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igrd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lecture des étapes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 si besoin avec mise en saillance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de trajet : 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Planification d’un trajet avec préparation de repère 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durant le trajet au passage devant les repères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 si besoin avec mise en saillance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3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1555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rPr lang="fr-FR" noProof="0"/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lang="fr-FR" noProof="0"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lang="fr-FR" noProof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Syndrome de Korsakoff 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Remédiation cognitive</a:t>
            </a:r>
            <a:endParaRPr sz="2000"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6076E9-432D-47BC-A3A5-E0273A674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Phase 1 : </a:t>
            </a:r>
          </a:p>
          <a:p>
            <a:pPr lvl="1"/>
            <a:r>
              <a:rPr lang="fr-FR" dirty="0"/>
              <a:t>Reconnaissance des difficultés du patient dans sa vie quotidienne </a:t>
            </a:r>
          </a:p>
          <a:p>
            <a:pPr lvl="1"/>
            <a:r>
              <a:rPr lang="fr-FR" dirty="0"/>
              <a:t>Etude des habitudes déjà en place afin de les utiliser pour en implémenter des nouvelles</a:t>
            </a:r>
          </a:p>
          <a:p>
            <a:r>
              <a:rPr lang="fr-FR" dirty="0"/>
              <a:t>Phase 2 :</a:t>
            </a:r>
          </a:p>
          <a:p>
            <a:pPr lvl="1"/>
            <a:r>
              <a:rPr lang="fr-FR" dirty="0"/>
              <a:t>Configuration des lunettes dans la maison du patient pour la mise en place d’habitude / pour la cuisine, … </a:t>
            </a:r>
          </a:p>
          <a:p>
            <a:r>
              <a:rPr lang="fr-FR" dirty="0"/>
              <a:t>Phase 3 : </a:t>
            </a:r>
          </a:p>
          <a:p>
            <a:pPr lvl="1"/>
            <a:r>
              <a:rPr lang="fr-FR" dirty="0"/>
              <a:t>Utilisation des lunettes par le patient vers une autonomie progressive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9F61C-8319-4FB8-BFDA-CED3E002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</a:t>
            </a:r>
          </a:p>
        </p:txBody>
      </p:sp>
    </p:spTree>
    <p:extLst>
      <p:ext uri="{BB962C8B-B14F-4D97-AF65-F5344CB8AC3E}">
        <p14:creationId xmlns:p14="http://schemas.microsoft.com/office/powerpoint/2010/main" val="214150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E7D830-1DA0-44CB-9916-85AE7325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Chez le clinicien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F1BA09F-DE66-422B-A97E-2D8802F3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424150"/>
            <a:ext cx="6751140" cy="3259800"/>
          </a:xfrm>
        </p:spPr>
        <p:txBody>
          <a:bodyPr/>
          <a:lstStyle/>
          <a:p>
            <a:r>
              <a:rPr lang="fr-FR" dirty="0"/>
              <a:t>Chez soit avec les proches (application sur tablette)</a:t>
            </a:r>
          </a:p>
          <a:p>
            <a:r>
              <a:rPr lang="fr-FR" dirty="0"/>
              <a:t>Chez le professionnel </a:t>
            </a:r>
          </a:p>
          <a:p>
            <a:endParaRPr lang="fr-FR" dirty="0"/>
          </a:p>
          <a:p>
            <a:r>
              <a:rPr lang="fr-FR" dirty="0"/>
              <a:t>Planification : </a:t>
            </a:r>
          </a:p>
          <a:p>
            <a:pPr lvl="1"/>
            <a:r>
              <a:rPr lang="fr-FR" dirty="0"/>
              <a:t>Exercice de mise en situation : choisir un train, planification de voyage avec ou sans contrainte.</a:t>
            </a:r>
          </a:p>
          <a:p>
            <a:r>
              <a:rPr lang="fr-FR" dirty="0"/>
              <a:t>Mémoire de travail : </a:t>
            </a:r>
          </a:p>
          <a:p>
            <a:pPr lvl="1"/>
            <a:r>
              <a:rPr lang="fr-FR" dirty="0"/>
              <a:t>Trier des cartes : avec règle de tri changeante (numéro, couleur, puissance)</a:t>
            </a:r>
          </a:p>
          <a:p>
            <a:r>
              <a:rPr lang="fr-FR" dirty="0"/>
              <a:t>Switching :</a:t>
            </a:r>
          </a:p>
          <a:p>
            <a:pPr lvl="1"/>
            <a:r>
              <a:rPr lang="fr-FR" dirty="0"/>
              <a:t>Jeux avec règles modifiées pour la difficulté </a:t>
            </a:r>
          </a:p>
          <a:p>
            <a:pPr lvl="1"/>
            <a:r>
              <a:rPr lang="fr-FR" dirty="0"/>
              <a:t>Eventuellement en groupe </a:t>
            </a:r>
          </a:p>
        </p:txBody>
      </p:sp>
    </p:spTree>
    <p:extLst>
      <p:ext uri="{BB962C8B-B14F-4D97-AF65-F5344CB8AC3E}">
        <p14:creationId xmlns:p14="http://schemas.microsoft.com/office/powerpoint/2010/main" val="415507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B547-F77B-4001-8E4D-93DF05B5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950" y="2410672"/>
            <a:ext cx="5768100" cy="528600"/>
          </a:xfrm>
        </p:spPr>
        <p:txBody>
          <a:bodyPr/>
          <a:lstStyle/>
          <a:p>
            <a:r>
              <a:rPr lang="fr-FR" sz="3600" dirty="0"/>
              <a:t>Limites</a:t>
            </a:r>
          </a:p>
        </p:txBody>
      </p:sp>
    </p:spTree>
    <p:extLst>
      <p:ext uri="{BB962C8B-B14F-4D97-AF65-F5344CB8AC3E}">
        <p14:creationId xmlns:p14="http://schemas.microsoft.com/office/powerpoint/2010/main" val="78735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44EB-0409-44E8-B4ED-3E4E5176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7489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des matières 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 fonction est ciblé ?</a:t>
            </a:r>
            <a:endParaRPr dirty="0"/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La function executive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L’utilisateur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cible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13"/>
          </p:nvPr>
        </p:nvSpPr>
        <p:spPr>
          <a:xfrm>
            <a:off x="5690650" y="2164352"/>
            <a:ext cx="2941286" cy="21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Pour qui ?</a:t>
            </a:r>
            <a:endParaRPr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L’outil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770598" cy="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Présentation</a:t>
            </a:r>
            <a:r>
              <a:rPr lang="en-US" dirty="0"/>
              <a:t>, </a:t>
            </a:r>
            <a:r>
              <a:rPr lang="en-US" dirty="0" err="1"/>
              <a:t>Utilisation</a:t>
            </a:r>
            <a:r>
              <a:rPr lang="en-US" dirty="0"/>
              <a:t>, </a:t>
            </a:r>
            <a:r>
              <a:rPr lang="en-US" dirty="0" err="1"/>
              <a:t>fonction</a:t>
            </a:r>
            <a:endParaRPr lang="en-US"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7135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La </a:t>
            </a:r>
            <a:r>
              <a:rPr lang="en-US" dirty="0" err="1">
                <a:solidFill>
                  <a:schemeClr val="dk1"/>
                </a:solidFill>
              </a:rPr>
              <a:t>fonction</a:t>
            </a:r>
            <a:r>
              <a:rPr lang="en-US" dirty="0">
                <a:solidFill>
                  <a:schemeClr val="dk1"/>
                </a:solidFill>
              </a:rPr>
              <a:t> executive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083808" y="3320300"/>
            <a:ext cx="2124642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Quelle fonction est ciblé ?</a:t>
            </a: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266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7DE390-3EC1-4547-978F-2C7E85A25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 : </a:t>
            </a:r>
            <a:r>
              <a:rPr lang="en-US" dirty="0" err="1"/>
              <a:t>Alcoolisme</a:t>
            </a:r>
            <a:r>
              <a:rPr lang="en-US" dirty="0"/>
              <a:t> long </a:t>
            </a:r>
            <a:r>
              <a:rPr lang="en-US" dirty="0" err="1"/>
              <a:t>terme</a:t>
            </a:r>
            <a:r>
              <a:rPr lang="en-US" dirty="0"/>
              <a:t>, </a:t>
            </a:r>
            <a:r>
              <a:rPr lang="en-US" dirty="0" err="1"/>
              <a:t>carence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vitamine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Problème</a:t>
            </a:r>
            <a:r>
              <a:rPr lang="en-US" dirty="0"/>
              <a:t> </a:t>
            </a:r>
            <a:r>
              <a:rPr lang="en-US" dirty="0" err="1"/>
              <a:t>mnésique</a:t>
            </a:r>
            <a:r>
              <a:rPr lang="en-US" dirty="0"/>
              <a:t> -&gt; </a:t>
            </a:r>
            <a:r>
              <a:rPr lang="en-US" dirty="0" err="1"/>
              <a:t>Anosognosie</a:t>
            </a:r>
            <a:endParaRPr lang="en-US" dirty="0"/>
          </a:p>
          <a:p>
            <a:r>
              <a:rPr lang="en-US" dirty="0"/>
              <a:t>Troubles </a:t>
            </a:r>
            <a:r>
              <a:rPr lang="en-US" dirty="0" err="1"/>
              <a:t>émotionnels</a:t>
            </a:r>
            <a:r>
              <a:rPr lang="en-US" dirty="0"/>
              <a:t> è</a:t>
            </a:r>
          </a:p>
          <a:p>
            <a:r>
              <a:rPr lang="en-US" dirty="0"/>
              <a:t>Troubles </a:t>
            </a:r>
            <a:r>
              <a:rPr lang="en-US" dirty="0" err="1"/>
              <a:t>executifs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EBC34-AAA2-4952-9AEA-6C363C02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Syndrome de Korsakoff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30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Plannification 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317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Maintiens du but en mémoire de travail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Sélection en mémoire des représentation pertinente (attention exécutive),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Inhibition des action inapproprié (inhibition),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Changement de stratégie (Switching)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Détection et planification des erreurs qui éloigne du but</a:t>
            </a:r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l="11330" t="14107" r="10793" b="13841"/>
          <a:stretch/>
        </p:blipFill>
        <p:spPr>
          <a:xfrm>
            <a:off x="5634325" y="747975"/>
            <a:ext cx="2620047" cy="3643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/>
          <p:nvPr/>
        </p:nvSpPr>
        <p:spPr>
          <a:xfrm>
            <a:off x="5634400" y="747900"/>
            <a:ext cx="2619900" cy="36432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40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-US" dirty="0" err="1">
                <a:solidFill>
                  <a:srgbClr val="000000"/>
                </a:solidFill>
              </a:rPr>
              <a:t>Porteur</a:t>
            </a:r>
            <a:r>
              <a:rPr lang="en-US" dirty="0">
                <a:solidFill>
                  <a:srgbClr val="000000"/>
                </a:solidFill>
              </a:rPr>
              <a:t> de lunette </a:t>
            </a:r>
            <a:r>
              <a:rPr lang="en-US" dirty="0" err="1">
                <a:solidFill>
                  <a:srgbClr val="000000"/>
                </a:solidFill>
              </a:rPr>
              <a:t>avant</a:t>
            </a:r>
            <a:endParaRPr lang="en-US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-US" dirty="0"/>
              <a:t>Travail sur </a:t>
            </a:r>
            <a:r>
              <a:rPr lang="en-US" dirty="0" err="1"/>
              <a:t>l’anosognosie</a:t>
            </a:r>
            <a:r>
              <a:rPr lang="en-US" dirty="0"/>
              <a:t> </a:t>
            </a:r>
            <a:r>
              <a:rPr lang="en-US" dirty="0" err="1"/>
              <a:t>commencé</a:t>
            </a:r>
            <a:r>
              <a:rPr lang="en-US" dirty="0"/>
              <a:t>.</a:t>
            </a:r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Utilisateur</a:t>
            </a:r>
            <a:r>
              <a:rPr lang="en-US" b="1" dirty="0"/>
              <a:t> </a:t>
            </a:r>
            <a:r>
              <a:rPr lang="en-US" b="1" dirty="0" err="1"/>
              <a:t>cible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l="-22703" t="-36170" r="379" b="10447"/>
          <a:stretch/>
        </p:blipFill>
        <p:spPr>
          <a:xfrm>
            <a:off x="-5733350" y="-3280217"/>
            <a:ext cx="12187200" cy="84666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6567825" y="2098184"/>
            <a:ext cx="164065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L’objet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5486400" y="3320300"/>
            <a:ext cx="272205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 err="1"/>
              <a:t>Présentation</a:t>
            </a:r>
            <a:r>
              <a:rPr lang="en-US" dirty="0"/>
              <a:t>, </a:t>
            </a:r>
            <a:r>
              <a:rPr lang="en-US" dirty="0" err="1"/>
              <a:t>Utilisation</a:t>
            </a:r>
            <a:r>
              <a:rPr lang="en-US" dirty="0"/>
              <a:t>, </a:t>
            </a:r>
            <a:r>
              <a:rPr lang="en-US" dirty="0" err="1"/>
              <a:t>Fonction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DB58-1450-4CCA-9624-6AAC4D13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440200"/>
            <a:ext cx="4084243" cy="823100"/>
          </a:xfrm>
        </p:spPr>
        <p:txBody>
          <a:bodyPr/>
          <a:lstStyle/>
          <a:p>
            <a:r>
              <a:rPr lang="fr-FR" sz="2400" dirty="0"/>
              <a:t>Variation de la Saillance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46BDB-803B-4932-986E-8CCC4E26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571750"/>
            <a:ext cx="3400800" cy="1317300"/>
          </a:xfrm>
        </p:spPr>
        <p:txBody>
          <a:bodyPr/>
          <a:lstStyle/>
          <a:p>
            <a:r>
              <a:rPr lang="fr-FR" dirty="0"/>
              <a:t>Mise en avant/arrière d’objet en fonction du contexte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0EBB3-609E-437B-84A9-35B5659A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77" y="2848455"/>
            <a:ext cx="3825075" cy="22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Highlight objects in LIGHTROOM 5 || ARTICLEPK - YouTube">
            <a:extLst>
              <a:ext uri="{FF2B5EF4-FFF2-40B4-BE49-F238E27FC236}">
                <a16:creationId xmlns:a16="http://schemas.microsoft.com/office/drawing/2014/main" id="{F153D14A-97DC-4EAA-803E-3402435E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77" y="0"/>
            <a:ext cx="3825075" cy="21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7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F3D584-4AD3-4C67-AD50-89FA7E9F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424150"/>
            <a:ext cx="6075000" cy="1147600"/>
          </a:xfrm>
        </p:spPr>
        <p:txBody>
          <a:bodyPr/>
          <a:lstStyle/>
          <a:p>
            <a:r>
              <a:rPr lang="fr-FR" dirty="0"/>
              <a:t>Guide le patient vers les taches à réaliser</a:t>
            </a:r>
          </a:p>
          <a:p>
            <a:r>
              <a:rPr lang="fr-FR" dirty="0"/>
              <a:t>Variation de l’aide apporté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CFBE3E-461A-46B4-A666-9754F624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Coté palliatif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B5DA4C-753A-47FA-A174-7DBC40764DBF}"/>
              </a:ext>
            </a:extLst>
          </p:cNvPr>
          <p:cNvSpPr txBox="1">
            <a:spLocks/>
          </p:cNvSpPr>
          <p:nvPr/>
        </p:nvSpPr>
        <p:spPr>
          <a:xfrm>
            <a:off x="713225" y="3097313"/>
            <a:ext cx="6075000" cy="181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fr-FR" dirty="0"/>
              <a:t>Question sans mise en saillance, évaluation avec apprentissage sans erreur</a:t>
            </a:r>
          </a:p>
          <a:p>
            <a:r>
              <a:rPr lang="fr-FR" dirty="0"/>
              <a:t>Dans le cadre de :</a:t>
            </a:r>
          </a:p>
          <a:p>
            <a:pPr lvl="1"/>
            <a:r>
              <a:rPr lang="fr-FR" dirty="0"/>
              <a:t>La cuisine</a:t>
            </a:r>
          </a:p>
          <a:p>
            <a:pPr lvl="1"/>
            <a:r>
              <a:rPr lang="fr-FR" dirty="0"/>
              <a:t>Planification de déplacement</a:t>
            </a:r>
          </a:p>
          <a:p>
            <a:pPr lvl="1"/>
            <a:r>
              <a:rPr lang="fr-FR" dirty="0"/>
              <a:t>Planification de tache ménagère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7A6345-B49E-4C54-90DC-7362AF5C82D5}"/>
              </a:ext>
            </a:extLst>
          </p:cNvPr>
          <p:cNvSpPr txBox="1">
            <a:spLocks/>
          </p:cNvSpPr>
          <p:nvPr/>
        </p:nvSpPr>
        <p:spPr>
          <a:xfrm>
            <a:off x="713225" y="2283332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fr-FR" dirty="0"/>
              <a:t>Coté </a:t>
            </a:r>
            <a:r>
              <a:rPr lang="fr-FR" dirty="0" err="1"/>
              <a:t>réhabilitatif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7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744</Words>
  <Application>Microsoft Office PowerPoint</Application>
  <PresentationFormat>On-screen Show (16:9)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Questrial</vt:lpstr>
      <vt:lpstr>Montserrat</vt:lpstr>
      <vt:lpstr>Wingdings</vt:lpstr>
      <vt:lpstr>Symbol</vt:lpstr>
      <vt:lpstr>Didact Gothic</vt:lpstr>
      <vt:lpstr>Arial</vt:lpstr>
      <vt:lpstr>Courier New</vt:lpstr>
      <vt:lpstr>Calibri</vt:lpstr>
      <vt:lpstr>Julius Sans One</vt:lpstr>
      <vt:lpstr>Minimalist Grayscale Pitch Deck by Slidesgo</vt:lpstr>
      <vt:lpstr>Syndrome de Korsakoff </vt:lpstr>
      <vt:lpstr>Table des matières </vt:lpstr>
      <vt:lpstr>La fonction executive</vt:lpstr>
      <vt:lpstr>Syndrome de Korsakoff</vt:lpstr>
      <vt:lpstr>Plannification </vt:lpstr>
      <vt:lpstr>Utilisateur cible</vt:lpstr>
      <vt:lpstr>L’objet</vt:lpstr>
      <vt:lpstr>Variation de la Saillance</vt:lpstr>
      <vt:lpstr>Coté palliatif</vt:lpstr>
      <vt:lpstr>Mise en place</vt:lpstr>
      <vt:lpstr>Chez le clinicien</vt:lpstr>
      <vt:lpstr>Limites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cp:lastModifiedBy>Charles Vin</cp:lastModifiedBy>
  <cp:revision>5</cp:revision>
  <dcterms:modified xsi:type="dcterms:W3CDTF">2022-04-05T06:51:06Z</dcterms:modified>
</cp:coreProperties>
</file>