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312" r:id="rId6"/>
    <p:sldId id="315" r:id="rId7"/>
    <p:sldId id="313" r:id="rId8"/>
    <p:sldId id="316" r:id="rId9"/>
    <p:sldId id="317" r:id="rId10"/>
    <p:sldId id="318" r:id="rId11"/>
    <p:sldId id="319" r:id="rId12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4"/>
    </p:embeddedFont>
    <p:embeddedFont>
      <p:font typeface="Julius Sans One" panose="020B0604020202020204" charset="0"/>
      <p:regular r:id="rId15"/>
    </p:embeddedFont>
    <p:embeddedFont>
      <p:font typeface="Questrial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15C43-6C76-494E-8447-49DC06E3696E}" v="8" dt="2022-04-03T10:23:22.393"/>
  </p1510:revLst>
</p1510:revInfo>
</file>

<file path=ppt/tableStyles.xml><?xml version="1.0" encoding="utf-8"?>
<a:tblStyleLst xmlns:a="http://schemas.openxmlformats.org/drawingml/2006/main" def="{9D085B64-6175-4CA3-BD97-86ED16C2B395}">
  <a:tblStyle styleId="{9D085B64-6175-4CA3-BD97-86ED16C2B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5" autoAdjust="0"/>
    <p:restoredTop sz="94660"/>
  </p:normalViewPr>
  <p:slideViewPr>
    <p:cSldViewPr snapToGrid="0">
      <p:cViewPr varScale="1">
        <p:scale>
          <a:sx n="64" d="100"/>
          <a:sy n="64" d="100"/>
        </p:scale>
        <p:origin x="53" y="792"/>
      </p:cViewPr>
      <p:guideLst>
        <p:guide pos="4464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904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Vin" userId="dedb1bfb-5aa9-4c0a-b480-0f5662c6c5a7" providerId="ADAL" clId="{4A315C43-6C76-494E-8447-49DC06E3696E}"/>
    <pc:docChg chg="undo redo custSel addSld delSld modSld addMainMaster delMainMaster">
      <pc:chgData name="Charles Vin" userId="dedb1bfb-5aa9-4c0a-b480-0f5662c6c5a7" providerId="ADAL" clId="{4A315C43-6C76-494E-8447-49DC06E3696E}" dt="2022-04-05T08:15:34.162" v="1478" actId="47"/>
      <pc:docMkLst>
        <pc:docMk/>
      </pc:docMkLst>
      <pc:sldChg chg="addSp delSp modSp mod">
        <pc:chgData name="Charles Vin" userId="dedb1bfb-5aa9-4c0a-b480-0f5662c6c5a7" providerId="ADAL" clId="{4A315C43-6C76-494E-8447-49DC06E3696E}" dt="2022-04-03T09:28:43.974" v="58" actId="20577"/>
        <pc:sldMkLst>
          <pc:docMk/>
          <pc:sldMk cId="0" sldId="256"/>
        </pc:sldMkLst>
        <pc:spChg chg="add del mod">
          <ac:chgData name="Charles Vin" userId="dedb1bfb-5aa9-4c0a-b480-0f5662c6c5a7" providerId="ADAL" clId="{4A315C43-6C76-494E-8447-49DC06E3696E}" dt="2022-04-03T09:28:30.508" v="34" actId="478"/>
          <ac:spMkLst>
            <pc:docMk/>
            <pc:sldMk cId="0" sldId="256"/>
            <ac:spMk id="3" creationId="{32224477-F821-4DE3-981E-D265CD1FF2A5}"/>
          </ac:spMkLst>
        </pc:spChg>
        <pc:spChg chg="mod">
          <ac:chgData name="Charles Vin" userId="dedb1bfb-5aa9-4c0a-b480-0f5662c6c5a7" providerId="ADAL" clId="{4A315C43-6C76-494E-8447-49DC06E3696E}" dt="2022-04-03T09:28:39.258" v="45"/>
          <ac:spMkLst>
            <pc:docMk/>
            <pc:sldMk cId="0" sldId="256"/>
            <ac:spMk id="226" creationId="{00000000-0000-0000-0000-000000000000}"/>
          </ac:spMkLst>
        </pc:spChg>
        <pc:spChg chg="add del mod">
          <ac:chgData name="Charles Vin" userId="dedb1bfb-5aa9-4c0a-b480-0f5662c6c5a7" providerId="ADAL" clId="{4A315C43-6C76-494E-8447-49DC06E3696E}" dt="2022-04-03T09:28:43.974" v="58" actId="20577"/>
          <ac:spMkLst>
            <pc:docMk/>
            <pc:sldMk cId="0" sldId="256"/>
            <ac:spMk id="227" creationId="{00000000-0000-0000-0000-000000000000}"/>
          </ac:spMkLst>
        </pc:spChg>
        <pc:cxnChg chg="add del">
          <ac:chgData name="Charles Vin" userId="dedb1bfb-5aa9-4c0a-b480-0f5662c6c5a7" providerId="ADAL" clId="{4A315C43-6C76-494E-8447-49DC06E3696E}" dt="2022-04-03T09:28:30.598" v="36" actId="478"/>
          <ac:cxnSpMkLst>
            <pc:docMk/>
            <pc:sldMk cId="0" sldId="256"/>
            <ac:cxnSpMk id="228" creationId="{00000000-0000-0000-0000-000000000000}"/>
          </ac:cxnSpMkLst>
        </pc:cxnChg>
      </pc:sldChg>
      <pc:sldChg chg="del">
        <pc:chgData name="Charles Vin" userId="dedb1bfb-5aa9-4c0a-b480-0f5662c6c5a7" providerId="ADAL" clId="{4A315C43-6C76-494E-8447-49DC06E3696E}" dt="2022-04-05T08:15:28.497" v="1477" actId="47"/>
        <pc:sldMkLst>
          <pc:docMk/>
          <pc:sldMk cId="0" sldId="257"/>
        </pc:sldMkLst>
      </pc:sldChg>
      <pc:sldChg chg="addSp delSp modSp mod">
        <pc:chgData name="Charles Vin" userId="dedb1bfb-5aa9-4c0a-b480-0f5662c6c5a7" providerId="ADAL" clId="{4A315C43-6C76-494E-8447-49DC06E3696E}" dt="2022-04-03T09:42:42.901" v="141" actId="20577"/>
        <pc:sldMkLst>
          <pc:docMk/>
          <pc:sldMk cId="0" sldId="258"/>
        </pc:sldMkLst>
        <pc:spChg chg="add del mod">
          <ac:chgData name="Charles Vin" userId="dedb1bfb-5aa9-4c0a-b480-0f5662c6c5a7" providerId="ADAL" clId="{4A315C43-6C76-494E-8447-49DC06E3696E}" dt="2022-04-03T09:29:14.062" v="99" actId="478"/>
          <ac:spMkLst>
            <pc:docMk/>
            <pc:sldMk cId="0" sldId="258"/>
            <ac:spMk id="3" creationId="{5EF4F1C9-8606-475C-8BAD-D176AE2615D3}"/>
          </ac:spMkLst>
        </pc:spChg>
        <pc:spChg chg="add del mod">
          <ac:chgData name="Charles Vin" userId="dedb1bfb-5aa9-4c0a-b480-0f5662c6c5a7" providerId="ADAL" clId="{4A315C43-6C76-494E-8447-49DC06E3696E}" dt="2022-04-03T09:42:06.513" v="103" actId="478"/>
          <ac:spMkLst>
            <pc:docMk/>
            <pc:sldMk cId="0" sldId="258"/>
            <ac:spMk id="5" creationId="{0080B8A3-5F08-42E3-8A93-A7B6A24A196D}"/>
          </ac:spMkLst>
        </pc:spChg>
        <pc:spChg chg="add del mod">
          <ac:chgData name="Charles Vin" userId="dedb1bfb-5aa9-4c0a-b480-0f5662c6c5a7" providerId="ADAL" clId="{4A315C43-6C76-494E-8447-49DC06E3696E}" dt="2022-04-03T09:42:14.500" v="105" actId="478"/>
          <ac:spMkLst>
            <pc:docMk/>
            <pc:sldMk cId="0" sldId="258"/>
            <ac:spMk id="7" creationId="{1E31372D-2917-4972-BEB7-6F856E7FCC1C}"/>
          </ac:spMkLst>
        </pc:spChg>
        <pc:spChg chg="add del mod">
          <ac:chgData name="Charles Vin" userId="dedb1bfb-5aa9-4c0a-b480-0f5662c6c5a7" providerId="ADAL" clId="{4A315C43-6C76-494E-8447-49DC06E3696E}" dt="2022-04-03T09:42:18.894" v="107" actId="478"/>
          <ac:spMkLst>
            <pc:docMk/>
            <pc:sldMk cId="0" sldId="258"/>
            <ac:spMk id="9" creationId="{67C47984-DE5F-4EF8-8B60-84AB09A670EA}"/>
          </ac:spMkLst>
        </pc:spChg>
        <pc:spChg chg="mod">
          <ac:chgData name="Charles Vin" userId="dedb1bfb-5aa9-4c0a-b480-0f5662c6c5a7" providerId="ADAL" clId="{4A315C43-6C76-494E-8447-49DC06E3696E}" dt="2022-04-03T09:42:42.901" v="141" actId="20577"/>
          <ac:spMkLst>
            <pc:docMk/>
            <pc:sldMk cId="0" sldId="258"/>
            <ac:spMk id="240" creationId="{00000000-0000-0000-0000-000000000000}"/>
          </ac:spMkLst>
        </pc:spChg>
        <pc:spChg chg="del">
          <ac:chgData name="Charles Vin" userId="dedb1bfb-5aa9-4c0a-b480-0f5662c6c5a7" providerId="ADAL" clId="{4A315C43-6C76-494E-8447-49DC06E3696E}" dt="2022-04-03T09:29:11.587" v="98" actId="478"/>
          <ac:spMkLst>
            <pc:docMk/>
            <pc:sldMk cId="0" sldId="258"/>
            <ac:spMk id="241" creationId="{00000000-0000-0000-0000-000000000000}"/>
          </ac:spMkLst>
        </pc:spChg>
        <pc:spChg chg="mod">
          <ac:chgData name="Charles Vin" userId="dedb1bfb-5aa9-4c0a-b480-0f5662c6c5a7" providerId="ADAL" clId="{4A315C43-6C76-494E-8447-49DC06E3696E}" dt="2022-04-03T09:42:35.551" v="111" actId="1076"/>
          <ac:spMkLst>
            <pc:docMk/>
            <pc:sldMk cId="0" sldId="258"/>
            <ac:spMk id="242" creationId="{00000000-0000-0000-0000-000000000000}"/>
          </ac:spMkLst>
        </pc:spChg>
        <pc:spChg chg="mod">
          <ac:chgData name="Charles Vin" userId="dedb1bfb-5aa9-4c0a-b480-0f5662c6c5a7" providerId="ADAL" clId="{4A315C43-6C76-494E-8447-49DC06E3696E}" dt="2022-04-03T09:42:32.381" v="110" actId="1076"/>
          <ac:spMkLst>
            <pc:docMk/>
            <pc:sldMk cId="0" sldId="258"/>
            <ac:spMk id="243" creationId="{00000000-0000-0000-0000-000000000000}"/>
          </ac:spMkLst>
        </pc:spChg>
        <pc:spChg chg="del mod">
          <ac:chgData name="Charles Vin" userId="dedb1bfb-5aa9-4c0a-b480-0f5662c6c5a7" providerId="ADAL" clId="{4A315C43-6C76-494E-8447-49DC06E3696E}" dt="2022-04-03T09:42:03.788" v="101" actId="478"/>
          <ac:spMkLst>
            <pc:docMk/>
            <pc:sldMk cId="0" sldId="258"/>
            <ac:spMk id="244" creationId="{00000000-0000-0000-0000-000000000000}"/>
          </ac:spMkLst>
        </pc:spChg>
        <pc:spChg chg="mod">
          <ac:chgData name="Charles Vin" userId="dedb1bfb-5aa9-4c0a-b480-0f5662c6c5a7" providerId="ADAL" clId="{4A315C43-6C76-494E-8447-49DC06E3696E}" dt="2022-04-03T09:42:23.963" v="108" actId="1076"/>
          <ac:spMkLst>
            <pc:docMk/>
            <pc:sldMk cId="0" sldId="258"/>
            <ac:spMk id="247" creationId="{00000000-0000-0000-0000-000000000000}"/>
          </ac:spMkLst>
        </pc:spChg>
        <pc:spChg chg="del">
          <ac:chgData name="Charles Vin" userId="dedb1bfb-5aa9-4c0a-b480-0f5662c6c5a7" providerId="ADAL" clId="{4A315C43-6C76-494E-8447-49DC06E3696E}" dt="2022-04-03T09:42:12.421" v="104" actId="478"/>
          <ac:spMkLst>
            <pc:docMk/>
            <pc:sldMk cId="0" sldId="258"/>
            <ac:spMk id="248" creationId="{00000000-0000-0000-0000-000000000000}"/>
          </ac:spMkLst>
        </pc:spChg>
        <pc:spChg chg="mod">
          <ac:chgData name="Charles Vin" userId="dedb1bfb-5aa9-4c0a-b480-0f5662c6c5a7" providerId="ADAL" clId="{4A315C43-6C76-494E-8447-49DC06E3696E}" dt="2022-04-03T09:42:28.240" v="109" actId="1076"/>
          <ac:spMkLst>
            <pc:docMk/>
            <pc:sldMk cId="0" sldId="258"/>
            <ac:spMk id="249" creationId="{00000000-0000-0000-0000-000000000000}"/>
          </ac:spMkLst>
        </pc:spChg>
        <pc:spChg chg="del">
          <ac:chgData name="Charles Vin" userId="dedb1bfb-5aa9-4c0a-b480-0f5662c6c5a7" providerId="ADAL" clId="{4A315C43-6C76-494E-8447-49DC06E3696E}" dt="2022-04-03T09:42:17.725" v="106" actId="478"/>
          <ac:spMkLst>
            <pc:docMk/>
            <pc:sldMk cId="0" sldId="258"/>
            <ac:spMk id="250" creationId="{00000000-0000-0000-0000-000000000000}"/>
          </ac:spMkLst>
        </pc:spChg>
      </pc:sldChg>
      <pc:sldChg chg="delSp modSp mod">
        <pc:chgData name="Charles Vin" userId="dedb1bfb-5aa9-4c0a-b480-0f5662c6c5a7" providerId="ADAL" clId="{4A315C43-6C76-494E-8447-49DC06E3696E}" dt="2022-04-03T09:43:12.833" v="157" actId="20577"/>
        <pc:sldMkLst>
          <pc:docMk/>
          <pc:sldMk cId="0" sldId="259"/>
        </pc:sldMkLst>
        <pc:spChg chg="del">
          <ac:chgData name="Charles Vin" userId="dedb1bfb-5aa9-4c0a-b480-0f5662c6c5a7" providerId="ADAL" clId="{4A315C43-6C76-494E-8447-49DC06E3696E}" dt="2022-04-03T09:43:04.129" v="154" actId="478"/>
          <ac:spMkLst>
            <pc:docMk/>
            <pc:sldMk cId="0" sldId="259"/>
            <ac:spMk id="259" creationId="{00000000-0000-0000-0000-000000000000}"/>
          </ac:spMkLst>
        </pc:spChg>
        <pc:spChg chg="mod">
          <ac:chgData name="Charles Vin" userId="dedb1bfb-5aa9-4c0a-b480-0f5662c6c5a7" providerId="ADAL" clId="{4A315C43-6C76-494E-8447-49DC06E3696E}" dt="2022-04-03T09:43:09.587" v="156" actId="14100"/>
          <ac:spMkLst>
            <pc:docMk/>
            <pc:sldMk cId="0" sldId="259"/>
            <ac:spMk id="260" creationId="{00000000-0000-0000-0000-000000000000}"/>
          </ac:spMkLst>
        </pc:spChg>
        <pc:spChg chg="mod">
          <ac:chgData name="Charles Vin" userId="dedb1bfb-5aa9-4c0a-b480-0f5662c6c5a7" providerId="ADAL" clId="{4A315C43-6C76-494E-8447-49DC06E3696E}" dt="2022-04-03T09:43:12.833" v="157" actId="20577"/>
          <ac:spMkLst>
            <pc:docMk/>
            <pc:sldMk cId="0" sldId="259"/>
            <ac:spMk id="262" creationId="{00000000-0000-0000-0000-000000000000}"/>
          </ac:spMkLst>
        </pc:spChg>
        <pc:picChg chg="del">
          <ac:chgData name="Charles Vin" userId="dedb1bfb-5aa9-4c0a-b480-0f5662c6c5a7" providerId="ADAL" clId="{4A315C43-6C76-494E-8447-49DC06E3696E}" dt="2022-04-03T09:43:05.034" v="155" actId="478"/>
          <ac:picMkLst>
            <pc:docMk/>
            <pc:sldMk cId="0" sldId="259"/>
            <ac:picMk id="258" creationId="{00000000-0000-0000-0000-000000000000}"/>
          </ac:picMkLst>
        </pc:picChg>
      </pc:sldChg>
      <pc:sldChg chg="delSp modSp mod modClrScheme chgLayout">
        <pc:chgData name="Charles Vin" userId="dedb1bfb-5aa9-4c0a-b480-0f5662c6c5a7" providerId="ADAL" clId="{4A315C43-6C76-494E-8447-49DC06E3696E}" dt="2022-04-03T10:14:20.379" v="501" actId="20577"/>
        <pc:sldMkLst>
          <pc:docMk/>
          <pc:sldMk cId="0" sldId="260"/>
        </pc:sldMkLst>
        <pc:spChg chg="mod ord">
          <ac:chgData name="Charles Vin" userId="dedb1bfb-5aa9-4c0a-b480-0f5662c6c5a7" providerId="ADAL" clId="{4A315C43-6C76-494E-8447-49DC06E3696E}" dt="2022-04-03T09:46:54.328" v="158" actId="700"/>
          <ac:spMkLst>
            <pc:docMk/>
            <pc:sldMk cId="0" sldId="260"/>
            <ac:spMk id="268" creationId="{00000000-0000-0000-0000-000000000000}"/>
          </ac:spMkLst>
        </pc:spChg>
        <pc:spChg chg="mod ord">
          <ac:chgData name="Charles Vin" userId="dedb1bfb-5aa9-4c0a-b480-0f5662c6c5a7" providerId="ADAL" clId="{4A315C43-6C76-494E-8447-49DC06E3696E}" dt="2022-04-03T10:14:20.379" v="501" actId="20577"/>
          <ac:spMkLst>
            <pc:docMk/>
            <pc:sldMk cId="0" sldId="260"/>
            <ac:spMk id="269" creationId="{00000000-0000-0000-0000-000000000000}"/>
          </ac:spMkLst>
        </pc:spChg>
        <pc:spChg chg="del">
          <ac:chgData name="Charles Vin" userId="dedb1bfb-5aa9-4c0a-b480-0f5662c6c5a7" providerId="ADAL" clId="{4A315C43-6C76-494E-8447-49DC06E3696E}" dt="2022-04-03T10:13:25.661" v="415" actId="478"/>
          <ac:spMkLst>
            <pc:docMk/>
            <pc:sldMk cId="0" sldId="260"/>
            <ac:spMk id="271" creationId="{00000000-0000-0000-0000-000000000000}"/>
          </ac:spMkLst>
        </pc:spChg>
        <pc:picChg chg="del">
          <ac:chgData name="Charles Vin" userId="dedb1bfb-5aa9-4c0a-b480-0f5662c6c5a7" providerId="ADAL" clId="{4A315C43-6C76-494E-8447-49DC06E3696E}" dt="2022-04-03T10:13:27.406" v="416" actId="478"/>
          <ac:picMkLst>
            <pc:docMk/>
            <pc:sldMk cId="0" sldId="260"/>
            <ac:picMk id="270" creationId="{00000000-0000-0000-0000-000000000000}"/>
          </ac:picMkLst>
        </pc:picChg>
        <pc:cxnChg chg="del">
          <ac:chgData name="Charles Vin" userId="dedb1bfb-5aa9-4c0a-b480-0f5662c6c5a7" providerId="ADAL" clId="{4A315C43-6C76-494E-8447-49DC06E3696E}" dt="2022-04-03T09:46:59.136" v="160" actId="478"/>
          <ac:cxnSpMkLst>
            <pc:docMk/>
            <pc:sldMk cId="0" sldId="260"/>
            <ac:cxnSpMk id="272" creationId="{00000000-0000-0000-0000-000000000000}"/>
          </ac:cxnSpMkLst>
        </pc:cxnChg>
      </pc:sldChg>
      <pc:sldChg chg="del">
        <pc:chgData name="Charles Vin" userId="dedb1bfb-5aa9-4c0a-b480-0f5662c6c5a7" providerId="ADAL" clId="{4A315C43-6C76-494E-8447-49DC06E3696E}" dt="2022-04-03T17:03:46.531" v="1420" actId="47"/>
        <pc:sldMkLst>
          <pc:docMk/>
          <pc:sldMk cId="0" sldId="261"/>
        </pc:sldMkLst>
      </pc:sldChg>
      <pc:sldChg chg="del">
        <pc:chgData name="Charles Vin" userId="dedb1bfb-5aa9-4c0a-b480-0f5662c6c5a7" providerId="ADAL" clId="{4A315C43-6C76-494E-8447-49DC06E3696E}" dt="2022-04-03T17:03:47.427" v="1421" actId="47"/>
        <pc:sldMkLst>
          <pc:docMk/>
          <pc:sldMk cId="0" sldId="262"/>
        </pc:sldMkLst>
      </pc:sldChg>
      <pc:sldChg chg="del">
        <pc:chgData name="Charles Vin" userId="dedb1bfb-5aa9-4c0a-b480-0f5662c6c5a7" providerId="ADAL" clId="{4A315C43-6C76-494E-8447-49DC06E3696E}" dt="2022-04-03T17:03:47.958" v="1422" actId="47"/>
        <pc:sldMkLst>
          <pc:docMk/>
          <pc:sldMk cId="0" sldId="263"/>
        </pc:sldMkLst>
      </pc:sldChg>
      <pc:sldChg chg="del">
        <pc:chgData name="Charles Vin" userId="dedb1bfb-5aa9-4c0a-b480-0f5662c6c5a7" providerId="ADAL" clId="{4A315C43-6C76-494E-8447-49DC06E3696E}" dt="2022-04-03T17:03:48.176" v="1423" actId="47"/>
        <pc:sldMkLst>
          <pc:docMk/>
          <pc:sldMk cId="0" sldId="264"/>
        </pc:sldMkLst>
      </pc:sldChg>
      <pc:sldChg chg="del">
        <pc:chgData name="Charles Vin" userId="dedb1bfb-5aa9-4c0a-b480-0f5662c6c5a7" providerId="ADAL" clId="{4A315C43-6C76-494E-8447-49DC06E3696E}" dt="2022-04-03T17:03:48.733" v="1424" actId="47"/>
        <pc:sldMkLst>
          <pc:docMk/>
          <pc:sldMk cId="0" sldId="265"/>
        </pc:sldMkLst>
      </pc:sldChg>
      <pc:sldChg chg="del">
        <pc:chgData name="Charles Vin" userId="dedb1bfb-5aa9-4c0a-b480-0f5662c6c5a7" providerId="ADAL" clId="{4A315C43-6C76-494E-8447-49DC06E3696E}" dt="2022-04-03T17:03:48.765" v="1425" actId="47"/>
        <pc:sldMkLst>
          <pc:docMk/>
          <pc:sldMk cId="0" sldId="266"/>
        </pc:sldMkLst>
      </pc:sldChg>
      <pc:sldChg chg="del">
        <pc:chgData name="Charles Vin" userId="dedb1bfb-5aa9-4c0a-b480-0f5662c6c5a7" providerId="ADAL" clId="{4A315C43-6C76-494E-8447-49DC06E3696E}" dt="2022-04-03T17:03:48.821" v="1426" actId="47"/>
        <pc:sldMkLst>
          <pc:docMk/>
          <pc:sldMk cId="0" sldId="267"/>
        </pc:sldMkLst>
      </pc:sldChg>
      <pc:sldChg chg="del">
        <pc:chgData name="Charles Vin" userId="dedb1bfb-5aa9-4c0a-b480-0f5662c6c5a7" providerId="ADAL" clId="{4A315C43-6C76-494E-8447-49DC06E3696E}" dt="2022-04-03T17:03:48.862" v="1427" actId="47"/>
        <pc:sldMkLst>
          <pc:docMk/>
          <pc:sldMk cId="0" sldId="268"/>
        </pc:sldMkLst>
      </pc:sldChg>
      <pc:sldChg chg="del">
        <pc:chgData name="Charles Vin" userId="dedb1bfb-5aa9-4c0a-b480-0f5662c6c5a7" providerId="ADAL" clId="{4A315C43-6C76-494E-8447-49DC06E3696E}" dt="2022-04-03T17:03:49.010" v="1428" actId="47"/>
        <pc:sldMkLst>
          <pc:docMk/>
          <pc:sldMk cId="0" sldId="269"/>
        </pc:sldMkLst>
      </pc:sldChg>
      <pc:sldChg chg="del">
        <pc:chgData name="Charles Vin" userId="dedb1bfb-5aa9-4c0a-b480-0f5662c6c5a7" providerId="ADAL" clId="{4A315C43-6C76-494E-8447-49DC06E3696E}" dt="2022-04-03T17:03:49.085" v="1429" actId="47"/>
        <pc:sldMkLst>
          <pc:docMk/>
          <pc:sldMk cId="0" sldId="270"/>
        </pc:sldMkLst>
      </pc:sldChg>
      <pc:sldChg chg="del">
        <pc:chgData name="Charles Vin" userId="dedb1bfb-5aa9-4c0a-b480-0f5662c6c5a7" providerId="ADAL" clId="{4A315C43-6C76-494E-8447-49DC06E3696E}" dt="2022-04-03T17:03:49.225" v="1430" actId="47"/>
        <pc:sldMkLst>
          <pc:docMk/>
          <pc:sldMk cId="0" sldId="271"/>
        </pc:sldMkLst>
      </pc:sldChg>
      <pc:sldChg chg="del">
        <pc:chgData name="Charles Vin" userId="dedb1bfb-5aa9-4c0a-b480-0f5662c6c5a7" providerId="ADAL" clId="{4A315C43-6C76-494E-8447-49DC06E3696E}" dt="2022-04-03T17:03:49.427" v="1431" actId="47"/>
        <pc:sldMkLst>
          <pc:docMk/>
          <pc:sldMk cId="0" sldId="272"/>
        </pc:sldMkLst>
      </pc:sldChg>
      <pc:sldChg chg="del">
        <pc:chgData name="Charles Vin" userId="dedb1bfb-5aa9-4c0a-b480-0f5662c6c5a7" providerId="ADAL" clId="{4A315C43-6C76-494E-8447-49DC06E3696E}" dt="2022-04-03T17:03:49.595" v="1432" actId="47"/>
        <pc:sldMkLst>
          <pc:docMk/>
          <pc:sldMk cId="0" sldId="273"/>
        </pc:sldMkLst>
      </pc:sldChg>
      <pc:sldChg chg="del">
        <pc:chgData name="Charles Vin" userId="dedb1bfb-5aa9-4c0a-b480-0f5662c6c5a7" providerId="ADAL" clId="{4A315C43-6C76-494E-8447-49DC06E3696E}" dt="2022-04-03T17:03:49.678" v="1433" actId="47"/>
        <pc:sldMkLst>
          <pc:docMk/>
          <pc:sldMk cId="0" sldId="274"/>
        </pc:sldMkLst>
      </pc:sldChg>
      <pc:sldChg chg="del">
        <pc:chgData name="Charles Vin" userId="dedb1bfb-5aa9-4c0a-b480-0f5662c6c5a7" providerId="ADAL" clId="{4A315C43-6C76-494E-8447-49DC06E3696E}" dt="2022-04-03T17:03:50.060" v="1434" actId="47"/>
        <pc:sldMkLst>
          <pc:docMk/>
          <pc:sldMk cId="0" sldId="275"/>
        </pc:sldMkLst>
      </pc:sldChg>
      <pc:sldChg chg="del">
        <pc:chgData name="Charles Vin" userId="dedb1bfb-5aa9-4c0a-b480-0f5662c6c5a7" providerId="ADAL" clId="{4A315C43-6C76-494E-8447-49DC06E3696E}" dt="2022-04-03T17:03:50.120" v="1435" actId="47"/>
        <pc:sldMkLst>
          <pc:docMk/>
          <pc:sldMk cId="0" sldId="276"/>
        </pc:sldMkLst>
      </pc:sldChg>
      <pc:sldChg chg="del">
        <pc:chgData name="Charles Vin" userId="dedb1bfb-5aa9-4c0a-b480-0f5662c6c5a7" providerId="ADAL" clId="{4A315C43-6C76-494E-8447-49DC06E3696E}" dt="2022-04-03T17:03:50.168" v="1436" actId="47"/>
        <pc:sldMkLst>
          <pc:docMk/>
          <pc:sldMk cId="0" sldId="277"/>
        </pc:sldMkLst>
      </pc:sldChg>
      <pc:sldChg chg="del">
        <pc:chgData name="Charles Vin" userId="dedb1bfb-5aa9-4c0a-b480-0f5662c6c5a7" providerId="ADAL" clId="{4A315C43-6C76-494E-8447-49DC06E3696E}" dt="2022-04-03T17:03:50.231" v="1437" actId="47"/>
        <pc:sldMkLst>
          <pc:docMk/>
          <pc:sldMk cId="0" sldId="278"/>
        </pc:sldMkLst>
      </pc:sldChg>
      <pc:sldChg chg="del">
        <pc:chgData name="Charles Vin" userId="dedb1bfb-5aa9-4c0a-b480-0f5662c6c5a7" providerId="ADAL" clId="{4A315C43-6C76-494E-8447-49DC06E3696E}" dt="2022-04-03T17:03:50.360" v="1438" actId="47"/>
        <pc:sldMkLst>
          <pc:docMk/>
          <pc:sldMk cId="0" sldId="279"/>
        </pc:sldMkLst>
      </pc:sldChg>
      <pc:sldChg chg="del">
        <pc:chgData name="Charles Vin" userId="dedb1bfb-5aa9-4c0a-b480-0f5662c6c5a7" providerId="ADAL" clId="{4A315C43-6C76-494E-8447-49DC06E3696E}" dt="2022-04-03T17:03:50.510" v="1439" actId="47"/>
        <pc:sldMkLst>
          <pc:docMk/>
          <pc:sldMk cId="0" sldId="280"/>
        </pc:sldMkLst>
      </pc:sldChg>
      <pc:sldChg chg="del">
        <pc:chgData name="Charles Vin" userId="dedb1bfb-5aa9-4c0a-b480-0f5662c6c5a7" providerId="ADAL" clId="{4A315C43-6C76-494E-8447-49DC06E3696E}" dt="2022-04-03T17:03:50.631" v="1440" actId="47"/>
        <pc:sldMkLst>
          <pc:docMk/>
          <pc:sldMk cId="0" sldId="281"/>
        </pc:sldMkLst>
      </pc:sldChg>
      <pc:sldChg chg="del">
        <pc:chgData name="Charles Vin" userId="dedb1bfb-5aa9-4c0a-b480-0f5662c6c5a7" providerId="ADAL" clId="{4A315C43-6C76-494E-8447-49DC06E3696E}" dt="2022-04-03T17:03:50.798" v="1441" actId="47"/>
        <pc:sldMkLst>
          <pc:docMk/>
          <pc:sldMk cId="0" sldId="282"/>
        </pc:sldMkLst>
      </pc:sldChg>
      <pc:sldChg chg="del">
        <pc:chgData name="Charles Vin" userId="dedb1bfb-5aa9-4c0a-b480-0f5662c6c5a7" providerId="ADAL" clId="{4A315C43-6C76-494E-8447-49DC06E3696E}" dt="2022-04-03T17:03:50.911" v="1442" actId="47"/>
        <pc:sldMkLst>
          <pc:docMk/>
          <pc:sldMk cId="0" sldId="283"/>
        </pc:sldMkLst>
      </pc:sldChg>
      <pc:sldChg chg="del">
        <pc:chgData name="Charles Vin" userId="dedb1bfb-5aa9-4c0a-b480-0f5662c6c5a7" providerId="ADAL" clId="{4A315C43-6C76-494E-8447-49DC06E3696E}" dt="2022-04-03T17:03:51.052" v="1443" actId="47"/>
        <pc:sldMkLst>
          <pc:docMk/>
          <pc:sldMk cId="0" sldId="284"/>
        </pc:sldMkLst>
      </pc:sldChg>
      <pc:sldChg chg="del">
        <pc:chgData name="Charles Vin" userId="dedb1bfb-5aa9-4c0a-b480-0f5662c6c5a7" providerId="ADAL" clId="{4A315C43-6C76-494E-8447-49DC06E3696E}" dt="2022-04-03T17:03:51.203" v="1444" actId="47"/>
        <pc:sldMkLst>
          <pc:docMk/>
          <pc:sldMk cId="0" sldId="285"/>
        </pc:sldMkLst>
      </pc:sldChg>
      <pc:sldChg chg="del">
        <pc:chgData name="Charles Vin" userId="dedb1bfb-5aa9-4c0a-b480-0f5662c6c5a7" providerId="ADAL" clId="{4A315C43-6C76-494E-8447-49DC06E3696E}" dt="2022-04-03T17:03:51.339" v="1445" actId="47"/>
        <pc:sldMkLst>
          <pc:docMk/>
          <pc:sldMk cId="0" sldId="286"/>
        </pc:sldMkLst>
      </pc:sldChg>
      <pc:sldChg chg="del">
        <pc:chgData name="Charles Vin" userId="dedb1bfb-5aa9-4c0a-b480-0f5662c6c5a7" providerId="ADAL" clId="{4A315C43-6C76-494E-8447-49DC06E3696E}" dt="2022-04-03T17:03:51.455" v="1446" actId="47"/>
        <pc:sldMkLst>
          <pc:docMk/>
          <pc:sldMk cId="0" sldId="287"/>
        </pc:sldMkLst>
      </pc:sldChg>
      <pc:sldChg chg="del">
        <pc:chgData name="Charles Vin" userId="dedb1bfb-5aa9-4c0a-b480-0f5662c6c5a7" providerId="ADAL" clId="{4A315C43-6C76-494E-8447-49DC06E3696E}" dt="2022-04-03T17:03:51.638" v="1447" actId="47"/>
        <pc:sldMkLst>
          <pc:docMk/>
          <pc:sldMk cId="0" sldId="288"/>
        </pc:sldMkLst>
      </pc:sldChg>
      <pc:sldChg chg="del">
        <pc:chgData name="Charles Vin" userId="dedb1bfb-5aa9-4c0a-b480-0f5662c6c5a7" providerId="ADAL" clId="{4A315C43-6C76-494E-8447-49DC06E3696E}" dt="2022-04-03T17:03:51.767" v="1448" actId="47"/>
        <pc:sldMkLst>
          <pc:docMk/>
          <pc:sldMk cId="0" sldId="289"/>
        </pc:sldMkLst>
      </pc:sldChg>
      <pc:sldChg chg="del">
        <pc:chgData name="Charles Vin" userId="dedb1bfb-5aa9-4c0a-b480-0f5662c6c5a7" providerId="ADAL" clId="{4A315C43-6C76-494E-8447-49DC06E3696E}" dt="2022-04-03T17:03:51.951" v="1449" actId="47"/>
        <pc:sldMkLst>
          <pc:docMk/>
          <pc:sldMk cId="0" sldId="290"/>
        </pc:sldMkLst>
      </pc:sldChg>
      <pc:sldChg chg="del">
        <pc:chgData name="Charles Vin" userId="dedb1bfb-5aa9-4c0a-b480-0f5662c6c5a7" providerId="ADAL" clId="{4A315C43-6C76-494E-8447-49DC06E3696E}" dt="2022-04-03T17:03:52.098" v="1450" actId="47"/>
        <pc:sldMkLst>
          <pc:docMk/>
          <pc:sldMk cId="0" sldId="291"/>
        </pc:sldMkLst>
      </pc:sldChg>
      <pc:sldChg chg="del">
        <pc:chgData name="Charles Vin" userId="dedb1bfb-5aa9-4c0a-b480-0f5662c6c5a7" providerId="ADAL" clId="{4A315C43-6C76-494E-8447-49DC06E3696E}" dt="2022-04-03T17:03:52.582" v="1451" actId="47"/>
        <pc:sldMkLst>
          <pc:docMk/>
          <pc:sldMk cId="0" sldId="292"/>
        </pc:sldMkLst>
      </pc:sldChg>
      <pc:sldChg chg="del">
        <pc:chgData name="Charles Vin" userId="dedb1bfb-5aa9-4c0a-b480-0f5662c6c5a7" providerId="ADAL" clId="{4A315C43-6C76-494E-8447-49DC06E3696E}" dt="2022-04-03T17:03:53.091" v="1452" actId="47"/>
        <pc:sldMkLst>
          <pc:docMk/>
          <pc:sldMk cId="0" sldId="293"/>
        </pc:sldMkLst>
      </pc:sldChg>
      <pc:sldChg chg="del">
        <pc:chgData name="Charles Vin" userId="dedb1bfb-5aa9-4c0a-b480-0f5662c6c5a7" providerId="ADAL" clId="{4A315C43-6C76-494E-8447-49DC06E3696E}" dt="2022-04-03T17:03:53.182" v="1453" actId="47"/>
        <pc:sldMkLst>
          <pc:docMk/>
          <pc:sldMk cId="0" sldId="294"/>
        </pc:sldMkLst>
      </pc:sldChg>
      <pc:sldChg chg="del">
        <pc:chgData name="Charles Vin" userId="dedb1bfb-5aa9-4c0a-b480-0f5662c6c5a7" providerId="ADAL" clId="{4A315C43-6C76-494E-8447-49DC06E3696E}" dt="2022-04-03T17:03:53.241" v="1454" actId="47"/>
        <pc:sldMkLst>
          <pc:docMk/>
          <pc:sldMk cId="0" sldId="295"/>
        </pc:sldMkLst>
      </pc:sldChg>
      <pc:sldChg chg="del">
        <pc:chgData name="Charles Vin" userId="dedb1bfb-5aa9-4c0a-b480-0f5662c6c5a7" providerId="ADAL" clId="{4A315C43-6C76-494E-8447-49DC06E3696E}" dt="2022-04-03T17:03:53.334" v="1455" actId="47"/>
        <pc:sldMkLst>
          <pc:docMk/>
          <pc:sldMk cId="0" sldId="296"/>
        </pc:sldMkLst>
      </pc:sldChg>
      <pc:sldChg chg="del">
        <pc:chgData name="Charles Vin" userId="dedb1bfb-5aa9-4c0a-b480-0f5662c6c5a7" providerId="ADAL" clId="{4A315C43-6C76-494E-8447-49DC06E3696E}" dt="2022-04-03T17:03:53.431" v="1456" actId="47"/>
        <pc:sldMkLst>
          <pc:docMk/>
          <pc:sldMk cId="0" sldId="297"/>
        </pc:sldMkLst>
      </pc:sldChg>
      <pc:sldChg chg="del">
        <pc:chgData name="Charles Vin" userId="dedb1bfb-5aa9-4c0a-b480-0f5662c6c5a7" providerId="ADAL" clId="{4A315C43-6C76-494E-8447-49DC06E3696E}" dt="2022-04-03T17:03:53.573" v="1457" actId="47"/>
        <pc:sldMkLst>
          <pc:docMk/>
          <pc:sldMk cId="0" sldId="298"/>
        </pc:sldMkLst>
      </pc:sldChg>
      <pc:sldChg chg="del">
        <pc:chgData name="Charles Vin" userId="dedb1bfb-5aa9-4c0a-b480-0f5662c6c5a7" providerId="ADAL" clId="{4A315C43-6C76-494E-8447-49DC06E3696E}" dt="2022-04-03T17:03:53.753" v="1458" actId="47"/>
        <pc:sldMkLst>
          <pc:docMk/>
          <pc:sldMk cId="0" sldId="299"/>
        </pc:sldMkLst>
      </pc:sldChg>
      <pc:sldChg chg="del">
        <pc:chgData name="Charles Vin" userId="dedb1bfb-5aa9-4c0a-b480-0f5662c6c5a7" providerId="ADAL" clId="{4A315C43-6C76-494E-8447-49DC06E3696E}" dt="2022-04-03T17:03:53.919" v="1459" actId="47"/>
        <pc:sldMkLst>
          <pc:docMk/>
          <pc:sldMk cId="0" sldId="300"/>
        </pc:sldMkLst>
      </pc:sldChg>
      <pc:sldChg chg="del">
        <pc:chgData name="Charles Vin" userId="dedb1bfb-5aa9-4c0a-b480-0f5662c6c5a7" providerId="ADAL" clId="{4A315C43-6C76-494E-8447-49DC06E3696E}" dt="2022-04-03T17:03:54.048" v="1460" actId="47"/>
        <pc:sldMkLst>
          <pc:docMk/>
          <pc:sldMk cId="0" sldId="301"/>
        </pc:sldMkLst>
      </pc:sldChg>
      <pc:sldChg chg="del">
        <pc:chgData name="Charles Vin" userId="dedb1bfb-5aa9-4c0a-b480-0f5662c6c5a7" providerId="ADAL" clId="{4A315C43-6C76-494E-8447-49DC06E3696E}" dt="2022-04-03T17:03:54.170" v="1461" actId="47"/>
        <pc:sldMkLst>
          <pc:docMk/>
          <pc:sldMk cId="0" sldId="302"/>
        </pc:sldMkLst>
      </pc:sldChg>
      <pc:sldChg chg="del">
        <pc:chgData name="Charles Vin" userId="dedb1bfb-5aa9-4c0a-b480-0f5662c6c5a7" providerId="ADAL" clId="{4A315C43-6C76-494E-8447-49DC06E3696E}" dt="2022-04-03T17:03:54.264" v="1462" actId="47"/>
        <pc:sldMkLst>
          <pc:docMk/>
          <pc:sldMk cId="0" sldId="303"/>
        </pc:sldMkLst>
      </pc:sldChg>
      <pc:sldChg chg="del">
        <pc:chgData name="Charles Vin" userId="dedb1bfb-5aa9-4c0a-b480-0f5662c6c5a7" providerId="ADAL" clId="{4A315C43-6C76-494E-8447-49DC06E3696E}" dt="2022-04-03T17:03:54.305" v="1463" actId="47"/>
        <pc:sldMkLst>
          <pc:docMk/>
          <pc:sldMk cId="0" sldId="304"/>
        </pc:sldMkLst>
      </pc:sldChg>
      <pc:sldChg chg="del">
        <pc:chgData name="Charles Vin" userId="dedb1bfb-5aa9-4c0a-b480-0f5662c6c5a7" providerId="ADAL" clId="{4A315C43-6C76-494E-8447-49DC06E3696E}" dt="2022-04-03T17:03:54.357" v="1464" actId="47"/>
        <pc:sldMkLst>
          <pc:docMk/>
          <pc:sldMk cId="0" sldId="305"/>
        </pc:sldMkLst>
      </pc:sldChg>
      <pc:sldChg chg="del">
        <pc:chgData name="Charles Vin" userId="dedb1bfb-5aa9-4c0a-b480-0f5662c6c5a7" providerId="ADAL" clId="{4A315C43-6C76-494E-8447-49DC06E3696E}" dt="2022-04-03T17:03:54.450" v="1465" actId="47"/>
        <pc:sldMkLst>
          <pc:docMk/>
          <pc:sldMk cId="0" sldId="306"/>
        </pc:sldMkLst>
      </pc:sldChg>
      <pc:sldChg chg="del">
        <pc:chgData name="Charles Vin" userId="dedb1bfb-5aa9-4c0a-b480-0f5662c6c5a7" providerId="ADAL" clId="{4A315C43-6C76-494E-8447-49DC06E3696E}" dt="2022-04-03T17:03:54.570" v="1466" actId="47"/>
        <pc:sldMkLst>
          <pc:docMk/>
          <pc:sldMk cId="0" sldId="307"/>
        </pc:sldMkLst>
      </pc:sldChg>
      <pc:sldChg chg="del">
        <pc:chgData name="Charles Vin" userId="dedb1bfb-5aa9-4c0a-b480-0f5662c6c5a7" providerId="ADAL" clId="{4A315C43-6C76-494E-8447-49DC06E3696E}" dt="2022-04-03T17:03:54.708" v="1467" actId="47"/>
        <pc:sldMkLst>
          <pc:docMk/>
          <pc:sldMk cId="0" sldId="308"/>
        </pc:sldMkLst>
      </pc:sldChg>
      <pc:sldChg chg="del">
        <pc:chgData name="Charles Vin" userId="dedb1bfb-5aa9-4c0a-b480-0f5662c6c5a7" providerId="ADAL" clId="{4A315C43-6C76-494E-8447-49DC06E3696E}" dt="2022-04-03T17:03:54.857" v="1468" actId="47"/>
        <pc:sldMkLst>
          <pc:docMk/>
          <pc:sldMk cId="0" sldId="309"/>
        </pc:sldMkLst>
      </pc:sldChg>
      <pc:sldChg chg="del">
        <pc:chgData name="Charles Vin" userId="dedb1bfb-5aa9-4c0a-b480-0f5662c6c5a7" providerId="ADAL" clId="{4A315C43-6C76-494E-8447-49DC06E3696E}" dt="2022-04-03T17:03:54.951" v="1469" actId="47"/>
        <pc:sldMkLst>
          <pc:docMk/>
          <pc:sldMk cId="0" sldId="310"/>
        </pc:sldMkLst>
      </pc:sldChg>
      <pc:sldChg chg="add del">
        <pc:chgData name="Charles Vin" userId="dedb1bfb-5aa9-4c0a-b480-0f5662c6c5a7" providerId="ADAL" clId="{4A315C43-6C76-494E-8447-49DC06E3696E}" dt="2022-04-03T17:04:01.466" v="1476" actId="47"/>
        <pc:sldMkLst>
          <pc:docMk/>
          <pc:sldMk cId="0" sldId="311"/>
        </pc:sldMkLst>
      </pc:sldChg>
      <pc:sldChg chg="addSp delSp modSp new mod">
        <pc:chgData name="Charles Vin" userId="dedb1bfb-5aa9-4c0a-b480-0f5662c6c5a7" providerId="ADAL" clId="{4A315C43-6C76-494E-8447-49DC06E3696E}" dt="2022-04-03T10:27:10.356" v="720" actId="20577"/>
        <pc:sldMkLst>
          <pc:docMk/>
          <pc:sldMk cId="2791706979" sldId="312"/>
        </pc:sldMkLst>
        <pc:spChg chg="del">
          <ac:chgData name="Charles Vin" userId="dedb1bfb-5aa9-4c0a-b480-0f5662c6c5a7" providerId="ADAL" clId="{4A315C43-6C76-494E-8447-49DC06E3696E}" dt="2022-04-03T10:19:38.218" v="513" actId="478"/>
          <ac:spMkLst>
            <pc:docMk/>
            <pc:sldMk cId="2791706979" sldId="312"/>
            <ac:spMk id="2" creationId="{9920EA23-7CF6-4F41-ACAD-45ACBD0BEFD1}"/>
          </ac:spMkLst>
        </pc:spChg>
        <pc:spChg chg="mod">
          <ac:chgData name="Charles Vin" userId="dedb1bfb-5aa9-4c0a-b480-0f5662c6c5a7" providerId="ADAL" clId="{4A315C43-6C76-494E-8447-49DC06E3696E}" dt="2022-04-03T10:21:08.634" v="619" actId="948"/>
          <ac:spMkLst>
            <pc:docMk/>
            <pc:sldMk cId="2791706979" sldId="312"/>
            <ac:spMk id="3" creationId="{BA5322A3-7E58-496A-832C-6788F8C2D0CB}"/>
          </ac:spMkLst>
        </pc:spChg>
        <pc:spChg chg="del">
          <ac:chgData name="Charles Vin" userId="dedb1bfb-5aa9-4c0a-b480-0f5662c6c5a7" providerId="ADAL" clId="{4A315C43-6C76-494E-8447-49DC06E3696E}" dt="2022-04-03T10:21:23.566" v="642" actId="478"/>
          <ac:spMkLst>
            <pc:docMk/>
            <pc:sldMk cId="2791706979" sldId="312"/>
            <ac:spMk id="4" creationId="{C107B96A-3E63-4E57-B6C2-D52907B50838}"/>
          </ac:spMkLst>
        </pc:spChg>
        <pc:spChg chg="mod">
          <ac:chgData name="Charles Vin" userId="dedb1bfb-5aa9-4c0a-b480-0f5662c6c5a7" providerId="ADAL" clId="{4A315C43-6C76-494E-8447-49DC06E3696E}" dt="2022-04-03T10:21:20.515" v="641" actId="20577"/>
          <ac:spMkLst>
            <pc:docMk/>
            <pc:sldMk cId="2791706979" sldId="312"/>
            <ac:spMk id="5" creationId="{CA08D78D-238F-499B-8287-2DBE30A22DB9}"/>
          </ac:spMkLst>
        </pc:spChg>
        <pc:spChg chg="del">
          <ac:chgData name="Charles Vin" userId="dedb1bfb-5aa9-4c0a-b480-0f5662c6c5a7" providerId="ADAL" clId="{4A315C43-6C76-494E-8447-49DC06E3696E}" dt="2022-04-03T10:21:26.456" v="643" actId="478"/>
          <ac:spMkLst>
            <pc:docMk/>
            <pc:sldMk cId="2791706979" sldId="312"/>
            <ac:spMk id="6" creationId="{76DDF29B-15E5-4082-8F59-F34EF9DB62F9}"/>
          </ac:spMkLst>
        </pc:spChg>
        <pc:spChg chg="mod">
          <ac:chgData name="Charles Vin" userId="dedb1bfb-5aa9-4c0a-b480-0f5662c6c5a7" providerId="ADAL" clId="{4A315C43-6C76-494E-8447-49DC06E3696E}" dt="2022-04-03T10:20:48.165" v="617" actId="948"/>
          <ac:spMkLst>
            <pc:docMk/>
            <pc:sldMk cId="2791706979" sldId="312"/>
            <ac:spMk id="7" creationId="{B8855B68-C666-418C-A5E9-A541F66B56C6}"/>
          </ac:spMkLst>
        </pc:spChg>
        <pc:spChg chg="mod">
          <ac:chgData name="Charles Vin" userId="dedb1bfb-5aa9-4c0a-b480-0f5662c6c5a7" providerId="ADAL" clId="{4A315C43-6C76-494E-8447-49DC06E3696E}" dt="2022-04-03T10:27:10.356" v="720" actId="20577"/>
          <ac:spMkLst>
            <pc:docMk/>
            <pc:sldMk cId="2791706979" sldId="312"/>
            <ac:spMk id="8" creationId="{DF482289-6AA5-42BE-A5FF-CBA2E072BD74}"/>
          </ac:spMkLst>
        </pc:spChg>
        <pc:spChg chg="add del mod">
          <ac:chgData name="Charles Vin" userId="dedb1bfb-5aa9-4c0a-b480-0f5662c6c5a7" providerId="ADAL" clId="{4A315C43-6C76-494E-8447-49DC06E3696E}" dt="2022-04-03T10:21:40.222" v="645"/>
          <ac:spMkLst>
            <pc:docMk/>
            <pc:sldMk cId="2791706979" sldId="312"/>
            <ac:spMk id="9" creationId="{9AB65D22-B8A7-4C23-A8C3-F910E0B0E07F}"/>
          </ac:spMkLst>
        </pc:spChg>
        <pc:spChg chg="add mod">
          <ac:chgData name="Charles Vin" userId="dedb1bfb-5aa9-4c0a-b480-0f5662c6c5a7" providerId="ADAL" clId="{4A315C43-6C76-494E-8447-49DC06E3696E}" dt="2022-04-03T10:23:18.790" v="697" actId="14100"/>
          <ac:spMkLst>
            <pc:docMk/>
            <pc:sldMk cId="2791706979" sldId="312"/>
            <ac:spMk id="11" creationId="{E6E0A29E-6577-4439-A160-CEF2847DF9F1}"/>
          </ac:spMkLst>
        </pc:spChg>
        <pc:spChg chg="add mod">
          <ac:chgData name="Charles Vin" userId="dedb1bfb-5aa9-4c0a-b480-0f5662c6c5a7" providerId="ADAL" clId="{4A315C43-6C76-494E-8447-49DC06E3696E}" dt="2022-04-03T10:23:39.722" v="713" actId="20577"/>
          <ac:spMkLst>
            <pc:docMk/>
            <pc:sldMk cId="2791706979" sldId="312"/>
            <ac:spMk id="12" creationId="{61E2338E-5C1C-436C-9D72-583878231152}"/>
          </ac:spMkLst>
        </pc:spChg>
        <pc:picChg chg="add del mod">
          <ac:chgData name="Charles Vin" userId="dedb1bfb-5aa9-4c0a-b480-0f5662c6c5a7" providerId="ADAL" clId="{4A315C43-6C76-494E-8447-49DC06E3696E}" dt="2022-04-03T10:21:52.644" v="651"/>
          <ac:picMkLst>
            <pc:docMk/>
            <pc:sldMk cId="2791706979" sldId="312"/>
            <ac:picMk id="10" creationId="{0A173925-E10A-49DD-A1B4-4A1C62F0B701}"/>
          </ac:picMkLst>
        </pc:picChg>
      </pc:sldChg>
      <pc:sldChg chg="addSp delSp modSp new mod">
        <pc:chgData name="Charles Vin" userId="dedb1bfb-5aa9-4c0a-b480-0f5662c6c5a7" providerId="ADAL" clId="{4A315C43-6C76-494E-8447-49DC06E3696E}" dt="2022-04-03T10:39:49.239" v="784" actId="20577"/>
        <pc:sldMkLst>
          <pc:docMk/>
          <pc:sldMk cId="3404901077" sldId="313"/>
        </pc:sldMkLst>
        <pc:spChg chg="mod">
          <ac:chgData name="Charles Vin" userId="dedb1bfb-5aa9-4c0a-b480-0f5662c6c5a7" providerId="ADAL" clId="{4A315C43-6C76-494E-8447-49DC06E3696E}" dt="2022-04-03T10:39:49.239" v="784" actId="20577"/>
          <ac:spMkLst>
            <pc:docMk/>
            <pc:sldMk cId="3404901077" sldId="313"/>
            <ac:spMk id="2" creationId="{A0AB49B4-B48C-42F2-8CE8-4E1121A2B703}"/>
          </ac:spMkLst>
        </pc:spChg>
        <pc:picChg chg="add del mod modCrop">
          <ac:chgData name="Charles Vin" userId="dedb1bfb-5aa9-4c0a-b480-0f5662c6c5a7" providerId="ADAL" clId="{4A315C43-6C76-494E-8447-49DC06E3696E}" dt="2022-04-03T10:31:30.465" v="726" actId="478"/>
          <ac:picMkLst>
            <pc:docMk/>
            <pc:sldMk cId="3404901077" sldId="313"/>
            <ac:picMk id="4" creationId="{18245609-83FE-4E88-BB0B-C00B069FD5E8}"/>
          </ac:picMkLst>
        </pc:picChg>
        <pc:picChg chg="add mod">
          <ac:chgData name="Charles Vin" userId="dedb1bfb-5aa9-4c0a-b480-0f5662c6c5a7" providerId="ADAL" clId="{4A315C43-6C76-494E-8447-49DC06E3696E}" dt="2022-04-03T10:31:38.328" v="729" actId="1076"/>
          <ac:picMkLst>
            <pc:docMk/>
            <pc:sldMk cId="3404901077" sldId="313"/>
            <ac:picMk id="6" creationId="{08167DCF-9286-4C89-854A-A395E819ECEF}"/>
          </ac:picMkLst>
        </pc:picChg>
      </pc:sldChg>
      <pc:sldChg chg="new del">
        <pc:chgData name="Charles Vin" userId="dedb1bfb-5aa9-4c0a-b480-0f5662c6c5a7" providerId="ADAL" clId="{4A315C43-6C76-494E-8447-49DC06E3696E}" dt="2022-04-05T08:15:34.162" v="1478" actId="47"/>
        <pc:sldMkLst>
          <pc:docMk/>
          <pc:sldMk cId="1713232355" sldId="314"/>
        </pc:sldMkLst>
      </pc:sldChg>
      <pc:sldChg chg="delSp modSp new mod">
        <pc:chgData name="Charles Vin" userId="dedb1bfb-5aa9-4c0a-b480-0f5662c6c5a7" providerId="ADAL" clId="{4A315C43-6C76-494E-8447-49DC06E3696E}" dt="2022-04-03T10:38:55.130" v="782" actId="403"/>
        <pc:sldMkLst>
          <pc:docMk/>
          <pc:sldMk cId="1869809790" sldId="315"/>
        </pc:sldMkLst>
        <pc:spChg chg="mod">
          <ac:chgData name="Charles Vin" userId="dedb1bfb-5aa9-4c0a-b480-0f5662c6c5a7" providerId="ADAL" clId="{4A315C43-6C76-494E-8447-49DC06E3696E}" dt="2022-04-03T10:38:55.130" v="782" actId="403"/>
          <ac:spMkLst>
            <pc:docMk/>
            <pc:sldMk cId="1869809790" sldId="315"/>
            <ac:spMk id="2" creationId="{592DCB8B-D7F3-4B59-9372-E5EDA48B426F}"/>
          </ac:spMkLst>
        </pc:spChg>
        <pc:spChg chg="del">
          <ac:chgData name="Charles Vin" userId="dedb1bfb-5aa9-4c0a-b480-0f5662c6c5a7" providerId="ADAL" clId="{4A315C43-6C76-494E-8447-49DC06E3696E}" dt="2022-04-03T10:38:52.319" v="780" actId="478"/>
          <ac:spMkLst>
            <pc:docMk/>
            <pc:sldMk cId="1869809790" sldId="315"/>
            <ac:spMk id="3" creationId="{F7A794FA-FD38-4D2F-BA68-8CE060489066}"/>
          </ac:spMkLst>
        </pc:spChg>
      </pc:sldChg>
      <pc:sldChg chg="addSp delSp modSp new mod modClrScheme chgLayout">
        <pc:chgData name="Charles Vin" userId="dedb1bfb-5aa9-4c0a-b480-0f5662c6c5a7" providerId="ADAL" clId="{4A315C43-6C76-494E-8447-49DC06E3696E}" dt="2022-04-03T13:35:52.331" v="862" actId="20577"/>
        <pc:sldMkLst>
          <pc:docMk/>
          <pc:sldMk cId="3891363585" sldId="316"/>
        </pc:sldMkLst>
        <pc:spChg chg="del mod ord">
          <ac:chgData name="Charles Vin" userId="dedb1bfb-5aa9-4c0a-b480-0f5662c6c5a7" providerId="ADAL" clId="{4A315C43-6C76-494E-8447-49DC06E3696E}" dt="2022-04-03T13:33:07.048" v="786" actId="700"/>
          <ac:spMkLst>
            <pc:docMk/>
            <pc:sldMk cId="3891363585" sldId="316"/>
            <ac:spMk id="2" creationId="{5B354426-A892-413C-BE12-B3714715E295}"/>
          </ac:spMkLst>
        </pc:spChg>
        <pc:spChg chg="add mod ord">
          <ac:chgData name="Charles Vin" userId="dedb1bfb-5aa9-4c0a-b480-0f5662c6c5a7" providerId="ADAL" clId="{4A315C43-6C76-494E-8447-49DC06E3696E}" dt="2022-04-03T13:33:20.870" v="818" actId="20577"/>
          <ac:spMkLst>
            <pc:docMk/>
            <pc:sldMk cId="3891363585" sldId="316"/>
            <ac:spMk id="3" creationId="{DD582483-4790-4605-A74A-E86C93623F24}"/>
          </ac:spMkLst>
        </pc:spChg>
        <pc:spChg chg="add mod ord">
          <ac:chgData name="Charles Vin" userId="dedb1bfb-5aa9-4c0a-b480-0f5662c6c5a7" providerId="ADAL" clId="{4A315C43-6C76-494E-8447-49DC06E3696E}" dt="2022-04-03T13:35:52.331" v="862" actId="20577"/>
          <ac:spMkLst>
            <pc:docMk/>
            <pc:sldMk cId="3891363585" sldId="316"/>
            <ac:spMk id="4" creationId="{2D3EC7B6-8C71-4ADB-A018-4AD7B7E5157F}"/>
          </ac:spMkLst>
        </pc:spChg>
        <pc:picChg chg="add mod">
          <ac:chgData name="Charles Vin" userId="dedb1bfb-5aa9-4c0a-b480-0f5662c6c5a7" providerId="ADAL" clId="{4A315C43-6C76-494E-8447-49DC06E3696E}" dt="2022-04-03T13:33:31.523" v="820" actId="1076"/>
          <ac:picMkLst>
            <pc:docMk/>
            <pc:sldMk cId="3891363585" sldId="316"/>
            <ac:picMk id="6" creationId="{9BAB50B7-6AE8-43BA-BFE8-B1B529D1AE21}"/>
          </ac:picMkLst>
        </pc:picChg>
      </pc:sldChg>
      <pc:sldChg chg="addSp delSp modSp new mod modClrScheme chgLayout">
        <pc:chgData name="Charles Vin" userId="dedb1bfb-5aa9-4c0a-b480-0f5662c6c5a7" providerId="ADAL" clId="{4A315C43-6C76-494E-8447-49DC06E3696E}" dt="2022-04-03T16:27:02.083" v="890" actId="478"/>
        <pc:sldMkLst>
          <pc:docMk/>
          <pc:sldMk cId="253772084" sldId="317"/>
        </pc:sldMkLst>
        <pc:spChg chg="del mod ord">
          <ac:chgData name="Charles Vin" userId="dedb1bfb-5aa9-4c0a-b480-0f5662c6c5a7" providerId="ADAL" clId="{4A315C43-6C76-494E-8447-49DC06E3696E}" dt="2022-04-03T16:26:43.982" v="864" actId="700"/>
          <ac:spMkLst>
            <pc:docMk/>
            <pc:sldMk cId="253772084" sldId="317"/>
            <ac:spMk id="2" creationId="{E50DEAAD-DDC7-4ADB-8BE6-3F956C865188}"/>
          </ac:spMkLst>
        </pc:spChg>
        <pc:spChg chg="del mod ord">
          <ac:chgData name="Charles Vin" userId="dedb1bfb-5aa9-4c0a-b480-0f5662c6c5a7" providerId="ADAL" clId="{4A315C43-6C76-494E-8447-49DC06E3696E}" dt="2022-04-03T16:26:43.982" v="864" actId="700"/>
          <ac:spMkLst>
            <pc:docMk/>
            <pc:sldMk cId="253772084" sldId="317"/>
            <ac:spMk id="3" creationId="{60710BEC-6032-4608-87D2-91FDCED56624}"/>
          </ac:spMkLst>
        </pc:spChg>
        <pc:spChg chg="add mod ord">
          <ac:chgData name="Charles Vin" userId="dedb1bfb-5aa9-4c0a-b480-0f5662c6c5a7" providerId="ADAL" clId="{4A315C43-6C76-494E-8447-49DC06E3696E}" dt="2022-04-03T16:26:59.659" v="889" actId="403"/>
          <ac:spMkLst>
            <pc:docMk/>
            <pc:sldMk cId="253772084" sldId="317"/>
            <ac:spMk id="4" creationId="{EB219917-AB63-4B58-972F-29110ACA70A9}"/>
          </ac:spMkLst>
        </pc:spChg>
        <pc:spChg chg="add del mod ord">
          <ac:chgData name="Charles Vin" userId="dedb1bfb-5aa9-4c0a-b480-0f5662c6c5a7" providerId="ADAL" clId="{4A315C43-6C76-494E-8447-49DC06E3696E}" dt="2022-04-03T16:27:02.083" v="890" actId="478"/>
          <ac:spMkLst>
            <pc:docMk/>
            <pc:sldMk cId="253772084" sldId="317"/>
            <ac:spMk id="5" creationId="{FB1099E8-C4C1-44C4-BE53-8260CBA6334B}"/>
          </ac:spMkLst>
        </pc:spChg>
      </pc:sldChg>
      <pc:sldChg chg="modSp new add del mod">
        <pc:chgData name="Charles Vin" userId="dedb1bfb-5aa9-4c0a-b480-0f5662c6c5a7" providerId="ADAL" clId="{4A315C43-6C76-494E-8447-49DC06E3696E}" dt="2022-04-03T17:03:56.508" v="1473" actId="47"/>
        <pc:sldMkLst>
          <pc:docMk/>
          <pc:sldMk cId="872867968" sldId="318"/>
        </pc:sldMkLst>
        <pc:spChg chg="mod">
          <ac:chgData name="Charles Vin" userId="dedb1bfb-5aa9-4c0a-b480-0f5662c6c5a7" providerId="ADAL" clId="{4A315C43-6C76-494E-8447-49DC06E3696E}" dt="2022-04-03T17:01:38.129" v="1361" actId="20577"/>
          <ac:spMkLst>
            <pc:docMk/>
            <pc:sldMk cId="872867968" sldId="318"/>
            <ac:spMk id="2" creationId="{0A063C4E-C8CE-4811-AF95-94B34CF4E9FB}"/>
          </ac:spMkLst>
        </pc:spChg>
        <pc:spChg chg="mod">
          <ac:chgData name="Charles Vin" userId="dedb1bfb-5aa9-4c0a-b480-0f5662c6c5a7" providerId="ADAL" clId="{4A315C43-6C76-494E-8447-49DC06E3696E}" dt="2022-04-03T16:28:44.614" v="903" actId="20577"/>
          <ac:spMkLst>
            <pc:docMk/>
            <pc:sldMk cId="872867968" sldId="318"/>
            <ac:spMk id="3" creationId="{BDB0DBAA-FEAC-4C8F-83B4-8D8EB70A37DE}"/>
          </ac:spMkLst>
        </pc:spChg>
      </pc:sldChg>
      <pc:sldChg chg="modSp new add del mod">
        <pc:chgData name="Charles Vin" userId="dedb1bfb-5aa9-4c0a-b480-0f5662c6c5a7" providerId="ADAL" clId="{4A315C43-6C76-494E-8447-49DC06E3696E}" dt="2022-04-03T17:03:58.420" v="1474" actId="47"/>
        <pc:sldMkLst>
          <pc:docMk/>
          <pc:sldMk cId="554407750" sldId="319"/>
        </pc:sldMkLst>
        <pc:spChg chg="mod">
          <ac:chgData name="Charles Vin" userId="dedb1bfb-5aa9-4c0a-b480-0f5662c6c5a7" providerId="ADAL" clId="{4A315C43-6C76-494E-8447-49DC06E3696E}" dt="2022-04-03T17:03:35.687" v="1418" actId="6549"/>
          <ac:spMkLst>
            <pc:docMk/>
            <pc:sldMk cId="554407750" sldId="319"/>
            <ac:spMk id="2" creationId="{EA5A3176-E582-4065-AD1F-BFB6B746DB69}"/>
          </ac:spMkLst>
        </pc:spChg>
        <pc:spChg chg="mod">
          <ac:chgData name="Charles Vin" userId="dedb1bfb-5aa9-4c0a-b480-0f5662c6c5a7" providerId="ADAL" clId="{4A315C43-6C76-494E-8447-49DC06E3696E}" dt="2022-04-03T17:03:38.928" v="1419" actId="20577"/>
          <ac:spMkLst>
            <pc:docMk/>
            <pc:sldMk cId="554407750" sldId="319"/>
            <ac:spMk id="3" creationId="{95E640C0-E5DB-4CF7-82CB-3415EB5311D2}"/>
          </ac:spMkLst>
        </pc:spChg>
      </pc:sldChg>
      <pc:sldMasterChg chg="delSldLayout">
        <pc:chgData name="Charles Vin" userId="dedb1bfb-5aa9-4c0a-b480-0f5662c6c5a7" providerId="ADAL" clId="{4A315C43-6C76-494E-8447-49DC06E3696E}" dt="2022-04-03T17:03:51.052" v="1443" actId="47"/>
        <pc:sldMasterMkLst>
          <pc:docMk/>
          <pc:sldMasterMk cId="0" sldId="2147483680"/>
        </pc:sldMasterMkLst>
        <pc:sldLayoutChg chg="del">
          <pc:chgData name="Charles Vin" userId="dedb1bfb-5aa9-4c0a-b480-0f5662c6c5a7" providerId="ADAL" clId="{4A315C43-6C76-494E-8447-49DC06E3696E}" dt="2022-04-03T17:03:48.176" v="1423" actId="47"/>
          <pc:sldLayoutMkLst>
            <pc:docMk/>
            <pc:sldMasterMk cId="0" sldId="2147483680"/>
            <pc:sldLayoutMk cId="0" sldId="2147483651"/>
          </pc:sldLayoutMkLst>
        </pc:sldLayoutChg>
        <pc:sldLayoutChg chg="del">
          <pc:chgData name="Charles Vin" userId="dedb1bfb-5aa9-4c0a-b480-0f5662c6c5a7" providerId="ADAL" clId="{4A315C43-6C76-494E-8447-49DC06E3696E}" dt="2022-04-03T17:03:48.765" v="1425" actId="47"/>
          <pc:sldLayoutMkLst>
            <pc:docMk/>
            <pc:sldMasterMk cId="0" sldId="2147483680"/>
            <pc:sldLayoutMk cId="0" sldId="2147483653"/>
          </pc:sldLayoutMkLst>
        </pc:sldLayoutChg>
        <pc:sldLayoutChg chg="del">
          <pc:chgData name="Charles Vin" userId="dedb1bfb-5aa9-4c0a-b480-0f5662c6c5a7" providerId="ADAL" clId="{4A315C43-6C76-494E-8447-49DC06E3696E}" dt="2022-04-03T17:03:48.821" v="1426" actId="47"/>
          <pc:sldLayoutMkLst>
            <pc:docMk/>
            <pc:sldMasterMk cId="0" sldId="2147483680"/>
            <pc:sldLayoutMk cId="0" sldId="2147483654"/>
          </pc:sldLayoutMkLst>
        </pc:sldLayoutChg>
        <pc:sldLayoutChg chg="del">
          <pc:chgData name="Charles Vin" userId="dedb1bfb-5aa9-4c0a-b480-0f5662c6c5a7" providerId="ADAL" clId="{4A315C43-6C76-494E-8447-49DC06E3696E}" dt="2022-04-03T17:03:50.798" v="1441" actId="47"/>
          <pc:sldLayoutMkLst>
            <pc:docMk/>
            <pc:sldMasterMk cId="0" sldId="2147483680"/>
            <pc:sldLayoutMk cId="0" sldId="2147483657"/>
          </pc:sldLayoutMkLst>
        </pc:sldLayoutChg>
        <pc:sldLayoutChg chg="del">
          <pc:chgData name="Charles Vin" userId="dedb1bfb-5aa9-4c0a-b480-0f5662c6c5a7" providerId="ADAL" clId="{4A315C43-6C76-494E-8447-49DC06E3696E}" dt="2022-04-03T17:03:46.531" v="1420" actId="47"/>
          <pc:sldLayoutMkLst>
            <pc:docMk/>
            <pc:sldMasterMk cId="0" sldId="2147483680"/>
            <pc:sldLayoutMk cId="0" sldId="2147483661"/>
          </pc:sldLayoutMkLst>
        </pc:sldLayoutChg>
        <pc:sldLayoutChg chg="del">
          <pc:chgData name="Charles Vin" userId="dedb1bfb-5aa9-4c0a-b480-0f5662c6c5a7" providerId="ADAL" clId="{4A315C43-6C76-494E-8447-49DC06E3696E}" dt="2022-04-03T17:03:48.733" v="1424" actId="47"/>
          <pc:sldLayoutMkLst>
            <pc:docMk/>
            <pc:sldMasterMk cId="0" sldId="2147483680"/>
            <pc:sldLayoutMk cId="0" sldId="2147483663"/>
          </pc:sldLayoutMkLst>
        </pc:sldLayoutChg>
        <pc:sldLayoutChg chg="del">
          <pc:chgData name="Charles Vin" userId="dedb1bfb-5aa9-4c0a-b480-0f5662c6c5a7" providerId="ADAL" clId="{4A315C43-6C76-494E-8447-49DC06E3696E}" dt="2022-04-03T17:03:48.862" v="1427" actId="47"/>
          <pc:sldLayoutMkLst>
            <pc:docMk/>
            <pc:sldMasterMk cId="0" sldId="2147483680"/>
            <pc:sldLayoutMk cId="0" sldId="2147483664"/>
          </pc:sldLayoutMkLst>
        </pc:sldLayoutChg>
        <pc:sldLayoutChg chg="del">
          <pc:chgData name="Charles Vin" userId="dedb1bfb-5aa9-4c0a-b480-0f5662c6c5a7" providerId="ADAL" clId="{4A315C43-6C76-494E-8447-49DC06E3696E}" dt="2022-04-03T17:03:49.010" v="1428" actId="47"/>
          <pc:sldLayoutMkLst>
            <pc:docMk/>
            <pc:sldMasterMk cId="0" sldId="2147483680"/>
            <pc:sldLayoutMk cId="0" sldId="2147483665"/>
          </pc:sldLayoutMkLst>
        </pc:sldLayoutChg>
        <pc:sldLayoutChg chg="del">
          <pc:chgData name="Charles Vin" userId="dedb1bfb-5aa9-4c0a-b480-0f5662c6c5a7" providerId="ADAL" clId="{4A315C43-6C76-494E-8447-49DC06E3696E}" dt="2022-04-03T17:03:49.085" v="1429" actId="47"/>
          <pc:sldLayoutMkLst>
            <pc:docMk/>
            <pc:sldMasterMk cId="0" sldId="2147483680"/>
            <pc:sldLayoutMk cId="0" sldId="2147483666"/>
          </pc:sldLayoutMkLst>
        </pc:sldLayoutChg>
        <pc:sldLayoutChg chg="del">
          <pc:chgData name="Charles Vin" userId="dedb1bfb-5aa9-4c0a-b480-0f5662c6c5a7" providerId="ADAL" clId="{4A315C43-6C76-494E-8447-49DC06E3696E}" dt="2022-04-03T17:03:49.595" v="1432" actId="47"/>
          <pc:sldLayoutMkLst>
            <pc:docMk/>
            <pc:sldMasterMk cId="0" sldId="2147483680"/>
            <pc:sldLayoutMk cId="0" sldId="2147483668"/>
          </pc:sldLayoutMkLst>
        </pc:sldLayoutChg>
        <pc:sldLayoutChg chg="del">
          <pc:chgData name="Charles Vin" userId="dedb1bfb-5aa9-4c0a-b480-0f5662c6c5a7" providerId="ADAL" clId="{4A315C43-6C76-494E-8447-49DC06E3696E}" dt="2022-04-03T17:03:49.678" v="1433" actId="47"/>
          <pc:sldLayoutMkLst>
            <pc:docMk/>
            <pc:sldMasterMk cId="0" sldId="2147483680"/>
            <pc:sldLayoutMk cId="0" sldId="2147483669"/>
          </pc:sldLayoutMkLst>
        </pc:sldLayoutChg>
        <pc:sldLayoutChg chg="del">
          <pc:chgData name="Charles Vin" userId="dedb1bfb-5aa9-4c0a-b480-0f5662c6c5a7" providerId="ADAL" clId="{4A315C43-6C76-494E-8447-49DC06E3696E}" dt="2022-04-03T17:03:50.060" v="1434" actId="47"/>
          <pc:sldLayoutMkLst>
            <pc:docMk/>
            <pc:sldMasterMk cId="0" sldId="2147483680"/>
            <pc:sldLayoutMk cId="0" sldId="2147483670"/>
          </pc:sldLayoutMkLst>
        </pc:sldLayoutChg>
        <pc:sldLayoutChg chg="del">
          <pc:chgData name="Charles Vin" userId="dedb1bfb-5aa9-4c0a-b480-0f5662c6c5a7" providerId="ADAL" clId="{4A315C43-6C76-494E-8447-49DC06E3696E}" dt="2022-04-03T17:03:50.168" v="1436" actId="47"/>
          <pc:sldLayoutMkLst>
            <pc:docMk/>
            <pc:sldMasterMk cId="0" sldId="2147483680"/>
            <pc:sldLayoutMk cId="0" sldId="2147483671"/>
          </pc:sldLayoutMkLst>
        </pc:sldLayoutChg>
        <pc:sldLayoutChg chg="del">
          <pc:chgData name="Charles Vin" userId="dedb1bfb-5aa9-4c0a-b480-0f5662c6c5a7" providerId="ADAL" clId="{4A315C43-6C76-494E-8447-49DC06E3696E}" dt="2022-04-03T17:03:50.911" v="1442" actId="47"/>
          <pc:sldLayoutMkLst>
            <pc:docMk/>
            <pc:sldMasterMk cId="0" sldId="2147483680"/>
            <pc:sldLayoutMk cId="0" sldId="2147483672"/>
          </pc:sldLayoutMkLst>
        </pc:sldLayoutChg>
        <pc:sldLayoutChg chg="del">
          <pc:chgData name="Charles Vin" userId="dedb1bfb-5aa9-4c0a-b480-0f5662c6c5a7" providerId="ADAL" clId="{4A315C43-6C76-494E-8447-49DC06E3696E}" dt="2022-04-03T17:03:50.510" v="1439" actId="47"/>
          <pc:sldLayoutMkLst>
            <pc:docMk/>
            <pc:sldMasterMk cId="0" sldId="2147483680"/>
            <pc:sldLayoutMk cId="0" sldId="2147483673"/>
          </pc:sldLayoutMkLst>
        </pc:sldLayoutChg>
        <pc:sldLayoutChg chg="del">
          <pc:chgData name="Charles Vin" userId="dedb1bfb-5aa9-4c0a-b480-0f5662c6c5a7" providerId="ADAL" clId="{4A315C43-6C76-494E-8447-49DC06E3696E}" dt="2022-04-03T17:03:50.120" v="1435" actId="47"/>
          <pc:sldLayoutMkLst>
            <pc:docMk/>
            <pc:sldMasterMk cId="0" sldId="2147483680"/>
            <pc:sldLayoutMk cId="0" sldId="2147483674"/>
          </pc:sldLayoutMkLst>
        </pc:sldLayoutChg>
        <pc:sldLayoutChg chg="del">
          <pc:chgData name="Charles Vin" userId="dedb1bfb-5aa9-4c0a-b480-0f5662c6c5a7" providerId="ADAL" clId="{4A315C43-6C76-494E-8447-49DC06E3696E}" dt="2022-04-03T17:03:50.231" v="1437" actId="47"/>
          <pc:sldLayoutMkLst>
            <pc:docMk/>
            <pc:sldMasterMk cId="0" sldId="2147483680"/>
            <pc:sldLayoutMk cId="0" sldId="2147483675"/>
          </pc:sldLayoutMkLst>
        </pc:sldLayoutChg>
        <pc:sldLayoutChg chg="del">
          <pc:chgData name="Charles Vin" userId="dedb1bfb-5aa9-4c0a-b480-0f5662c6c5a7" providerId="ADAL" clId="{4A315C43-6C76-494E-8447-49DC06E3696E}" dt="2022-04-03T17:03:50.631" v="1440" actId="47"/>
          <pc:sldLayoutMkLst>
            <pc:docMk/>
            <pc:sldMasterMk cId="0" sldId="2147483680"/>
            <pc:sldLayoutMk cId="0" sldId="2147483676"/>
          </pc:sldLayoutMkLst>
        </pc:sldLayoutChg>
        <pc:sldLayoutChg chg="del">
          <pc:chgData name="Charles Vin" userId="dedb1bfb-5aa9-4c0a-b480-0f5662c6c5a7" providerId="ADAL" clId="{4A315C43-6C76-494E-8447-49DC06E3696E}" dt="2022-04-03T17:03:51.052" v="1443" actId="47"/>
          <pc:sldLayoutMkLst>
            <pc:docMk/>
            <pc:sldMasterMk cId="0" sldId="2147483680"/>
            <pc:sldLayoutMk cId="0" sldId="2147483677"/>
          </pc:sldLayoutMkLst>
        </pc:sldLayoutChg>
      </pc:sldMasterChg>
      <pc:sldMasterChg chg="add del addSldLayout delSldLayout">
        <pc:chgData name="Charles Vin" userId="dedb1bfb-5aa9-4c0a-b480-0f5662c6c5a7" providerId="ADAL" clId="{4A315C43-6C76-494E-8447-49DC06E3696E}" dt="2022-04-03T17:04:01.466" v="1476" actId="47"/>
        <pc:sldMasterMkLst>
          <pc:docMk/>
          <pc:sldMasterMk cId="0" sldId="2147483681"/>
        </pc:sldMasterMkLst>
        <pc:sldLayoutChg chg="add del">
          <pc:chgData name="Charles Vin" userId="dedb1bfb-5aa9-4c0a-b480-0f5662c6c5a7" providerId="ADAL" clId="{4A315C43-6C76-494E-8447-49DC06E3696E}" dt="2022-04-03T17:04:01.466" v="1476" actId="47"/>
          <pc:sldLayoutMkLst>
            <pc:docMk/>
            <pc:sldMasterMk cId="0" sldId="2147483681"/>
            <pc:sldLayoutMk cId="0" sldId="2147483678"/>
          </pc:sldLayoutMkLst>
        </pc:sldLayoutChg>
      </pc:sldMasterChg>
      <pc:sldMasterChg chg="del delSldLayout">
        <pc:chgData name="Charles Vin" userId="dedb1bfb-5aa9-4c0a-b480-0f5662c6c5a7" providerId="ADAL" clId="{4A315C43-6C76-494E-8447-49DC06E3696E}" dt="2022-04-03T17:03:54.951" v="1469" actId="47"/>
        <pc:sldMasterMkLst>
          <pc:docMk/>
          <pc:sldMasterMk cId="0" sldId="2147483682"/>
        </pc:sldMasterMkLst>
        <pc:sldLayoutChg chg="del">
          <pc:chgData name="Charles Vin" userId="dedb1bfb-5aa9-4c0a-b480-0f5662c6c5a7" providerId="ADAL" clId="{4A315C43-6C76-494E-8447-49DC06E3696E}" dt="2022-04-03T17:03:54.951" v="1469" actId="47"/>
          <pc:sldLayoutMkLst>
            <pc:docMk/>
            <pc:sldMasterMk cId="0" sldId="2147483682"/>
            <pc:sldLayoutMk cId="0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1555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noProof="0"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 lang="fr-FR" noProof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solidFill>
          <a:schemeClr val="accent5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4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5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 lang="fr-FR" noProof="0"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rPr lang="fr-FR" noProof="0"/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 lang="fr-FR" noProof="0"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 lang="fr-FR" noProof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 lang="fr-FR" noProof="0"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 lang="fr-FR" noProof="0"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4941700" y="26525"/>
            <a:ext cx="4364700" cy="42276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 lang="fr-FR" noProof="0"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2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5267366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Julius Sans One"/>
                <a:sym typeface="Julius Sans One"/>
              </a:rPr>
              <a:t>Mindfulness practice leads to </a:t>
            </a:r>
            <a:b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Julius Sans One"/>
                <a:sym typeface="Julius Sans One"/>
              </a:rPr>
            </a:b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Julius Sans One"/>
                <a:sym typeface="Julius Sans One"/>
              </a:rPr>
              <a:t>increases in regional brain gray matter density</a:t>
            </a:r>
            <a:endParaRPr lang="en-US"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Charles Vin</a:t>
            </a:r>
            <a:endParaRPr dirty="0"/>
          </a:p>
        </p:txBody>
      </p:sp>
      <p:cxnSp>
        <p:nvCxnSpPr>
          <p:cNvPr id="228" name="Google Shape;228;p36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063C4E-C8CE-4811-AF95-94B34CF4E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Hippocampe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Régulation</a:t>
            </a:r>
            <a:r>
              <a:rPr lang="en-US" dirty="0"/>
              <a:t> </a:t>
            </a:r>
            <a:r>
              <a:rPr lang="en-US" dirty="0" err="1"/>
              <a:t>d’émotion</a:t>
            </a:r>
            <a:endParaRPr lang="en-US" dirty="0"/>
          </a:p>
          <a:p>
            <a:pPr lvl="1"/>
            <a:r>
              <a:rPr lang="en-US" dirty="0"/>
              <a:t>Augmentation du bien </a:t>
            </a:r>
            <a:r>
              <a:rPr lang="en-US" dirty="0" err="1"/>
              <a:t>être</a:t>
            </a:r>
            <a:endParaRPr lang="en-US" dirty="0"/>
          </a:p>
          <a:p>
            <a:r>
              <a:rPr lang="en-US" dirty="0"/>
              <a:t>Cortex </a:t>
            </a:r>
            <a:r>
              <a:rPr lang="en-US" dirty="0" err="1"/>
              <a:t>insulaire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Conscience interoceptive</a:t>
            </a:r>
          </a:p>
          <a:p>
            <a:pPr lvl="1"/>
            <a:r>
              <a:rPr lang="fr-FR" dirty="0" err="1"/>
              <a:t>Emphatie</a:t>
            </a:r>
            <a:endParaRPr lang="fr-FR" dirty="0"/>
          </a:p>
          <a:p>
            <a:r>
              <a:rPr lang="fr-FR" dirty="0"/>
              <a:t>Jonction </a:t>
            </a:r>
            <a:r>
              <a:rPr lang="fr-FR" dirty="0" err="1"/>
              <a:t>pariéto</a:t>
            </a:r>
            <a:r>
              <a:rPr lang="fr-FR" dirty="0"/>
              <a:t>-temporal</a:t>
            </a:r>
          </a:p>
          <a:p>
            <a:pPr lvl="1"/>
            <a:r>
              <a:rPr lang="fr-FR" dirty="0"/>
              <a:t>Expérience consciente du soi, lien entre le soi et le corps</a:t>
            </a:r>
          </a:p>
          <a:p>
            <a:pPr lvl="1"/>
            <a:r>
              <a:rPr lang="fr-FR" dirty="0"/>
              <a:t>Cognition sociale</a:t>
            </a:r>
          </a:p>
          <a:p>
            <a:r>
              <a:rPr lang="fr-FR" dirty="0"/>
              <a:t>Cortex cingulaire antérieur</a:t>
            </a:r>
          </a:p>
          <a:p>
            <a:pPr lvl="1"/>
            <a:r>
              <a:rPr lang="fr-FR" dirty="0"/>
              <a:t>Saillance des stimulus interne (émotionnel &amp; autobiographique)</a:t>
            </a:r>
          </a:p>
          <a:p>
            <a:pPr lvl="1"/>
            <a:r>
              <a:rPr lang="fr-FR" dirty="0"/>
              <a:t>Réseau avec les autres partie : souvenir, réflexion sur le futur, point de vu des autres</a:t>
            </a:r>
          </a:p>
          <a:p>
            <a:r>
              <a:rPr lang="fr-FR" dirty="0"/>
              <a:t>Troc cérébrale </a:t>
            </a:r>
          </a:p>
          <a:p>
            <a:pPr lvl="1"/>
            <a:r>
              <a:rPr lang="fr-FR" dirty="0"/>
              <a:t>Système </a:t>
            </a:r>
            <a:r>
              <a:rPr lang="fr-FR" dirty="0" err="1"/>
              <a:t>sérotonique</a:t>
            </a:r>
            <a:r>
              <a:rPr lang="fr-FR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B0DBAA-FEAC-4C8F-83B4-8D8EB70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286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A3176-E582-4065-AD1F-BFB6B746D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Pourquoi ces régions n’ont pas été trouvé dans les études précédentes ? </a:t>
            </a:r>
          </a:p>
          <a:p>
            <a:r>
              <a:rPr lang="fr-FR" dirty="0"/>
              <a:t>Composition du programme MBSR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E640C0-E5DB-4CF7-82CB-3415EB53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40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Table des matières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42" name="Google Shape;242;p38"/>
          <p:cNvSpPr txBox="1">
            <a:spLocks noGrp="1"/>
          </p:cNvSpPr>
          <p:nvPr>
            <p:ph type="title" idx="5"/>
          </p:nvPr>
        </p:nvSpPr>
        <p:spPr>
          <a:xfrm>
            <a:off x="5690650" y="1128817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5690650" y="1944809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Méthode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title" idx="2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 idx="3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title" idx="6"/>
          </p:nvPr>
        </p:nvSpPr>
        <p:spPr>
          <a:xfrm>
            <a:off x="5690650" y="2845618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Résultats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9" name="Google Shape;249;p38"/>
          <p:cNvSpPr txBox="1">
            <a:spLocks noGrp="1"/>
          </p:cNvSpPr>
          <p:nvPr>
            <p:ph type="title" idx="4"/>
          </p:nvPr>
        </p:nvSpPr>
        <p:spPr>
          <a:xfrm>
            <a:off x="5690650" y="371354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title" idx="7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title" idx="8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53" name="Google Shape;253;p38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702629" y="2098184"/>
            <a:ext cx="3505846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fr-FR" dirty="0"/>
              <a:t>Efficacité des thérapies basées sur la plein conscience</a:t>
            </a:r>
          </a:p>
          <a:p>
            <a:pPr marL="285750" indent="-285750"/>
            <a:r>
              <a:rPr lang="fr-FR" dirty="0"/>
              <a:t>Pleine conscience : développer conscience du moment présent avec compassion et sans jugement</a:t>
            </a:r>
          </a:p>
          <a:p>
            <a:pPr marL="285750" indent="-285750"/>
            <a:r>
              <a:rPr lang="fr-FR" dirty="0"/>
              <a:t>Matière grise ++ -&gt; mais lieux divergent </a:t>
            </a:r>
          </a:p>
          <a:p>
            <a:pPr marL="742950" lvl="1" indent="-285750"/>
            <a:r>
              <a:rPr lang="fr-FR" dirty="0"/>
              <a:t>Hippocampe </a:t>
            </a:r>
          </a:p>
          <a:p>
            <a:pPr marL="742950" lvl="1" indent="-285750"/>
            <a:r>
              <a:rPr lang="fr-FR" dirty="0"/>
              <a:t>Insula</a:t>
            </a:r>
          </a:p>
          <a:p>
            <a:pPr marL="285750" indent="-285750"/>
            <a:r>
              <a:rPr lang="fr-FR" dirty="0"/>
              <a:t>Neuroplasticité</a:t>
            </a:r>
          </a:p>
          <a:p>
            <a:pPr marL="742950" lvl="1" indent="-285750"/>
            <a:r>
              <a:rPr lang="fr-FR" dirty="0"/>
              <a:t>Modification anatomique / fonctionnel</a:t>
            </a:r>
          </a:p>
          <a:p>
            <a:pPr marL="742950" lvl="1" indent="-285750"/>
            <a:r>
              <a:rPr lang="fr-FR" dirty="0"/>
              <a:t>Corrélation ou causalité ?</a:t>
            </a:r>
          </a:p>
        </p:txBody>
      </p:sp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5322A3-7E58-496A-832C-6788F8C2D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/>
            <a:r>
              <a:rPr lang="en-US" dirty="0"/>
              <a:t>Concentration de matière grise</a:t>
            </a:r>
            <a:endParaRPr lang="fr-FR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08D78D-238F-499B-8287-2DBE30A22DB9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exploratoire</a:t>
            </a:r>
            <a:endParaRPr lang="fr-FR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855B68-C666-418C-A5E9-A541F66B56C6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pPr marL="0" indent="0"/>
            <a:r>
              <a:rPr lang="en-US" dirty="0"/>
              <a:t>Focus sur </a:t>
            </a:r>
            <a:r>
              <a:rPr lang="en-US" dirty="0" err="1"/>
              <a:t>l’hippocampe</a:t>
            </a:r>
            <a:r>
              <a:rPr lang="en-US" dirty="0"/>
              <a:t> et </a:t>
            </a:r>
            <a:r>
              <a:rPr lang="en-US" dirty="0" err="1"/>
              <a:t>l’insula</a:t>
            </a:r>
            <a:endParaRPr lang="fr-FR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F482289-6AA5-42BE-A5FF-CBA2E072BD74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endParaRPr lang="fr-FR" dirty="0"/>
          </a:p>
        </p:txBody>
      </p:sp>
      <p:sp>
        <p:nvSpPr>
          <p:cNvPr id="11" name="Google Shape;269;p40">
            <a:extLst>
              <a:ext uri="{FF2B5EF4-FFF2-40B4-BE49-F238E27FC236}">
                <a16:creationId xmlns:a16="http://schemas.microsoft.com/office/drawing/2014/main" id="{E6E0A29E-6577-4439-A160-CEF2847DF9F1}"/>
              </a:ext>
            </a:extLst>
          </p:cNvPr>
          <p:cNvSpPr txBox="1">
            <a:spLocks/>
          </p:cNvSpPr>
          <p:nvPr/>
        </p:nvSpPr>
        <p:spPr>
          <a:xfrm>
            <a:off x="424449" y="1059325"/>
            <a:ext cx="8303001" cy="1271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8 </a:t>
            </a:r>
            <a:r>
              <a:rPr lang="en-US" sz="1800" dirty="0" err="1"/>
              <a:t>semaine</a:t>
            </a:r>
            <a:r>
              <a:rPr lang="en-US" sz="1800" dirty="0"/>
              <a:t> de Mindfulness-Based Stress Reduction course (</a:t>
            </a:r>
            <a:r>
              <a:rPr lang="en-US" sz="1800" dirty="0" err="1"/>
              <a:t>MBSR;Kabat-Zinn</a:t>
            </a:r>
            <a:r>
              <a:rPr lang="en-US" sz="1800" dirty="0"/>
              <a:t>, 1990)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But : </a:t>
            </a:r>
            <a:r>
              <a:rPr lang="fr-FR" sz="1800" dirty="0"/>
              <a:t>Trouver changement neurologique associé à la pratique de la pleine conscience 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61E2338E-5C1C-436C-9D72-583878231152}"/>
              </a:ext>
            </a:extLst>
          </p:cNvPr>
          <p:cNvSpPr txBox="1">
            <a:spLocks/>
          </p:cNvSpPr>
          <p:nvPr/>
        </p:nvSpPr>
        <p:spPr>
          <a:xfrm>
            <a:off x="1639501" y="2947713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dirty="0"/>
              <a:t>Comment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170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CB8B-D7F3-4B59-9372-E5EDA48B4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/>
              <a:t>Résultats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86980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49B4-B48C-42F2-8CE8-4E1121A2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 </a:t>
            </a:r>
            <a:r>
              <a:rPr lang="en-US" dirty="0" err="1"/>
              <a:t>Hippocampe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167DCF-9286-4C89-854A-A395E819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587" y="1274914"/>
            <a:ext cx="4966825" cy="35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0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EC7B6-8C71-4ADB-A018-4AD7B7E51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8825" y="3052896"/>
            <a:ext cx="5229300" cy="1707979"/>
          </a:xfrm>
        </p:spPr>
        <p:txBody>
          <a:bodyPr/>
          <a:lstStyle/>
          <a:p>
            <a:r>
              <a:rPr lang="fr-FR" dirty="0"/>
              <a:t>Cortex cingulaire antérieur (</a:t>
            </a:r>
            <a:r>
              <a:rPr lang="fr-FR" dirty="0" err="1"/>
              <a:t>fig</a:t>
            </a:r>
            <a:r>
              <a:rPr lang="fr-FR" dirty="0"/>
              <a:t> A)</a:t>
            </a:r>
          </a:p>
          <a:p>
            <a:r>
              <a:rPr lang="fr-FR" dirty="0"/>
              <a:t>Cervelet (</a:t>
            </a:r>
            <a:r>
              <a:rPr lang="fr-FR" dirty="0" err="1"/>
              <a:t>fig</a:t>
            </a:r>
            <a:r>
              <a:rPr lang="fr-FR" dirty="0"/>
              <a:t> A et B)</a:t>
            </a:r>
          </a:p>
          <a:p>
            <a:r>
              <a:rPr lang="fr-FR" dirty="0"/>
              <a:t>Jonction temporo-</a:t>
            </a:r>
            <a:r>
              <a:rPr lang="fr-FR" dirty="0" err="1"/>
              <a:t>parietal</a:t>
            </a:r>
            <a:r>
              <a:rPr lang="fr-FR" dirty="0"/>
              <a:t> gauche (</a:t>
            </a:r>
            <a:r>
              <a:rPr lang="fr-FR" dirty="0" err="1"/>
              <a:t>fig</a:t>
            </a:r>
            <a:r>
              <a:rPr lang="fr-FR" dirty="0"/>
              <a:t> B)</a:t>
            </a:r>
          </a:p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82483-4790-4605-A74A-E86C9362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 </a:t>
            </a:r>
            <a:r>
              <a:rPr lang="en-US" dirty="0" err="1"/>
              <a:t>Cerveau</a:t>
            </a:r>
            <a:r>
              <a:rPr lang="en-US" dirty="0"/>
              <a:t> </a:t>
            </a:r>
            <a:r>
              <a:rPr lang="en-US" dirty="0" err="1"/>
              <a:t>entier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B50B7-6AE8-43BA-BFE8-B1B529D1A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203623"/>
            <a:ext cx="67341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6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219917-AB63-4B58-972F-29110ACA7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Discussions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5377208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218</Words>
  <Application>Microsoft Office PowerPoint</Application>
  <PresentationFormat>On-screen Show (16:9)</PresentationFormat>
  <Paragraphs>54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Didact Gothic</vt:lpstr>
      <vt:lpstr>Julius Sans One</vt:lpstr>
      <vt:lpstr>Questrial</vt:lpstr>
      <vt:lpstr>Arial</vt:lpstr>
      <vt:lpstr>Minimalist Grayscale Pitch Deck by Slidesgo</vt:lpstr>
      <vt:lpstr>Mindfulness practice leads to  increases in regional brain gray matter density</vt:lpstr>
      <vt:lpstr>Table des matières</vt:lpstr>
      <vt:lpstr>Introduction</vt:lpstr>
      <vt:lpstr>introduction </vt:lpstr>
      <vt:lpstr>Methode</vt:lpstr>
      <vt:lpstr>Résultats</vt:lpstr>
      <vt:lpstr>MG Hippocampe</vt:lpstr>
      <vt:lpstr>MG Cerveau entier</vt:lpstr>
      <vt:lpstr>Discussions</vt:lpstr>
      <vt:lpstr>Discussion</vt:lpstr>
      <vt:lpstr>Limites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GRAYSCALE PITCH DECK</dc:title>
  <cp:lastModifiedBy>Charles Vin</cp:lastModifiedBy>
  <cp:revision>2</cp:revision>
  <dcterms:modified xsi:type="dcterms:W3CDTF">2022-04-05T08:15:37Z</dcterms:modified>
</cp:coreProperties>
</file>