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2"/>
  </p:notesMasterIdLst>
  <p:sldIdLst>
    <p:sldId id="256" r:id="rId2"/>
    <p:sldId id="257" r:id="rId3"/>
    <p:sldId id="258" r:id="rId4"/>
    <p:sldId id="260" r:id="rId5"/>
    <p:sldId id="261" r:id="rId6"/>
    <p:sldId id="262" r:id="rId7"/>
    <p:sldId id="263" r:id="rId8"/>
    <p:sldId id="267" r:id="rId9"/>
    <p:sldId id="265" r:id="rId10"/>
    <p:sldId id="266" r:id="rId1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22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fr-FR" sz="1100" b="1" dirty="0"/>
              <a:t>Objectifs de l'exploitation des technologies dans les Achats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barChart>
        <c:barDir val="bar"/>
        <c:grouping val="clustered"/>
        <c:varyColors val="0"/>
        <c:ser>
          <c:idx val="0"/>
          <c:order val="0"/>
          <c:tx>
            <c:strRef>
              <c:f>Feuil1!$B$1</c:f>
              <c:strCache>
                <c:ptCount val="1"/>
                <c:pt idx="0">
                  <c:v>Objectifs de l'exploitation de la Big Data Analytics dans les Achats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fr-F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Amélioration de l'efficacité des processus</c:v>
                </c:pt>
                <c:pt idx="1">
                  <c:v>Analyse avancée pour la réduction des coûts</c:v>
                </c:pt>
                <c:pt idx="2">
                  <c:v>Optimisation du portefeuille fournisseurs</c:v>
                </c:pt>
                <c:pt idx="3">
                  <c:v>Amélioration de l'approvisionnement</c:v>
                </c:pt>
                <c:pt idx="4">
                  <c:v>Renseignements sur le marché</c:v>
                </c:pt>
                <c:pt idx="5">
                  <c:v>Prédiction des risques</c:v>
                </c:pt>
                <c:pt idx="6">
                  <c:v>Reporting</c:v>
                </c:pt>
                <c:pt idx="7">
                  <c:v>Détection des fraudes</c:v>
                </c:pt>
                <c:pt idx="8">
                  <c:v>Amélioration des conditions de paiement</c:v>
                </c:pt>
              </c:strCache>
            </c:strRef>
          </c:cat>
          <c:val>
            <c:numRef>
              <c:f>Feuil1!$B$2:$B$10</c:f>
              <c:numCache>
                <c:formatCode>0%</c:formatCode>
                <c:ptCount val="9"/>
                <c:pt idx="0">
                  <c:v>0.44</c:v>
                </c:pt>
                <c:pt idx="1">
                  <c:v>0.38</c:v>
                </c:pt>
                <c:pt idx="2">
                  <c:v>0.28000000000000003</c:v>
                </c:pt>
                <c:pt idx="3">
                  <c:v>0.28000000000000003</c:v>
                </c:pt>
                <c:pt idx="4">
                  <c:v>0.2</c:v>
                </c:pt>
                <c:pt idx="5">
                  <c:v>0.2</c:v>
                </c:pt>
                <c:pt idx="6">
                  <c:v>0.14000000000000001</c:v>
                </c:pt>
                <c:pt idx="7">
                  <c:v>0.12</c:v>
                </c:pt>
                <c:pt idx="8">
                  <c:v>0.12</c:v>
                </c:pt>
              </c:numCache>
            </c:numRef>
          </c:val>
          <c:extLst>
            <c:ext xmlns:c16="http://schemas.microsoft.com/office/drawing/2014/chart" uri="{C3380CC4-5D6E-409C-BE32-E72D297353CC}">
              <c16:uniqueId val="{00000000-2293-4301-A764-3905AB778198}"/>
            </c:ext>
          </c:extLst>
        </c:ser>
        <c:dLbls>
          <c:dLblPos val="outEnd"/>
          <c:showLegendKey val="0"/>
          <c:showVal val="1"/>
          <c:showCatName val="0"/>
          <c:showSerName val="0"/>
          <c:showPercent val="0"/>
          <c:showBubbleSize val="0"/>
        </c:dLbls>
        <c:gapWidth val="182"/>
        <c:axId val="285761600"/>
        <c:axId val="578087312"/>
      </c:barChart>
      <c:catAx>
        <c:axId val="285761600"/>
        <c:scaling>
          <c:orientation val="maxMin"/>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crossAx val="578087312"/>
        <c:crosses val="autoZero"/>
        <c:auto val="1"/>
        <c:lblAlgn val="ctr"/>
        <c:lblOffset val="100"/>
        <c:noMultiLvlLbl val="0"/>
      </c:catAx>
      <c:valAx>
        <c:axId val="578087312"/>
        <c:scaling>
          <c:orientation val="minMax"/>
        </c:scaling>
        <c:delete val="1"/>
        <c:axPos val="t"/>
        <c:numFmt formatCode="0%" sourceLinked="1"/>
        <c:majorTickMark val="out"/>
        <c:minorTickMark val="none"/>
        <c:tickLblPos val="nextTo"/>
        <c:crossAx val="2857616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fr-F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fr-FR" sz="1400" b="1" i="0" u="none" strike="noStrike" baseline="0" dirty="0">
                <a:effectLst/>
              </a:rPr>
              <a:t>Stade de mise en œuvre des technologies digitales dans les Directions Achats</a:t>
            </a:r>
            <a:endParaRPr lang="fr-FR"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barChart>
        <c:barDir val="bar"/>
        <c:grouping val="stacked"/>
        <c:varyColors val="0"/>
        <c:ser>
          <c:idx val="0"/>
          <c:order val="0"/>
          <c:tx>
            <c:strRef>
              <c:f>Feuil1!$B$1</c:f>
              <c:strCache>
                <c:ptCount val="1"/>
                <c:pt idx="0">
                  <c:v>Déployée à grande échelle</c:v>
                </c:pt>
              </c:strCache>
            </c:strRef>
          </c:tx>
          <c:spPr>
            <a:solidFill>
              <a:schemeClr val="accent1">
                <a:shade val="58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Feuil1!$A$2:$A$4</c:f>
              <c:strCache>
                <c:ptCount val="3"/>
                <c:pt idx="0">
                  <c:v>Cognitive Computing (NLP, OCR…)</c:v>
                </c:pt>
                <c:pt idx="1">
                  <c:v>Analyse Prédictive</c:v>
                </c:pt>
                <c:pt idx="2">
                  <c:v>RPA</c:v>
                </c:pt>
              </c:strCache>
            </c:strRef>
          </c:cat>
          <c:val>
            <c:numRef>
              <c:f>Feuil1!$B$2:$B$4</c:f>
              <c:numCache>
                <c:formatCode>0%</c:formatCode>
                <c:ptCount val="3"/>
                <c:pt idx="0">
                  <c:v>0.04</c:v>
                </c:pt>
                <c:pt idx="1">
                  <c:v>0.04</c:v>
                </c:pt>
                <c:pt idx="2">
                  <c:v>0.08</c:v>
                </c:pt>
              </c:numCache>
            </c:numRef>
          </c:val>
          <c:extLst>
            <c:ext xmlns:c16="http://schemas.microsoft.com/office/drawing/2014/chart" uri="{C3380CC4-5D6E-409C-BE32-E72D297353CC}">
              <c16:uniqueId val="{00000000-29EE-417B-ADF6-4389EFDEE174}"/>
            </c:ext>
          </c:extLst>
        </c:ser>
        <c:ser>
          <c:idx val="1"/>
          <c:order val="1"/>
          <c:tx>
            <c:strRef>
              <c:f>Feuil1!$C$1</c:f>
              <c:strCache>
                <c:ptCount val="1"/>
                <c:pt idx="0">
                  <c:v>En pilote</c:v>
                </c:pt>
              </c:strCache>
            </c:strRef>
          </c:tx>
          <c:spPr>
            <a:solidFill>
              <a:schemeClr val="accent1">
                <a:shade val="86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Feuil1!$A$2:$A$4</c:f>
              <c:strCache>
                <c:ptCount val="3"/>
                <c:pt idx="0">
                  <c:v>Cognitive Computing (NLP, OCR…)</c:v>
                </c:pt>
                <c:pt idx="1">
                  <c:v>Analyse Prédictive</c:v>
                </c:pt>
                <c:pt idx="2">
                  <c:v>RPA</c:v>
                </c:pt>
              </c:strCache>
            </c:strRef>
          </c:cat>
          <c:val>
            <c:numRef>
              <c:f>Feuil1!$C$2:$C$4</c:f>
              <c:numCache>
                <c:formatCode>0%</c:formatCode>
                <c:ptCount val="3"/>
                <c:pt idx="0">
                  <c:v>0.12</c:v>
                </c:pt>
                <c:pt idx="1">
                  <c:v>0.06</c:v>
                </c:pt>
                <c:pt idx="2">
                  <c:v>0.24</c:v>
                </c:pt>
              </c:numCache>
            </c:numRef>
          </c:val>
          <c:extLst>
            <c:ext xmlns:c16="http://schemas.microsoft.com/office/drawing/2014/chart" uri="{C3380CC4-5D6E-409C-BE32-E72D297353CC}">
              <c16:uniqueId val="{00000001-29EE-417B-ADF6-4389EFDEE174}"/>
            </c:ext>
          </c:extLst>
        </c:ser>
        <c:ser>
          <c:idx val="2"/>
          <c:order val="2"/>
          <c:tx>
            <c:strRef>
              <c:f>Feuil1!$D$1</c:f>
              <c:strCache>
                <c:ptCount val="1"/>
                <c:pt idx="0">
                  <c:v>En réflexion</c:v>
                </c:pt>
              </c:strCache>
            </c:strRef>
          </c:tx>
          <c:spPr>
            <a:solidFill>
              <a:schemeClr val="accent1">
                <a:tint val="86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Feuil1!$A$2:$A$4</c:f>
              <c:strCache>
                <c:ptCount val="3"/>
                <c:pt idx="0">
                  <c:v>Cognitive Computing (NLP, OCR…)</c:v>
                </c:pt>
                <c:pt idx="1">
                  <c:v>Analyse Prédictive</c:v>
                </c:pt>
                <c:pt idx="2">
                  <c:v>RPA</c:v>
                </c:pt>
              </c:strCache>
            </c:strRef>
          </c:cat>
          <c:val>
            <c:numRef>
              <c:f>Feuil1!$D$2:$D$4</c:f>
              <c:numCache>
                <c:formatCode>0%</c:formatCode>
                <c:ptCount val="3"/>
                <c:pt idx="0">
                  <c:v>0.24</c:v>
                </c:pt>
                <c:pt idx="1">
                  <c:v>0.34</c:v>
                </c:pt>
                <c:pt idx="2">
                  <c:v>0.38</c:v>
                </c:pt>
              </c:numCache>
            </c:numRef>
          </c:val>
          <c:extLst>
            <c:ext xmlns:c16="http://schemas.microsoft.com/office/drawing/2014/chart" uri="{C3380CC4-5D6E-409C-BE32-E72D297353CC}">
              <c16:uniqueId val="{00000002-29EE-417B-ADF6-4389EFDEE174}"/>
            </c:ext>
          </c:extLst>
        </c:ser>
        <c:ser>
          <c:idx val="3"/>
          <c:order val="3"/>
          <c:tx>
            <c:strRef>
              <c:f>Feuil1!$E$1</c:f>
              <c:strCache>
                <c:ptCount val="1"/>
                <c:pt idx="0">
                  <c:v>Pas de réflexion</c:v>
                </c:pt>
              </c:strCache>
            </c:strRef>
          </c:tx>
          <c:spPr>
            <a:solidFill>
              <a:schemeClr val="accent1">
                <a:tint val="58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Feuil1!$A$2:$A$4</c:f>
              <c:strCache>
                <c:ptCount val="3"/>
                <c:pt idx="0">
                  <c:v>Cognitive Computing (NLP, OCR…)</c:v>
                </c:pt>
                <c:pt idx="1">
                  <c:v>Analyse Prédictive</c:v>
                </c:pt>
                <c:pt idx="2">
                  <c:v>RPA</c:v>
                </c:pt>
              </c:strCache>
            </c:strRef>
          </c:cat>
          <c:val>
            <c:numRef>
              <c:f>Feuil1!$E$2:$E$4</c:f>
              <c:numCache>
                <c:formatCode>0%</c:formatCode>
                <c:ptCount val="3"/>
                <c:pt idx="0">
                  <c:v>0.6</c:v>
                </c:pt>
                <c:pt idx="1">
                  <c:v>0.56000000000000005</c:v>
                </c:pt>
                <c:pt idx="2">
                  <c:v>0.3</c:v>
                </c:pt>
              </c:numCache>
            </c:numRef>
          </c:val>
          <c:extLst>
            <c:ext xmlns:c16="http://schemas.microsoft.com/office/drawing/2014/chart" uri="{C3380CC4-5D6E-409C-BE32-E72D297353CC}">
              <c16:uniqueId val="{00000003-29EE-417B-ADF6-4389EFDEE174}"/>
            </c:ext>
          </c:extLst>
        </c:ser>
        <c:dLbls>
          <c:showLegendKey val="0"/>
          <c:showVal val="1"/>
          <c:showCatName val="0"/>
          <c:showSerName val="0"/>
          <c:showPercent val="0"/>
          <c:showBubbleSize val="0"/>
        </c:dLbls>
        <c:gapWidth val="150"/>
        <c:overlap val="100"/>
        <c:axId val="285761600"/>
        <c:axId val="578087312"/>
      </c:barChart>
      <c:catAx>
        <c:axId val="285761600"/>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578087312"/>
        <c:crosses val="autoZero"/>
        <c:auto val="1"/>
        <c:lblAlgn val="ctr"/>
        <c:lblOffset val="100"/>
        <c:noMultiLvlLbl val="0"/>
      </c:catAx>
      <c:valAx>
        <c:axId val="578087312"/>
        <c:scaling>
          <c:orientation val="minMax"/>
        </c:scaling>
        <c:delete val="1"/>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crossAx val="285761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4CF44A-12F6-426F-AABB-FF387E84450E}" type="doc">
      <dgm:prSet loTypeId="urn:microsoft.com/office/officeart/2005/8/layout/venn3" loCatId="relationship" qsTypeId="urn:microsoft.com/office/officeart/2005/8/quickstyle/simple1" qsCatId="simple" csTypeId="urn:microsoft.com/office/officeart/2005/8/colors/accent5_1" csCatId="accent5" phldr="1"/>
      <dgm:spPr/>
      <dgm:t>
        <a:bodyPr/>
        <a:lstStyle/>
        <a:p>
          <a:endParaRPr lang="fr-FR"/>
        </a:p>
      </dgm:t>
    </dgm:pt>
    <dgm:pt modelId="{5367FE25-069F-4633-9735-05C602030989}">
      <dgm:prSet phldrT="[Texte]"/>
      <dgm:spPr>
        <a:solidFill>
          <a:schemeClr val="tx2">
            <a:lumMod val="20000"/>
            <a:lumOff val="80000"/>
            <a:alpha val="50000"/>
          </a:schemeClr>
        </a:solidFill>
        <a:ln w="19050">
          <a:solidFill>
            <a:schemeClr val="tx2">
              <a:lumMod val="60000"/>
              <a:lumOff val="40000"/>
            </a:schemeClr>
          </a:solidFill>
        </a:ln>
      </dgm:spPr>
      <dgm:t>
        <a:bodyPr/>
        <a:lstStyle/>
        <a:p>
          <a:pPr algn="ctr"/>
          <a:r>
            <a:rPr lang="fr-FR"/>
            <a:t>Volume</a:t>
          </a:r>
        </a:p>
      </dgm:t>
    </dgm:pt>
    <dgm:pt modelId="{DEB282E6-CDE5-4759-BD4B-82B565FE984F}" type="parTrans" cxnId="{AC7E0137-1465-4674-8E5D-4E400EC8D5B6}">
      <dgm:prSet/>
      <dgm:spPr/>
      <dgm:t>
        <a:bodyPr/>
        <a:lstStyle/>
        <a:p>
          <a:pPr algn="ctr"/>
          <a:endParaRPr lang="fr-FR"/>
        </a:p>
      </dgm:t>
    </dgm:pt>
    <dgm:pt modelId="{8EBB5766-C022-419C-BF04-29B099AF1861}" type="sibTrans" cxnId="{AC7E0137-1465-4674-8E5D-4E400EC8D5B6}">
      <dgm:prSet/>
      <dgm:spPr/>
      <dgm:t>
        <a:bodyPr/>
        <a:lstStyle/>
        <a:p>
          <a:pPr algn="ctr"/>
          <a:endParaRPr lang="fr-FR"/>
        </a:p>
      </dgm:t>
    </dgm:pt>
    <dgm:pt modelId="{4EBC146F-6B00-4200-92C9-D9B994E51AFB}">
      <dgm:prSet phldrT="[Texte]"/>
      <dgm:spPr>
        <a:solidFill>
          <a:schemeClr val="tx2">
            <a:lumMod val="20000"/>
            <a:lumOff val="80000"/>
            <a:alpha val="50000"/>
          </a:schemeClr>
        </a:solidFill>
        <a:ln w="19050">
          <a:solidFill>
            <a:schemeClr val="tx2">
              <a:lumMod val="60000"/>
              <a:lumOff val="40000"/>
            </a:schemeClr>
          </a:solidFill>
        </a:ln>
      </dgm:spPr>
      <dgm:t>
        <a:bodyPr/>
        <a:lstStyle/>
        <a:p>
          <a:pPr algn="ctr"/>
          <a:r>
            <a:rPr lang="fr-FR"/>
            <a:t>Vélocité</a:t>
          </a:r>
        </a:p>
      </dgm:t>
    </dgm:pt>
    <dgm:pt modelId="{03F9FAFB-BCE0-487E-8090-6FC11A03EFFB}" type="parTrans" cxnId="{A3C13256-FEA2-4BFA-B0BC-BB20CB937054}">
      <dgm:prSet/>
      <dgm:spPr/>
      <dgm:t>
        <a:bodyPr/>
        <a:lstStyle/>
        <a:p>
          <a:pPr algn="ctr"/>
          <a:endParaRPr lang="fr-FR"/>
        </a:p>
      </dgm:t>
    </dgm:pt>
    <dgm:pt modelId="{52B1D0F0-58D9-487B-BB2C-3964470A294B}" type="sibTrans" cxnId="{A3C13256-FEA2-4BFA-B0BC-BB20CB937054}">
      <dgm:prSet/>
      <dgm:spPr/>
      <dgm:t>
        <a:bodyPr/>
        <a:lstStyle/>
        <a:p>
          <a:pPr algn="ctr"/>
          <a:endParaRPr lang="fr-FR"/>
        </a:p>
      </dgm:t>
    </dgm:pt>
    <dgm:pt modelId="{8D66AD0B-B493-4350-B3F2-41D4C1E71E23}">
      <dgm:prSet phldrT="[Texte]"/>
      <dgm:spPr>
        <a:solidFill>
          <a:schemeClr val="bg1">
            <a:lumMod val="85000"/>
            <a:alpha val="50000"/>
          </a:schemeClr>
        </a:solidFill>
        <a:ln w="19050">
          <a:solidFill>
            <a:schemeClr val="bg2">
              <a:lumMod val="50000"/>
            </a:schemeClr>
          </a:solidFill>
        </a:ln>
      </dgm:spPr>
      <dgm:t>
        <a:bodyPr/>
        <a:lstStyle/>
        <a:p>
          <a:pPr algn="ctr"/>
          <a:r>
            <a:rPr lang="fr-FR"/>
            <a:t>Valeur</a:t>
          </a:r>
        </a:p>
      </dgm:t>
    </dgm:pt>
    <dgm:pt modelId="{5E77E46C-4078-448B-8FC4-5A67CB98ED46}" type="parTrans" cxnId="{04BB9980-C292-47E9-AD5C-A6F505F2F00B}">
      <dgm:prSet/>
      <dgm:spPr/>
      <dgm:t>
        <a:bodyPr/>
        <a:lstStyle/>
        <a:p>
          <a:pPr algn="ctr"/>
          <a:endParaRPr lang="fr-FR"/>
        </a:p>
      </dgm:t>
    </dgm:pt>
    <dgm:pt modelId="{20343CEC-FECC-4876-9960-51917DFFEB0B}" type="sibTrans" cxnId="{04BB9980-C292-47E9-AD5C-A6F505F2F00B}">
      <dgm:prSet/>
      <dgm:spPr/>
      <dgm:t>
        <a:bodyPr/>
        <a:lstStyle/>
        <a:p>
          <a:pPr algn="ctr"/>
          <a:endParaRPr lang="fr-FR"/>
        </a:p>
      </dgm:t>
    </dgm:pt>
    <dgm:pt modelId="{DB8E8D87-1F70-492F-A4E3-29BF6B90672F}">
      <dgm:prSet phldrT="[Texte]"/>
      <dgm:spPr>
        <a:solidFill>
          <a:schemeClr val="bg1">
            <a:lumMod val="85000"/>
            <a:alpha val="50000"/>
          </a:schemeClr>
        </a:solidFill>
        <a:ln w="19050">
          <a:solidFill>
            <a:schemeClr val="bg2">
              <a:lumMod val="50000"/>
            </a:schemeClr>
          </a:solidFill>
        </a:ln>
      </dgm:spPr>
      <dgm:t>
        <a:bodyPr/>
        <a:lstStyle/>
        <a:p>
          <a:pPr algn="ctr"/>
          <a:r>
            <a:rPr lang="fr-FR"/>
            <a:t>Véracité</a:t>
          </a:r>
        </a:p>
      </dgm:t>
    </dgm:pt>
    <dgm:pt modelId="{8E96164E-0D47-492C-B422-D5624F065804}" type="parTrans" cxnId="{58B5CDC1-3AE4-452B-90CF-64CA9BA99463}">
      <dgm:prSet/>
      <dgm:spPr/>
      <dgm:t>
        <a:bodyPr/>
        <a:lstStyle/>
        <a:p>
          <a:pPr algn="ctr"/>
          <a:endParaRPr lang="fr-FR"/>
        </a:p>
      </dgm:t>
    </dgm:pt>
    <dgm:pt modelId="{74542F85-9DE0-4DCF-89EA-C668F97DFE3D}" type="sibTrans" cxnId="{58B5CDC1-3AE4-452B-90CF-64CA9BA99463}">
      <dgm:prSet/>
      <dgm:spPr/>
      <dgm:t>
        <a:bodyPr/>
        <a:lstStyle/>
        <a:p>
          <a:pPr algn="ctr"/>
          <a:endParaRPr lang="fr-FR"/>
        </a:p>
      </dgm:t>
    </dgm:pt>
    <dgm:pt modelId="{E9CC3564-CF8C-4B3C-9658-6FA1CC8419A6}">
      <dgm:prSet phldrT="[Texte]"/>
      <dgm:spPr>
        <a:solidFill>
          <a:schemeClr val="tx2">
            <a:lumMod val="20000"/>
            <a:lumOff val="80000"/>
            <a:alpha val="50000"/>
          </a:schemeClr>
        </a:solidFill>
        <a:ln w="19050">
          <a:solidFill>
            <a:schemeClr val="tx2">
              <a:lumMod val="60000"/>
              <a:lumOff val="40000"/>
            </a:schemeClr>
          </a:solidFill>
        </a:ln>
      </dgm:spPr>
      <dgm:t>
        <a:bodyPr/>
        <a:lstStyle/>
        <a:p>
          <a:pPr algn="ctr"/>
          <a:r>
            <a:rPr lang="fr-FR"/>
            <a:t>Variété</a:t>
          </a:r>
        </a:p>
      </dgm:t>
    </dgm:pt>
    <dgm:pt modelId="{B8F3E635-8C35-48B5-8F0F-AC9971F3F6A4}" type="parTrans" cxnId="{F67951CA-3C0A-4414-BC49-BC7D7E20729C}">
      <dgm:prSet/>
      <dgm:spPr/>
      <dgm:t>
        <a:bodyPr/>
        <a:lstStyle/>
        <a:p>
          <a:pPr algn="ctr"/>
          <a:endParaRPr lang="fr-FR"/>
        </a:p>
      </dgm:t>
    </dgm:pt>
    <dgm:pt modelId="{E22EF823-FEFE-4745-A898-098E54499857}" type="sibTrans" cxnId="{F67951CA-3C0A-4414-BC49-BC7D7E20729C}">
      <dgm:prSet/>
      <dgm:spPr/>
      <dgm:t>
        <a:bodyPr/>
        <a:lstStyle/>
        <a:p>
          <a:pPr algn="ctr"/>
          <a:endParaRPr lang="fr-FR"/>
        </a:p>
      </dgm:t>
    </dgm:pt>
    <dgm:pt modelId="{FEFBB9E7-22CE-462F-AE39-2B0E94873871}" type="pres">
      <dgm:prSet presAssocID="{294CF44A-12F6-426F-AABB-FF387E84450E}" presName="Name0" presStyleCnt="0">
        <dgm:presLayoutVars>
          <dgm:dir/>
          <dgm:resizeHandles val="exact"/>
        </dgm:presLayoutVars>
      </dgm:prSet>
      <dgm:spPr/>
    </dgm:pt>
    <dgm:pt modelId="{FF670BB9-5356-45A3-9822-8144344C67EE}" type="pres">
      <dgm:prSet presAssocID="{5367FE25-069F-4633-9735-05C602030989}" presName="Name5" presStyleLbl="vennNode1" presStyleIdx="0" presStyleCnt="5">
        <dgm:presLayoutVars>
          <dgm:bulletEnabled val="1"/>
        </dgm:presLayoutVars>
      </dgm:prSet>
      <dgm:spPr/>
    </dgm:pt>
    <dgm:pt modelId="{C92E44C6-D113-4744-96B0-36D1E0CF39A0}" type="pres">
      <dgm:prSet presAssocID="{8EBB5766-C022-419C-BF04-29B099AF1861}" presName="space" presStyleCnt="0"/>
      <dgm:spPr/>
    </dgm:pt>
    <dgm:pt modelId="{04DFE58D-31E0-48B7-A2AA-86BCCBF8AEF2}" type="pres">
      <dgm:prSet presAssocID="{4EBC146F-6B00-4200-92C9-D9B994E51AFB}" presName="Name5" presStyleLbl="vennNode1" presStyleIdx="1" presStyleCnt="5">
        <dgm:presLayoutVars>
          <dgm:bulletEnabled val="1"/>
        </dgm:presLayoutVars>
      </dgm:prSet>
      <dgm:spPr/>
    </dgm:pt>
    <dgm:pt modelId="{884E08A0-A5D5-4577-BD4A-4776662607C6}" type="pres">
      <dgm:prSet presAssocID="{52B1D0F0-58D9-487B-BB2C-3964470A294B}" presName="space" presStyleCnt="0"/>
      <dgm:spPr/>
    </dgm:pt>
    <dgm:pt modelId="{68E7A927-0F4F-4620-AACB-6B305DD97A4F}" type="pres">
      <dgm:prSet presAssocID="{E9CC3564-CF8C-4B3C-9658-6FA1CC8419A6}" presName="Name5" presStyleLbl="vennNode1" presStyleIdx="2" presStyleCnt="5">
        <dgm:presLayoutVars>
          <dgm:bulletEnabled val="1"/>
        </dgm:presLayoutVars>
      </dgm:prSet>
      <dgm:spPr/>
    </dgm:pt>
    <dgm:pt modelId="{EA6810C8-A07C-45D5-924D-35A72BB9C369}" type="pres">
      <dgm:prSet presAssocID="{E22EF823-FEFE-4745-A898-098E54499857}" presName="space" presStyleCnt="0"/>
      <dgm:spPr/>
    </dgm:pt>
    <dgm:pt modelId="{97089669-DBD2-4FBA-90F9-908CD65F1127}" type="pres">
      <dgm:prSet presAssocID="{DB8E8D87-1F70-492F-A4E3-29BF6B90672F}" presName="Name5" presStyleLbl="vennNode1" presStyleIdx="3" presStyleCnt="5">
        <dgm:presLayoutVars>
          <dgm:bulletEnabled val="1"/>
        </dgm:presLayoutVars>
      </dgm:prSet>
      <dgm:spPr/>
    </dgm:pt>
    <dgm:pt modelId="{D4604347-EA71-4828-8760-93F01403511D}" type="pres">
      <dgm:prSet presAssocID="{74542F85-9DE0-4DCF-89EA-C668F97DFE3D}" presName="space" presStyleCnt="0"/>
      <dgm:spPr/>
    </dgm:pt>
    <dgm:pt modelId="{8617E1E8-B0A1-41F5-8FA7-007E8ED8806F}" type="pres">
      <dgm:prSet presAssocID="{8D66AD0B-B493-4350-B3F2-41D4C1E71E23}" presName="Name5" presStyleLbl="vennNode1" presStyleIdx="4" presStyleCnt="5">
        <dgm:presLayoutVars>
          <dgm:bulletEnabled val="1"/>
        </dgm:presLayoutVars>
      </dgm:prSet>
      <dgm:spPr/>
    </dgm:pt>
  </dgm:ptLst>
  <dgm:cxnLst>
    <dgm:cxn modelId="{AC7E0137-1465-4674-8E5D-4E400EC8D5B6}" srcId="{294CF44A-12F6-426F-AABB-FF387E84450E}" destId="{5367FE25-069F-4633-9735-05C602030989}" srcOrd="0" destOrd="0" parTransId="{DEB282E6-CDE5-4759-BD4B-82B565FE984F}" sibTransId="{8EBB5766-C022-419C-BF04-29B099AF1861}"/>
    <dgm:cxn modelId="{05740C70-7BA9-42B3-8505-4F8B10436B30}" type="presOf" srcId="{5367FE25-069F-4633-9735-05C602030989}" destId="{FF670BB9-5356-45A3-9822-8144344C67EE}" srcOrd="0" destOrd="0" presId="urn:microsoft.com/office/officeart/2005/8/layout/venn3"/>
    <dgm:cxn modelId="{CFFAE572-9B30-439A-8AC6-A2B350D3274D}" type="presOf" srcId="{DB8E8D87-1F70-492F-A4E3-29BF6B90672F}" destId="{97089669-DBD2-4FBA-90F9-908CD65F1127}" srcOrd="0" destOrd="0" presId="urn:microsoft.com/office/officeart/2005/8/layout/venn3"/>
    <dgm:cxn modelId="{A3C13256-FEA2-4BFA-B0BC-BB20CB937054}" srcId="{294CF44A-12F6-426F-AABB-FF387E84450E}" destId="{4EBC146F-6B00-4200-92C9-D9B994E51AFB}" srcOrd="1" destOrd="0" parTransId="{03F9FAFB-BCE0-487E-8090-6FC11A03EFFB}" sibTransId="{52B1D0F0-58D9-487B-BB2C-3964470A294B}"/>
    <dgm:cxn modelId="{04BB9980-C292-47E9-AD5C-A6F505F2F00B}" srcId="{294CF44A-12F6-426F-AABB-FF387E84450E}" destId="{8D66AD0B-B493-4350-B3F2-41D4C1E71E23}" srcOrd="4" destOrd="0" parTransId="{5E77E46C-4078-448B-8FC4-5A67CB98ED46}" sibTransId="{20343CEC-FECC-4876-9960-51917DFFEB0B}"/>
    <dgm:cxn modelId="{52D5F789-A079-4587-BCB5-7CB6A4B9E4DF}" type="presOf" srcId="{294CF44A-12F6-426F-AABB-FF387E84450E}" destId="{FEFBB9E7-22CE-462F-AE39-2B0E94873871}" srcOrd="0" destOrd="0" presId="urn:microsoft.com/office/officeart/2005/8/layout/venn3"/>
    <dgm:cxn modelId="{58B5CDC1-3AE4-452B-90CF-64CA9BA99463}" srcId="{294CF44A-12F6-426F-AABB-FF387E84450E}" destId="{DB8E8D87-1F70-492F-A4E3-29BF6B90672F}" srcOrd="3" destOrd="0" parTransId="{8E96164E-0D47-492C-B422-D5624F065804}" sibTransId="{74542F85-9DE0-4DCF-89EA-C668F97DFE3D}"/>
    <dgm:cxn modelId="{F67951CA-3C0A-4414-BC49-BC7D7E20729C}" srcId="{294CF44A-12F6-426F-AABB-FF387E84450E}" destId="{E9CC3564-CF8C-4B3C-9658-6FA1CC8419A6}" srcOrd="2" destOrd="0" parTransId="{B8F3E635-8C35-48B5-8F0F-AC9971F3F6A4}" sibTransId="{E22EF823-FEFE-4745-A898-098E54499857}"/>
    <dgm:cxn modelId="{BB53C4D3-23BA-4A68-8E95-45C90E30C2B4}" type="presOf" srcId="{4EBC146F-6B00-4200-92C9-D9B994E51AFB}" destId="{04DFE58D-31E0-48B7-A2AA-86BCCBF8AEF2}" srcOrd="0" destOrd="0" presId="urn:microsoft.com/office/officeart/2005/8/layout/venn3"/>
    <dgm:cxn modelId="{233515EB-A7E8-4C90-B74F-950B24ED1667}" type="presOf" srcId="{E9CC3564-CF8C-4B3C-9658-6FA1CC8419A6}" destId="{68E7A927-0F4F-4620-AACB-6B305DD97A4F}" srcOrd="0" destOrd="0" presId="urn:microsoft.com/office/officeart/2005/8/layout/venn3"/>
    <dgm:cxn modelId="{7DF24AF1-7AEE-448A-9A46-51427B2ADED8}" type="presOf" srcId="{8D66AD0B-B493-4350-B3F2-41D4C1E71E23}" destId="{8617E1E8-B0A1-41F5-8FA7-007E8ED8806F}" srcOrd="0" destOrd="0" presId="urn:microsoft.com/office/officeart/2005/8/layout/venn3"/>
    <dgm:cxn modelId="{08E2EEE2-9066-487B-A02F-7A1091ACA46C}" type="presParOf" srcId="{FEFBB9E7-22CE-462F-AE39-2B0E94873871}" destId="{FF670BB9-5356-45A3-9822-8144344C67EE}" srcOrd="0" destOrd="0" presId="urn:microsoft.com/office/officeart/2005/8/layout/venn3"/>
    <dgm:cxn modelId="{B4FCB421-9256-4480-9076-49C11482CC0B}" type="presParOf" srcId="{FEFBB9E7-22CE-462F-AE39-2B0E94873871}" destId="{C92E44C6-D113-4744-96B0-36D1E0CF39A0}" srcOrd="1" destOrd="0" presId="urn:microsoft.com/office/officeart/2005/8/layout/venn3"/>
    <dgm:cxn modelId="{C9F31F59-864A-41EB-8A31-606535984DD6}" type="presParOf" srcId="{FEFBB9E7-22CE-462F-AE39-2B0E94873871}" destId="{04DFE58D-31E0-48B7-A2AA-86BCCBF8AEF2}" srcOrd="2" destOrd="0" presId="urn:microsoft.com/office/officeart/2005/8/layout/venn3"/>
    <dgm:cxn modelId="{8D6FE0C0-48B6-4B83-B905-EAD7AE6E17A6}" type="presParOf" srcId="{FEFBB9E7-22CE-462F-AE39-2B0E94873871}" destId="{884E08A0-A5D5-4577-BD4A-4776662607C6}" srcOrd="3" destOrd="0" presId="urn:microsoft.com/office/officeart/2005/8/layout/venn3"/>
    <dgm:cxn modelId="{A6F2EEB9-AB70-4390-B655-55FD097F4F2A}" type="presParOf" srcId="{FEFBB9E7-22CE-462F-AE39-2B0E94873871}" destId="{68E7A927-0F4F-4620-AACB-6B305DD97A4F}" srcOrd="4" destOrd="0" presId="urn:microsoft.com/office/officeart/2005/8/layout/venn3"/>
    <dgm:cxn modelId="{F85CB740-3B8B-4F16-9A7B-CE5E7E28E9E1}" type="presParOf" srcId="{FEFBB9E7-22CE-462F-AE39-2B0E94873871}" destId="{EA6810C8-A07C-45D5-924D-35A72BB9C369}" srcOrd="5" destOrd="0" presId="urn:microsoft.com/office/officeart/2005/8/layout/venn3"/>
    <dgm:cxn modelId="{EC5863E7-E00F-4348-8A7B-C4F7ABC6D8C4}" type="presParOf" srcId="{FEFBB9E7-22CE-462F-AE39-2B0E94873871}" destId="{97089669-DBD2-4FBA-90F9-908CD65F1127}" srcOrd="6" destOrd="0" presId="urn:microsoft.com/office/officeart/2005/8/layout/venn3"/>
    <dgm:cxn modelId="{3CF921E0-CA29-4415-97B2-06E325B16914}" type="presParOf" srcId="{FEFBB9E7-22CE-462F-AE39-2B0E94873871}" destId="{D4604347-EA71-4828-8760-93F01403511D}" srcOrd="7" destOrd="0" presId="urn:microsoft.com/office/officeart/2005/8/layout/venn3"/>
    <dgm:cxn modelId="{C74EF4BA-28E2-4253-84F8-E6019E4CF968}" type="presParOf" srcId="{FEFBB9E7-22CE-462F-AE39-2B0E94873871}" destId="{8617E1E8-B0A1-41F5-8FA7-007E8ED8806F}" srcOrd="8"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ACD1671-0167-46C8-BF74-ECA2A13D7835}"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fr-FR"/>
        </a:p>
      </dgm:t>
    </dgm:pt>
    <dgm:pt modelId="{CA51AB15-A397-4C2C-9AC9-C0925EA8C167}">
      <dgm:prSet phldrT="[Texte]"/>
      <dgm:spPr/>
      <dgm:t>
        <a:bodyPr/>
        <a:lstStyle/>
        <a:p>
          <a:r>
            <a:rPr lang="fr-FR" dirty="0"/>
            <a:t>Données qualitatives</a:t>
          </a:r>
        </a:p>
      </dgm:t>
    </dgm:pt>
    <dgm:pt modelId="{C37E1A42-CDEC-4056-B280-4D20D601336E}" type="parTrans" cxnId="{FDAE8FEA-7796-40D2-8E4D-F2BE3029A588}">
      <dgm:prSet/>
      <dgm:spPr/>
      <dgm:t>
        <a:bodyPr/>
        <a:lstStyle/>
        <a:p>
          <a:endParaRPr lang="fr-FR"/>
        </a:p>
      </dgm:t>
    </dgm:pt>
    <dgm:pt modelId="{B6873C2C-B0FF-41C5-BB68-647F0ED040E4}" type="sibTrans" cxnId="{FDAE8FEA-7796-40D2-8E4D-F2BE3029A588}">
      <dgm:prSet/>
      <dgm:spPr/>
      <dgm:t>
        <a:bodyPr/>
        <a:lstStyle/>
        <a:p>
          <a:endParaRPr lang="fr-FR"/>
        </a:p>
      </dgm:t>
    </dgm:pt>
    <dgm:pt modelId="{FFF918AA-E36E-4239-8B31-C3985BECF2D5}">
      <dgm:prSet phldrT="[Texte]" custT="1"/>
      <dgm:spPr/>
      <dgm:t>
        <a:bodyPr anchor="ctr"/>
        <a:lstStyle/>
        <a:p>
          <a:r>
            <a:rPr lang="fr-FR" sz="1000" dirty="0"/>
            <a:t>Avis et retours clients</a:t>
          </a:r>
        </a:p>
      </dgm:t>
    </dgm:pt>
    <dgm:pt modelId="{75A2EC9F-2A93-4601-8E36-1ACBBC886D0F}" type="parTrans" cxnId="{762F1140-26A1-41E8-8462-CAAC75726F54}">
      <dgm:prSet/>
      <dgm:spPr/>
      <dgm:t>
        <a:bodyPr/>
        <a:lstStyle/>
        <a:p>
          <a:endParaRPr lang="fr-FR"/>
        </a:p>
      </dgm:t>
    </dgm:pt>
    <dgm:pt modelId="{FAA7A4FE-630C-4082-9567-2A1376A6AC8E}" type="sibTrans" cxnId="{762F1140-26A1-41E8-8462-CAAC75726F54}">
      <dgm:prSet/>
      <dgm:spPr/>
      <dgm:t>
        <a:bodyPr/>
        <a:lstStyle/>
        <a:p>
          <a:endParaRPr lang="fr-FR"/>
        </a:p>
      </dgm:t>
    </dgm:pt>
    <dgm:pt modelId="{D92EF575-AD9F-40FF-ADCA-B2DB9A368255}">
      <dgm:prSet phldrT="[Texte]" custT="1"/>
      <dgm:spPr/>
      <dgm:t>
        <a:bodyPr anchor="ctr"/>
        <a:lstStyle/>
        <a:p>
          <a:r>
            <a:rPr lang="fr-FR" sz="1000" dirty="0"/>
            <a:t>Audits qualité et certifications</a:t>
          </a:r>
        </a:p>
      </dgm:t>
    </dgm:pt>
    <dgm:pt modelId="{6AA040CF-0A36-4A4D-9944-BCA0566CED41}" type="parTrans" cxnId="{C65DEB39-D369-403F-8C03-6877C8074929}">
      <dgm:prSet/>
      <dgm:spPr/>
      <dgm:t>
        <a:bodyPr/>
        <a:lstStyle/>
        <a:p>
          <a:endParaRPr lang="fr-FR"/>
        </a:p>
      </dgm:t>
    </dgm:pt>
    <dgm:pt modelId="{530B40AF-8919-44F1-B63E-FE9A2322F77C}" type="sibTrans" cxnId="{C65DEB39-D369-403F-8C03-6877C8074929}">
      <dgm:prSet/>
      <dgm:spPr/>
      <dgm:t>
        <a:bodyPr/>
        <a:lstStyle/>
        <a:p>
          <a:endParaRPr lang="fr-FR"/>
        </a:p>
      </dgm:t>
    </dgm:pt>
    <dgm:pt modelId="{44A15E6F-E47C-4F02-B22D-26C76AEA45A3}">
      <dgm:prSet phldrT="[Texte]"/>
      <dgm:spPr/>
      <dgm:t>
        <a:bodyPr/>
        <a:lstStyle/>
        <a:p>
          <a:r>
            <a:rPr lang="fr-FR" dirty="0"/>
            <a:t>Données achats</a:t>
          </a:r>
        </a:p>
      </dgm:t>
    </dgm:pt>
    <dgm:pt modelId="{2AED0529-0DF5-4279-A05E-74EB047B0432}" type="parTrans" cxnId="{B492E8A0-B724-4198-ACF4-BC6ABC8424F2}">
      <dgm:prSet/>
      <dgm:spPr/>
      <dgm:t>
        <a:bodyPr/>
        <a:lstStyle/>
        <a:p>
          <a:endParaRPr lang="fr-FR"/>
        </a:p>
      </dgm:t>
    </dgm:pt>
    <dgm:pt modelId="{4A60C664-2F07-4269-B874-4331E9F682EE}" type="sibTrans" cxnId="{B492E8A0-B724-4198-ACF4-BC6ABC8424F2}">
      <dgm:prSet/>
      <dgm:spPr/>
      <dgm:t>
        <a:bodyPr/>
        <a:lstStyle/>
        <a:p>
          <a:endParaRPr lang="fr-FR"/>
        </a:p>
      </dgm:t>
    </dgm:pt>
    <dgm:pt modelId="{459D728A-F2E8-4C77-9665-ACE60D5493E2}">
      <dgm:prSet phldrT="[Texte]" custT="1"/>
      <dgm:spPr/>
      <dgm:t>
        <a:bodyPr anchor="ctr"/>
        <a:lstStyle/>
        <a:p>
          <a:r>
            <a:rPr lang="fr-FR" sz="1000" dirty="0"/>
            <a:t>Conditions de paiement</a:t>
          </a:r>
        </a:p>
      </dgm:t>
    </dgm:pt>
    <dgm:pt modelId="{3C044885-49FF-4E0C-9929-086682818B91}" type="parTrans" cxnId="{AA76624B-76AD-413E-A192-03EB9FD63F16}">
      <dgm:prSet/>
      <dgm:spPr/>
      <dgm:t>
        <a:bodyPr/>
        <a:lstStyle/>
        <a:p>
          <a:endParaRPr lang="fr-FR"/>
        </a:p>
      </dgm:t>
    </dgm:pt>
    <dgm:pt modelId="{5C5D47C9-9E16-4CBF-B21C-AE3A907CC7BE}" type="sibTrans" cxnId="{AA76624B-76AD-413E-A192-03EB9FD63F16}">
      <dgm:prSet/>
      <dgm:spPr/>
      <dgm:t>
        <a:bodyPr/>
        <a:lstStyle/>
        <a:p>
          <a:endParaRPr lang="fr-FR"/>
        </a:p>
      </dgm:t>
    </dgm:pt>
    <dgm:pt modelId="{01860EC0-C9F3-4064-9025-D50B8A737662}">
      <dgm:prSet phldrT="[Texte]" custT="1"/>
      <dgm:spPr/>
      <dgm:t>
        <a:bodyPr anchor="ctr"/>
        <a:lstStyle/>
        <a:p>
          <a:r>
            <a:rPr lang="fr-FR" sz="1000" dirty="0"/>
            <a:t>Conditions à la commande</a:t>
          </a:r>
        </a:p>
      </dgm:t>
    </dgm:pt>
    <dgm:pt modelId="{EF063EDA-C8F9-4F24-B816-FDF0A34F1F89}" type="parTrans" cxnId="{C2413031-D745-4F38-99DE-EAFD94ABDFD3}">
      <dgm:prSet/>
      <dgm:spPr/>
      <dgm:t>
        <a:bodyPr/>
        <a:lstStyle/>
        <a:p>
          <a:endParaRPr lang="fr-FR"/>
        </a:p>
      </dgm:t>
    </dgm:pt>
    <dgm:pt modelId="{752E2404-DE5E-4C20-957F-7DB64791CA7E}" type="sibTrans" cxnId="{C2413031-D745-4F38-99DE-EAFD94ABDFD3}">
      <dgm:prSet/>
      <dgm:spPr/>
      <dgm:t>
        <a:bodyPr/>
        <a:lstStyle/>
        <a:p>
          <a:endParaRPr lang="fr-FR"/>
        </a:p>
      </dgm:t>
    </dgm:pt>
    <dgm:pt modelId="{5B9E9AEE-A7FE-450E-85D5-F7610804AEC2}">
      <dgm:prSet phldrT="[Texte]" custT="1"/>
      <dgm:spPr/>
      <dgm:t>
        <a:bodyPr anchor="ctr"/>
        <a:lstStyle/>
        <a:p>
          <a:r>
            <a:rPr lang="fr-FR" sz="1000" dirty="0"/>
            <a:t>KPIs Internes</a:t>
          </a:r>
        </a:p>
      </dgm:t>
    </dgm:pt>
    <dgm:pt modelId="{FE87D1EC-8B6A-43E0-912B-58CCF9D78E3D}" type="parTrans" cxnId="{1D0F14ED-59B3-4102-8BB1-DE86D5B26E1D}">
      <dgm:prSet/>
      <dgm:spPr/>
      <dgm:t>
        <a:bodyPr/>
        <a:lstStyle/>
        <a:p>
          <a:endParaRPr lang="fr-FR"/>
        </a:p>
      </dgm:t>
    </dgm:pt>
    <dgm:pt modelId="{8BAE4BC1-8941-4910-BB84-0D845B868A25}" type="sibTrans" cxnId="{1D0F14ED-59B3-4102-8BB1-DE86D5B26E1D}">
      <dgm:prSet/>
      <dgm:spPr/>
      <dgm:t>
        <a:bodyPr/>
        <a:lstStyle/>
        <a:p>
          <a:endParaRPr lang="fr-FR"/>
        </a:p>
      </dgm:t>
    </dgm:pt>
    <dgm:pt modelId="{4DBB394C-9D62-466D-9045-79B42DA2850A}">
      <dgm:prSet phldrT="[Texte]"/>
      <dgm:spPr/>
      <dgm:t>
        <a:bodyPr/>
        <a:lstStyle/>
        <a:p>
          <a:r>
            <a:rPr lang="fr-FR" dirty="0"/>
            <a:t>Données logistiques</a:t>
          </a:r>
        </a:p>
      </dgm:t>
    </dgm:pt>
    <dgm:pt modelId="{9FD02537-4969-4E12-8621-3ED98DA667FD}" type="parTrans" cxnId="{C264835D-8507-4918-9072-AFB8A099D893}">
      <dgm:prSet/>
      <dgm:spPr/>
      <dgm:t>
        <a:bodyPr/>
        <a:lstStyle/>
        <a:p>
          <a:endParaRPr lang="fr-FR"/>
        </a:p>
      </dgm:t>
    </dgm:pt>
    <dgm:pt modelId="{FA252086-CE27-4551-8B76-D51BC2B8E816}" type="sibTrans" cxnId="{C264835D-8507-4918-9072-AFB8A099D893}">
      <dgm:prSet/>
      <dgm:spPr/>
      <dgm:t>
        <a:bodyPr/>
        <a:lstStyle/>
        <a:p>
          <a:endParaRPr lang="fr-FR"/>
        </a:p>
      </dgm:t>
    </dgm:pt>
    <dgm:pt modelId="{6B863AFE-889B-49D5-97B6-221D6607038E}">
      <dgm:prSet phldrT="[Texte]" custT="1"/>
      <dgm:spPr/>
      <dgm:t>
        <a:bodyPr anchor="ctr"/>
        <a:lstStyle/>
        <a:p>
          <a:r>
            <a:rPr lang="fr-FR" sz="1000" dirty="0"/>
            <a:t>Gestion des stocks</a:t>
          </a:r>
        </a:p>
      </dgm:t>
    </dgm:pt>
    <dgm:pt modelId="{2EC983E7-3E8E-4C56-8D44-B20435D89ACA}" type="parTrans" cxnId="{99D8545D-ED4E-404A-928A-E7F4F7483EA9}">
      <dgm:prSet/>
      <dgm:spPr/>
      <dgm:t>
        <a:bodyPr/>
        <a:lstStyle/>
        <a:p>
          <a:endParaRPr lang="fr-FR"/>
        </a:p>
      </dgm:t>
    </dgm:pt>
    <dgm:pt modelId="{9B4F80C7-89EB-47F8-930F-4E54EDCD6A44}" type="sibTrans" cxnId="{99D8545D-ED4E-404A-928A-E7F4F7483EA9}">
      <dgm:prSet/>
      <dgm:spPr/>
      <dgm:t>
        <a:bodyPr/>
        <a:lstStyle/>
        <a:p>
          <a:endParaRPr lang="fr-FR"/>
        </a:p>
      </dgm:t>
    </dgm:pt>
    <dgm:pt modelId="{2F6D1B76-656A-4415-8908-E06D0857B398}">
      <dgm:prSet phldrT="[Texte]" custT="1"/>
      <dgm:spPr/>
      <dgm:t>
        <a:bodyPr anchor="ctr"/>
        <a:lstStyle/>
        <a:p>
          <a:r>
            <a:rPr lang="fr-FR" sz="1000" dirty="0"/>
            <a:t>Délais de livraison</a:t>
          </a:r>
        </a:p>
      </dgm:t>
    </dgm:pt>
    <dgm:pt modelId="{5B086FBB-04F9-459D-ACC2-FBA0D7C8CCBD}" type="parTrans" cxnId="{BE3C2B9D-1D7A-4A07-8937-C8A9CCB353C9}">
      <dgm:prSet/>
      <dgm:spPr/>
      <dgm:t>
        <a:bodyPr/>
        <a:lstStyle/>
        <a:p>
          <a:endParaRPr lang="fr-FR"/>
        </a:p>
      </dgm:t>
    </dgm:pt>
    <dgm:pt modelId="{ACF4DFB1-6A5E-4C08-8F55-E1863C74523D}" type="sibTrans" cxnId="{BE3C2B9D-1D7A-4A07-8937-C8A9CCB353C9}">
      <dgm:prSet/>
      <dgm:spPr/>
      <dgm:t>
        <a:bodyPr/>
        <a:lstStyle/>
        <a:p>
          <a:endParaRPr lang="fr-FR"/>
        </a:p>
      </dgm:t>
    </dgm:pt>
    <dgm:pt modelId="{DC69C76D-46FC-4CE4-8665-884B0B95828B}">
      <dgm:prSet phldrT="[Texte]" custT="1"/>
      <dgm:spPr/>
      <dgm:t>
        <a:bodyPr anchor="ctr"/>
        <a:lstStyle/>
        <a:p>
          <a:r>
            <a:rPr lang="fr-FR" sz="1000" dirty="0"/>
            <a:t>Conditionnement et moyens de livraison (Incoterms</a:t>
          </a:r>
          <a:r>
            <a:rPr lang="fr-FR" sz="800" dirty="0"/>
            <a:t>)</a:t>
          </a:r>
        </a:p>
      </dgm:t>
    </dgm:pt>
    <dgm:pt modelId="{014DD6BB-A04E-4888-807F-AF3099C33EF7}" type="parTrans" cxnId="{32BF93AD-128A-4FF5-A13A-BED274083140}">
      <dgm:prSet/>
      <dgm:spPr/>
      <dgm:t>
        <a:bodyPr/>
        <a:lstStyle/>
        <a:p>
          <a:endParaRPr lang="fr-FR"/>
        </a:p>
      </dgm:t>
    </dgm:pt>
    <dgm:pt modelId="{D15EA0F7-CDB2-4E2E-B015-C9C9980A6E57}" type="sibTrans" cxnId="{32BF93AD-128A-4FF5-A13A-BED274083140}">
      <dgm:prSet/>
      <dgm:spPr/>
      <dgm:t>
        <a:bodyPr/>
        <a:lstStyle/>
        <a:p>
          <a:endParaRPr lang="fr-FR"/>
        </a:p>
      </dgm:t>
    </dgm:pt>
    <dgm:pt modelId="{03495172-C3C3-4A17-A09B-FF59565449C1}">
      <dgm:prSet phldrT="[Texte]"/>
      <dgm:spPr/>
      <dgm:t>
        <a:bodyPr/>
        <a:lstStyle/>
        <a:p>
          <a:r>
            <a:rPr lang="fr-FR" dirty="0"/>
            <a:t>Données historiques</a:t>
          </a:r>
        </a:p>
      </dgm:t>
    </dgm:pt>
    <dgm:pt modelId="{5555E32E-A993-43CD-8A0C-D0299412C708}" type="parTrans" cxnId="{C6B790FC-FEBB-4D3F-8739-C5FB3032FB43}">
      <dgm:prSet/>
      <dgm:spPr/>
      <dgm:t>
        <a:bodyPr/>
        <a:lstStyle/>
        <a:p>
          <a:endParaRPr lang="fr-FR"/>
        </a:p>
      </dgm:t>
    </dgm:pt>
    <dgm:pt modelId="{11F9A2D2-A8BA-4647-AB1C-5FD96F15FA12}" type="sibTrans" cxnId="{C6B790FC-FEBB-4D3F-8739-C5FB3032FB43}">
      <dgm:prSet/>
      <dgm:spPr/>
      <dgm:t>
        <a:bodyPr/>
        <a:lstStyle/>
        <a:p>
          <a:endParaRPr lang="fr-FR"/>
        </a:p>
      </dgm:t>
    </dgm:pt>
    <dgm:pt modelId="{DF90619D-DA4D-4DC9-81F7-9E08C97B3FCD}">
      <dgm:prSet phldrT="[Texte]" custT="1"/>
      <dgm:spPr/>
      <dgm:t>
        <a:bodyPr anchor="ctr"/>
        <a:lstStyle/>
        <a:p>
          <a:r>
            <a:rPr lang="fr-FR" sz="1000" dirty="0"/>
            <a:t>Derniers contrats gagnés</a:t>
          </a:r>
        </a:p>
      </dgm:t>
    </dgm:pt>
    <dgm:pt modelId="{FDE59C14-8B26-446D-876E-FF7E7EFF08DA}" type="parTrans" cxnId="{AE7A67D5-64F0-48F1-87C8-7D794AF08372}">
      <dgm:prSet/>
      <dgm:spPr/>
      <dgm:t>
        <a:bodyPr/>
        <a:lstStyle/>
        <a:p>
          <a:endParaRPr lang="fr-FR"/>
        </a:p>
      </dgm:t>
    </dgm:pt>
    <dgm:pt modelId="{B0508AA3-66DB-4AA4-84A0-9AE48285C64F}" type="sibTrans" cxnId="{AE7A67D5-64F0-48F1-87C8-7D794AF08372}">
      <dgm:prSet/>
      <dgm:spPr/>
      <dgm:t>
        <a:bodyPr/>
        <a:lstStyle/>
        <a:p>
          <a:endParaRPr lang="fr-FR"/>
        </a:p>
      </dgm:t>
    </dgm:pt>
    <dgm:pt modelId="{18C28380-A285-490E-AA59-1AE64B461F25}">
      <dgm:prSet phldrT="[Texte]" custT="1"/>
      <dgm:spPr/>
      <dgm:t>
        <a:bodyPr anchor="ctr"/>
        <a:lstStyle/>
        <a:p>
          <a:r>
            <a:rPr lang="fr-FR" sz="1000" dirty="0"/>
            <a:t>Récurrence des commandes</a:t>
          </a:r>
        </a:p>
      </dgm:t>
    </dgm:pt>
    <dgm:pt modelId="{DB1F40CB-EF98-427B-9A49-3DF62D790C6D}" type="parTrans" cxnId="{384626ED-AF70-4D01-B59F-CD65A4C4FE26}">
      <dgm:prSet/>
      <dgm:spPr/>
      <dgm:t>
        <a:bodyPr/>
        <a:lstStyle/>
        <a:p>
          <a:endParaRPr lang="fr-FR"/>
        </a:p>
      </dgm:t>
    </dgm:pt>
    <dgm:pt modelId="{E65C5F05-F4B6-4BD9-B3C3-5FD5D068E05E}" type="sibTrans" cxnId="{384626ED-AF70-4D01-B59F-CD65A4C4FE26}">
      <dgm:prSet/>
      <dgm:spPr/>
      <dgm:t>
        <a:bodyPr/>
        <a:lstStyle/>
        <a:p>
          <a:endParaRPr lang="fr-FR"/>
        </a:p>
      </dgm:t>
    </dgm:pt>
    <dgm:pt modelId="{637EF7D7-7D86-4756-B46B-CAE4226DFA3B}">
      <dgm:prSet phldrT="[Texte]"/>
      <dgm:spPr/>
      <dgm:t>
        <a:bodyPr/>
        <a:lstStyle/>
        <a:p>
          <a:r>
            <a:rPr lang="fr-FR" dirty="0"/>
            <a:t>Données financières et éthiques</a:t>
          </a:r>
        </a:p>
      </dgm:t>
    </dgm:pt>
    <dgm:pt modelId="{FA6BFFC9-559C-4765-A0F9-FDE378E848C1}" type="parTrans" cxnId="{A4D6FF12-919A-4621-9335-C09499B8408F}">
      <dgm:prSet/>
      <dgm:spPr/>
      <dgm:t>
        <a:bodyPr/>
        <a:lstStyle/>
        <a:p>
          <a:endParaRPr lang="fr-FR"/>
        </a:p>
      </dgm:t>
    </dgm:pt>
    <dgm:pt modelId="{B6C4883C-8B43-48CE-B4CA-3DD4B7779E65}" type="sibTrans" cxnId="{A4D6FF12-919A-4621-9335-C09499B8408F}">
      <dgm:prSet/>
      <dgm:spPr/>
      <dgm:t>
        <a:bodyPr/>
        <a:lstStyle/>
        <a:p>
          <a:endParaRPr lang="fr-FR"/>
        </a:p>
      </dgm:t>
    </dgm:pt>
    <dgm:pt modelId="{0D08A511-5398-41D0-ABE6-E26CB8644C6D}">
      <dgm:prSet phldrT="[Texte]" custT="1"/>
      <dgm:spPr/>
      <dgm:t>
        <a:bodyPr anchor="ctr"/>
        <a:lstStyle/>
        <a:p>
          <a:r>
            <a:rPr lang="fr-FR" sz="1000" dirty="0"/>
            <a:t>Localisation des usines</a:t>
          </a:r>
        </a:p>
      </dgm:t>
    </dgm:pt>
    <dgm:pt modelId="{9C0EF6CF-F887-4571-965E-454ABC2BECE3}" type="parTrans" cxnId="{12DDCD59-AA29-4DDB-9A47-5D202966167F}">
      <dgm:prSet/>
      <dgm:spPr/>
      <dgm:t>
        <a:bodyPr/>
        <a:lstStyle/>
        <a:p>
          <a:endParaRPr lang="fr-FR"/>
        </a:p>
      </dgm:t>
    </dgm:pt>
    <dgm:pt modelId="{D87A916E-F1F0-4561-B8AD-CCE4E892541B}" type="sibTrans" cxnId="{12DDCD59-AA29-4DDB-9A47-5D202966167F}">
      <dgm:prSet/>
      <dgm:spPr/>
      <dgm:t>
        <a:bodyPr/>
        <a:lstStyle/>
        <a:p>
          <a:endParaRPr lang="fr-FR"/>
        </a:p>
      </dgm:t>
    </dgm:pt>
    <dgm:pt modelId="{0090CD8D-2AEE-4B65-A874-E11C59D78D7D}">
      <dgm:prSet phldrT="[Texte]" custT="1"/>
      <dgm:spPr/>
      <dgm:t>
        <a:bodyPr anchor="ctr"/>
        <a:lstStyle/>
        <a:p>
          <a:r>
            <a:rPr lang="fr-FR" sz="1000" dirty="0"/>
            <a:t>Capacité de production et taux de dépendance</a:t>
          </a:r>
        </a:p>
      </dgm:t>
    </dgm:pt>
    <dgm:pt modelId="{C143708E-9FFD-4E30-A4C2-596CFBEC0CAB}" type="parTrans" cxnId="{360B61C3-075E-41D4-97F3-2FCC4BA04B02}">
      <dgm:prSet/>
      <dgm:spPr/>
      <dgm:t>
        <a:bodyPr/>
        <a:lstStyle/>
        <a:p>
          <a:endParaRPr lang="fr-FR"/>
        </a:p>
      </dgm:t>
    </dgm:pt>
    <dgm:pt modelId="{ABD590EF-9924-4DAD-A00F-F8F8131AF507}" type="sibTrans" cxnId="{360B61C3-075E-41D4-97F3-2FCC4BA04B02}">
      <dgm:prSet/>
      <dgm:spPr/>
      <dgm:t>
        <a:bodyPr/>
        <a:lstStyle/>
        <a:p>
          <a:endParaRPr lang="fr-FR"/>
        </a:p>
      </dgm:t>
    </dgm:pt>
    <dgm:pt modelId="{72A1D010-F46F-4CAA-A4CF-958C6B37C8E5}">
      <dgm:prSet phldrT="[Texte]" custT="1"/>
      <dgm:spPr/>
      <dgm:t>
        <a:bodyPr anchor="ctr"/>
        <a:lstStyle/>
        <a:p>
          <a:r>
            <a:rPr lang="fr-FR" sz="1000" dirty="0"/>
            <a:t>Audits éthique réalisés</a:t>
          </a:r>
        </a:p>
      </dgm:t>
    </dgm:pt>
    <dgm:pt modelId="{B39EAB68-A328-481B-A1E6-5E11CE6D2EAC}" type="parTrans" cxnId="{E1C73ECC-830F-4E69-86C9-64FB099B81C2}">
      <dgm:prSet/>
      <dgm:spPr/>
      <dgm:t>
        <a:bodyPr/>
        <a:lstStyle/>
        <a:p>
          <a:endParaRPr lang="fr-FR"/>
        </a:p>
      </dgm:t>
    </dgm:pt>
    <dgm:pt modelId="{12509F6D-74A7-4011-8AEA-95C2C7290A10}" type="sibTrans" cxnId="{E1C73ECC-830F-4E69-86C9-64FB099B81C2}">
      <dgm:prSet/>
      <dgm:spPr/>
      <dgm:t>
        <a:bodyPr/>
        <a:lstStyle/>
        <a:p>
          <a:endParaRPr lang="fr-FR"/>
        </a:p>
      </dgm:t>
    </dgm:pt>
    <dgm:pt modelId="{81B75D4E-89CD-4EDB-9201-A3953A26DFC1}">
      <dgm:prSet phldrT="[Texte]"/>
      <dgm:spPr>
        <a:solidFill>
          <a:schemeClr val="accent3">
            <a:lumMod val="50000"/>
          </a:schemeClr>
        </a:solidFill>
      </dgm:spPr>
      <dgm:t>
        <a:bodyPr/>
        <a:lstStyle/>
        <a:p>
          <a:r>
            <a:rPr lang="fr-FR" dirty="0"/>
            <a:t>Données sur le marché</a:t>
          </a:r>
        </a:p>
      </dgm:t>
    </dgm:pt>
    <dgm:pt modelId="{08E239AB-1891-4BC5-9CB1-0C0E64CF1B71}" type="parTrans" cxnId="{6DB33942-109B-41FA-A278-201A3CDE9416}">
      <dgm:prSet/>
      <dgm:spPr/>
      <dgm:t>
        <a:bodyPr/>
        <a:lstStyle/>
        <a:p>
          <a:endParaRPr lang="fr-FR"/>
        </a:p>
      </dgm:t>
    </dgm:pt>
    <dgm:pt modelId="{61232BBE-5AF8-4E99-AC02-0B35A42E493A}" type="sibTrans" cxnId="{6DB33942-109B-41FA-A278-201A3CDE9416}">
      <dgm:prSet/>
      <dgm:spPr/>
      <dgm:t>
        <a:bodyPr/>
        <a:lstStyle/>
        <a:p>
          <a:endParaRPr lang="fr-FR"/>
        </a:p>
      </dgm:t>
    </dgm:pt>
    <dgm:pt modelId="{93BC7A75-99A0-4A76-8BB9-26BC216CB3FF}">
      <dgm:prSet phldrT="[Texte]" custT="1"/>
      <dgm:spPr>
        <a:solidFill>
          <a:schemeClr val="bg2">
            <a:lumMod val="90000"/>
            <a:alpha val="90000"/>
          </a:schemeClr>
        </a:solidFill>
      </dgm:spPr>
      <dgm:t>
        <a:bodyPr anchor="ctr"/>
        <a:lstStyle/>
        <a:p>
          <a:r>
            <a:rPr lang="fr-FR" sz="1000" dirty="0"/>
            <a:t>Tendances</a:t>
          </a:r>
        </a:p>
      </dgm:t>
    </dgm:pt>
    <dgm:pt modelId="{C733A5FE-3E9B-4477-8F8D-C226C226FF1C}" type="parTrans" cxnId="{60F58E6A-2305-4F85-A41A-E3644F0C8DB5}">
      <dgm:prSet/>
      <dgm:spPr/>
      <dgm:t>
        <a:bodyPr/>
        <a:lstStyle/>
        <a:p>
          <a:endParaRPr lang="fr-FR"/>
        </a:p>
      </dgm:t>
    </dgm:pt>
    <dgm:pt modelId="{9BA8534E-AF82-47AF-A244-E79F92775D5F}" type="sibTrans" cxnId="{60F58E6A-2305-4F85-A41A-E3644F0C8DB5}">
      <dgm:prSet/>
      <dgm:spPr/>
      <dgm:t>
        <a:bodyPr/>
        <a:lstStyle/>
        <a:p>
          <a:endParaRPr lang="fr-FR"/>
        </a:p>
      </dgm:t>
    </dgm:pt>
    <dgm:pt modelId="{F83B72E1-7BEB-48F6-8793-3BD16C5E8717}">
      <dgm:prSet phldrT="[Texte]" custT="1"/>
      <dgm:spPr>
        <a:solidFill>
          <a:schemeClr val="bg2">
            <a:lumMod val="90000"/>
            <a:alpha val="90000"/>
          </a:schemeClr>
        </a:solidFill>
      </dgm:spPr>
      <dgm:t>
        <a:bodyPr anchor="ctr"/>
        <a:lstStyle/>
        <a:p>
          <a:r>
            <a:rPr lang="fr-FR" sz="1000" dirty="0"/>
            <a:t>Veille concurrentielle</a:t>
          </a:r>
        </a:p>
      </dgm:t>
    </dgm:pt>
    <dgm:pt modelId="{E1B70D91-B5A0-4F48-B3F1-30C55BFB25FB}" type="parTrans" cxnId="{C334003D-A0BB-4AFB-B3A7-4FB53878E9B8}">
      <dgm:prSet/>
      <dgm:spPr/>
      <dgm:t>
        <a:bodyPr/>
        <a:lstStyle/>
        <a:p>
          <a:endParaRPr lang="fr-FR"/>
        </a:p>
      </dgm:t>
    </dgm:pt>
    <dgm:pt modelId="{42D38961-C732-4766-B5C7-2B205F97CC5F}" type="sibTrans" cxnId="{C334003D-A0BB-4AFB-B3A7-4FB53878E9B8}">
      <dgm:prSet/>
      <dgm:spPr/>
      <dgm:t>
        <a:bodyPr/>
        <a:lstStyle/>
        <a:p>
          <a:endParaRPr lang="fr-FR"/>
        </a:p>
      </dgm:t>
    </dgm:pt>
    <dgm:pt modelId="{6F809354-1FD4-40F3-8DC3-74930A2DF3BE}">
      <dgm:prSet phldrT="[Texte]"/>
      <dgm:spPr>
        <a:solidFill>
          <a:schemeClr val="accent3">
            <a:lumMod val="50000"/>
          </a:schemeClr>
        </a:solidFill>
      </dgm:spPr>
      <dgm:t>
        <a:bodyPr/>
        <a:lstStyle/>
        <a:p>
          <a:r>
            <a:rPr lang="fr-FR" dirty="0"/>
            <a:t>Risques potentiels</a:t>
          </a:r>
        </a:p>
      </dgm:t>
    </dgm:pt>
    <dgm:pt modelId="{B277C4AD-C9BF-4EAD-BE53-9E2F3DBB1167}" type="parTrans" cxnId="{29B4477C-4897-43C5-8D9F-D2CFC2184CBD}">
      <dgm:prSet/>
      <dgm:spPr/>
      <dgm:t>
        <a:bodyPr/>
        <a:lstStyle/>
        <a:p>
          <a:endParaRPr lang="fr-FR"/>
        </a:p>
      </dgm:t>
    </dgm:pt>
    <dgm:pt modelId="{C6A7A0F3-9B7F-4B10-8189-1FA81BAC1157}" type="sibTrans" cxnId="{29B4477C-4897-43C5-8D9F-D2CFC2184CBD}">
      <dgm:prSet/>
      <dgm:spPr/>
      <dgm:t>
        <a:bodyPr/>
        <a:lstStyle/>
        <a:p>
          <a:endParaRPr lang="fr-FR"/>
        </a:p>
      </dgm:t>
    </dgm:pt>
    <dgm:pt modelId="{A025DCE0-44B7-41D9-ADDB-DDB2B8E5F498}">
      <dgm:prSet phldrT="[Texte]" custT="1"/>
      <dgm:spPr>
        <a:solidFill>
          <a:schemeClr val="bg2">
            <a:lumMod val="90000"/>
            <a:alpha val="90000"/>
          </a:schemeClr>
        </a:solidFill>
      </dgm:spPr>
      <dgm:t>
        <a:bodyPr anchor="ctr"/>
        <a:lstStyle/>
        <a:p>
          <a:r>
            <a:rPr lang="fr-FR" sz="1000" dirty="0"/>
            <a:t>Géopolitiques et légaux</a:t>
          </a:r>
        </a:p>
      </dgm:t>
    </dgm:pt>
    <dgm:pt modelId="{A487FD04-A951-4AF5-A459-1277832E2ADD}" type="parTrans" cxnId="{92824645-E23F-4492-BF54-7C32356844FA}">
      <dgm:prSet/>
      <dgm:spPr/>
      <dgm:t>
        <a:bodyPr/>
        <a:lstStyle/>
        <a:p>
          <a:endParaRPr lang="fr-FR"/>
        </a:p>
      </dgm:t>
    </dgm:pt>
    <dgm:pt modelId="{297E0A5C-D88B-44CA-A65E-48799D9DA295}" type="sibTrans" cxnId="{92824645-E23F-4492-BF54-7C32356844FA}">
      <dgm:prSet/>
      <dgm:spPr/>
      <dgm:t>
        <a:bodyPr/>
        <a:lstStyle/>
        <a:p>
          <a:endParaRPr lang="fr-FR"/>
        </a:p>
      </dgm:t>
    </dgm:pt>
    <dgm:pt modelId="{5C6FBBE6-C4FC-4D6F-B5F2-CA3A8BF72C78}">
      <dgm:prSet phldrT="[Texte]" custT="1"/>
      <dgm:spPr>
        <a:solidFill>
          <a:schemeClr val="bg2">
            <a:lumMod val="90000"/>
            <a:alpha val="90000"/>
          </a:schemeClr>
        </a:solidFill>
      </dgm:spPr>
      <dgm:t>
        <a:bodyPr anchor="ctr"/>
        <a:lstStyle/>
        <a:p>
          <a:r>
            <a:rPr lang="fr-FR" sz="1000" dirty="0"/>
            <a:t>Financiers et éthiques</a:t>
          </a:r>
        </a:p>
      </dgm:t>
    </dgm:pt>
    <dgm:pt modelId="{5E9F255C-FB79-45EC-B5FC-813C39E68D0B}" type="parTrans" cxnId="{57B3F5B6-8123-4753-8954-EC6D8859AE36}">
      <dgm:prSet/>
      <dgm:spPr/>
      <dgm:t>
        <a:bodyPr/>
        <a:lstStyle/>
        <a:p>
          <a:endParaRPr lang="fr-FR"/>
        </a:p>
      </dgm:t>
    </dgm:pt>
    <dgm:pt modelId="{A287E0B7-D0E7-4375-9B6B-15C955467792}" type="sibTrans" cxnId="{57B3F5B6-8123-4753-8954-EC6D8859AE36}">
      <dgm:prSet/>
      <dgm:spPr/>
      <dgm:t>
        <a:bodyPr/>
        <a:lstStyle/>
        <a:p>
          <a:endParaRPr lang="fr-FR"/>
        </a:p>
      </dgm:t>
    </dgm:pt>
    <dgm:pt modelId="{B06BB3FF-7932-47C9-80FA-93AD67A2158B}">
      <dgm:prSet phldrT="[Texte]" custT="1"/>
      <dgm:spPr>
        <a:solidFill>
          <a:schemeClr val="bg2">
            <a:lumMod val="90000"/>
            <a:alpha val="90000"/>
          </a:schemeClr>
        </a:solidFill>
      </dgm:spPr>
      <dgm:t>
        <a:bodyPr/>
        <a:lstStyle/>
        <a:p>
          <a:r>
            <a:rPr lang="fr-FR" sz="1000" dirty="0"/>
            <a:t>Météorologiques</a:t>
          </a:r>
        </a:p>
      </dgm:t>
    </dgm:pt>
    <dgm:pt modelId="{2572B03A-9A5F-4742-B03B-461B7D53E824}" type="parTrans" cxnId="{4C235AA8-C203-4C5F-87DF-507F39703B34}">
      <dgm:prSet/>
      <dgm:spPr/>
      <dgm:t>
        <a:bodyPr/>
        <a:lstStyle/>
        <a:p>
          <a:endParaRPr lang="fr-FR"/>
        </a:p>
      </dgm:t>
    </dgm:pt>
    <dgm:pt modelId="{F2E992F6-A33C-4797-BFB3-ED0CC29BFB15}" type="sibTrans" cxnId="{4C235AA8-C203-4C5F-87DF-507F39703B34}">
      <dgm:prSet/>
      <dgm:spPr/>
      <dgm:t>
        <a:bodyPr/>
        <a:lstStyle/>
        <a:p>
          <a:endParaRPr lang="fr-FR"/>
        </a:p>
      </dgm:t>
    </dgm:pt>
    <dgm:pt modelId="{2E602826-8F36-423F-AE36-C436A116FD6B}" type="pres">
      <dgm:prSet presAssocID="{5ACD1671-0167-46C8-BF74-ECA2A13D7835}" presName="Name0" presStyleCnt="0">
        <dgm:presLayoutVars>
          <dgm:dir/>
          <dgm:animLvl val="lvl"/>
          <dgm:resizeHandles/>
        </dgm:presLayoutVars>
      </dgm:prSet>
      <dgm:spPr/>
    </dgm:pt>
    <dgm:pt modelId="{520202A2-0412-41F5-BA0F-5202C4148B66}" type="pres">
      <dgm:prSet presAssocID="{CA51AB15-A397-4C2C-9AC9-C0925EA8C167}" presName="linNode" presStyleCnt="0"/>
      <dgm:spPr/>
    </dgm:pt>
    <dgm:pt modelId="{BD54CB98-2FA0-42CF-B77B-1551D4B4ADF6}" type="pres">
      <dgm:prSet presAssocID="{CA51AB15-A397-4C2C-9AC9-C0925EA8C167}" presName="parentShp" presStyleLbl="node1" presStyleIdx="0" presStyleCnt="7">
        <dgm:presLayoutVars>
          <dgm:bulletEnabled val="1"/>
        </dgm:presLayoutVars>
      </dgm:prSet>
      <dgm:spPr/>
    </dgm:pt>
    <dgm:pt modelId="{2C6AEBCE-DA5A-4863-A834-F8D936969BCD}" type="pres">
      <dgm:prSet presAssocID="{CA51AB15-A397-4C2C-9AC9-C0925EA8C167}" presName="childShp" presStyleLbl="bgAccFollowNode1" presStyleIdx="0" presStyleCnt="7">
        <dgm:presLayoutVars>
          <dgm:bulletEnabled val="1"/>
        </dgm:presLayoutVars>
      </dgm:prSet>
      <dgm:spPr/>
    </dgm:pt>
    <dgm:pt modelId="{93E35F45-E17F-480F-9964-3EFD2F8870A5}" type="pres">
      <dgm:prSet presAssocID="{B6873C2C-B0FF-41C5-BB68-647F0ED040E4}" presName="spacing" presStyleCnt="0"/>
      <dgm:spPr/>
    </dgm:pt>
    <dgm:pt modelId="{013FD8ED-9365-40F6-8093-C3CDA1BEF977}" type="pres">
      <dgm:prSet presAssocID="{44A15E6F-E47C-4F02-B22D-26C76AEA45A3}" presName="linNode" presStyleCnt="0"/>
      <dgm:spPr/>
    </dgm:pt>
    <dgm:pt modelId="{AF1E216A-DA54-47C7-BE7C-7BEA895BB358}" type="pres">
      <dgm:prSet presAssocID="{44A15E6F-E47C-4F02-B22D-26C76AEA45A3}" presName="parentShp" presStyleLbl="node1" presStyleIdx="1" presStyleCnt="7">
        <dgm:presLayoutVars>
          <dgm:bulletEnabled val="1"/>
        </dgm:presLayoutVars>
      </dgm:prSet>
      <dgm:spPr/>
    </dgm:pt>
    <dgm:pt modelId="{AE7BCDA2-6622-4180-A31E-F4FCB4DE8514}" type="pres">
      <dgm:prSet presAssocID="{44A15E6F-E47C-4F02-B22D-26C76AEA45A3}" presName="childShp" presStyleLbl="bgAccFollowNode1" presStyleIdx="1" presStyleCnt="7">
        <dgm:presLayoutVars>
          <dgm:bulletEnabled val="1"/>
        </dgm:presLayoutVars>
      </dgm:prSet>
      <dgm:spPr/>
    </dgm:pt>
    <dgm:pt modelId="{674F26F4-FCF4-4B7B-AF84-7C257DA6873F}" type="pres">
      <dgm:prSet presAssocID="{4A60C664-2F07-4269-B874-4331E9F682EE}" presName="spacing" presStyleCnt="0"/>
      <dgm:spPr/>
    </dgm:pt>
    <dgm:pt modelId="{6ED0AE23-3F95-4B98-985F-6ABEA26A640B}" type="pres">
      <dgm:prSet presAssocID="{4DBB394C-9D62-466D-9045-79B42DA2850A}" presName="linNode" presStyleCnt="0"/>
      <dgm:spPr/>
    </dgm:pt>
    <dgm:pt modelId="{DAF26160-6A6A-4B21-B37F-713C1244D714}" type="pres">
      <dgm:prSet presAssocID="{4DBB394C-9D62-466D-9045-79B42DA2850A}" presName="parentShp" presStyleLbl="node1" presStyleIdx="2" presStyleCnt="7">
        <dgm:presLayoutVars>
          <dgm:bulletEnabled val="1"/>
        </dgm:presLayoutVars>
      </dgm:prSet>
      <dgm:spPr/>
    </dgm:pt>
    <dgm:pt modelId="{062A725E-BC18-4129-9C7C-7DECEFC25AA9}" type="pres">
      <dgm:prSet presAssocID="{4DBB394C-9D62-466D-9045-79B42DA2850A}" presName="childShp" presStyleLbl="bgAccFollowNode1" presStyleIdx="2" presStyleCnt="7">
        <dgm:presLayoutVars>
          <dgm:bulletEnabled val="1"/>
        </dgm:presLayoutVars>
      </dgm:prSet>
      <dgm:spPr/>
    </dgm:pt>
    <dgm:pt modelId="{6C9F7F01-FF18-485A-BE26-95F73B4722F9}" type="pres">
      <dgm:prSet presAssocID="{FA252086-CE27-4551-8B76-D51BC2B8E816}" presName="spacing" presStyleCnt="0"/>
      <dgm:spPr/>
    </dgm:pt>
    <dgm:pt modelId="{1C8C23CC-0330-441B-BF92-A5EA5AAA030C}" type="pres">
      <dgm:prSet presAssocID="{03495172-C3C3-4A17-A09B-FF59565449C1}" presName="linNode" presStyleCnt="0"/>
      <dgm:spPr/>
    </dgm:pt>
    <dgm:pt modelId="{8AB48379-FBAF-4669-B342-C616AB159EA3}" type="pres">
      <dgm:prSet presAssocID="{03495172-C3C3-4A17-A09B-FF59565449C1}" presName="parentShp" presStyleLbl="node1" presStyleIdx="3" presStyleCnt="7">
        <dgm:presLayoutVars>
          <dgm:bulletEnabled val="1"/>
        </dgm:presLayoutVars>
      </dgm:prSet>
      <dgm:spPr/>
    </dgm:pt>
    <dgm:pt modelId="{0DE75380-3695-464D-9C93-BE32B32875E8}" type="pres">
      <dgm:prSet presAssocID="{03495172-C3C3-4A17-A09B-FF59565449C1}" presName="childShp" presStyleLbl="bgAccFollowNode1" presStyleIdx="3" presStyleCnt="7">
        <dgm:presLayoutVars>
          <dgm:bulletEnabled val="1"/>
        </dgm:presLayoutVars>
      </dgm:prSet>
      <dgm:spPr/>
    </dgm:pt>
    <dgm:pt modelId="{E804116C-6A5C-4171-B177-4146EAFFC51C}" type="pres">
      <dgm:prSet presAssocID="{11F9A2D2-A8BA-4647-AB1C-5FD96F15FA12}" presName="spacing" presStyleCnt="0"/>
      <dgm:spPr/>
    </dgm:pt>
    <dgm:pt modelId="{7FD7A161-42B0-4ED5-AB73-FABA519283A7}" type="pres">
      <dgm:prSet presAssocID="{637EF7D7-7D86-4756-B46B-CAE4226DFA3B}" presName="linNode" presStyleCnt="0"/>
      <dgm:spPr/>
    </dgm:pt>
    <dgm:pt modelId="{2DD3B3D3-B48C-42FB-B28C-58331615FAA1}" type="pres">
      <dgm:prSet presAssocID="{637EF7D7-7D86-4756-B46B-CAE4226DFA3B}" presName="parentShp" presStyleLbl="node1" presStyleIdx="4" presStyleCnt="7">
        <dgm:presLayoutVars>
          <dgm:bulletEnabled val="1"/>
        </dgm:presLayoutVars>
      </dgm:prSet>
      <dgm:spPr/>
    </dgm:pt>
    <dgm:pt modelId="{56723686-15D1-47BD-BA5C-713209B533F9}" type="pres">
      <dgm:prSet presAssocID="{637EF7D7-7D86-4756-B46B-CAE4226DFA3B}" presName="childShp" presStyleLbl="bgAccFollowNode1" presStyleIdx="4" presStyleCnt="7">
        <dgm:presLayoutVars>
          <dgm:bulletEnabled val="1"/>
        </dgm:presLayoutVars>
      </dgm:prSet>
      <dgm:spPr/>
    </dgm:pt>
    <dgm:pt modelId="{DF4C0721-D512-4B08-BABC-97BF46F13471}" type="pres">
      <dgm:prSet presAssocID="{B6C4883C-8B43-48CE-B4CA-3DD4B7779E65}" presName="spacing" presStyleCnt="0"/>
      <dgm:spPr/>
    </dgm:pt>
    <dgm:pt modelId="{3BBC1778-BEC5-4636-AF0A-637D6C664C31}" type="pres">
      <dgm:prSet presAssocID="{81B75D4E-89CD-4EDB-9201-A3953A26DFC1}" presName="linNode" presStyleCnt="0"/>
      <dgm:spPr/>
    </dgm:pt>
    <dgm:pt modelId="{FD9B1442-9495-4C7A-8690-D2C858118EB6}" type="pres">
      <dgm:prSet presAssocID="{81B75D4E-89CD-4EDB-9201-A3953A26DFC1}" presName="parentShp" presStyleLbl="node1" presStyleIdx="5" presStyleCnt="7">
        <dgm:presLayoutVars>
          <dgm:bulletEnabled val="1"/>
        </dgm:presLayoutVars>
      </dgm:prSet>
      <dgm:spPr/>
    </dgm:pt>
    <dgm:pt modelId="{1A5DB636-C150-43CC-9DD8-2E89E5C05DD1}" type="pres">
      <dgm:prSet presAssocID="{81B75D4E-89CD-4EDB-9201-A3953A26DFC1}" presName="childShp" presStyleLbl="bgAccFollowNode1" presStyleIdx="5" presStyleCnt="7">
        <dgm:presLayoutVars>
          <dgm:bulletEnabled val="1"/>
        </dgm:presLayoutVars>
      </dgm:prSet>
      <dgm:spPr/>
    </dgm:pt>
    <dgm:pt modelId="{207E073E-1360-406F-9FA4-D617BC41D234}" type="pres">
      <dgm:prSet presAssocID="{61232BBE-5AF8-4E99-AC02-0B35A42E493A}" presName="spacing" presStyleCnt="0"/>
      <dgm:spPr/>
    </dgm:pt>
    <dgm:pt modelId="{281A4ACD-F09C-4607-A0FA-B76E90937D38}" type="pres">
      <dgm:prSet presAssocID="{6F809354-1FD4-40F3-8DC3-74930A2DF3BE}" presName="linNode" presStyleCnt="0"/>
      <dgm:spPr/>
    </dgm:pt>
    <dgm:pt modelId="{17DD7957-A487-4EE6-B629-DD9792613A22}" type="pres">
      <dgm:prSet presAssocID="{6F809354-1FD4-40F3-8DC3-74930A2DF3BE}" presName="parentShp" presStyleLbl="node1" presStyleIdx="6" presStyleCnt="7">
        <dgm:presLayoutVars>
          <dgm:bulletEnabled val="1"/>
        </dgm:presLayoutVars>
      </dgm:prSet>
      <dgm:spPr/>
    </dgm:pt>
    <dgm:pt modelId="{7B9582FD-5041-4CE4-96E0-709E941E3FBA}" type="pres">
      <dgm:prSet presAssocID="{6F809354-1FD4-40F3-8DC3-74930A2DF3BE}" presName="childShp" presStyleLbl="bgAccFollowNode1" presStyleIdx="6" presStyleCnt="7">
        <dgm:presLayoutVars>
          <dgm:bulletEnabled val="1"/>
        </dgm:presLayoutVars>
      </dgm:prSet>
      <dgm:spPr/>
    </dgm:pt>
  </dgm:ptLst>
  <dgm:cxnLst>
    <dgm:cxn modelId="{327A8402-740C-416D-9A94-32F14051F724}" type="presOf" srcId="{B06BB3FF-7932-47C9-80FA-93AD67A2158B}" destId="{7B9582FD-5041-4CE4-96E0-709E941E3FBA}" srcOrd="0" destOrd="2" presId="urn:microsoft.com/office/officeart/2005/8/layout/vList6"/>
    <dgm:cxn modelId="{AF28B502-11E4-4095-892F-B67907F9D8E6}" type="presOf" srcId="{DF90619D-DA4D-4DC9-81F7-9E08C97B3FCD}" destId="{0DE75380-3695-464D-9C93-BE32B32875E8}" srcOrd="0" destOrd="0" presId="urn:microsoft.com/office/officeart/2005/8/layout/vList6"/>
    <dgm:cxn modelId="{2F995A03-80E3-496F-940F-12048EAB7D74}" type="presOf" srcId="{459D728A-F2E8-4C77-9665-ACE60D5493E2}" destId="{AE7BCDA2-6622-4180-A31E-F4FCB4DE8514}" srcOrd="0" destOrd="0" presId="urn:microsoft.com/office/officeart/2005/8/layout/vList6"/>
    <dgm:cxn modelId="{2225190A-195E-4014-969A-DF2FB49D781B}" type="presOf" srcId="{DC69C76D-46FC-4CE4-8665-884B0B95828B}" destId="{062A725E-BC18-4129-9C7C-7DECEFC25AA9}" srcOrd="0" destOrd="2" presId="urn:microsoft.com/office/officeart/2005/8/layout/vList6"/>
    <dgm:cxn modelId="{A4D6FF12-919A-4621-9335-C09499B8408F}" srcId="{5ACD1671-0167-46C8-BF74-ECA2A13D7835}" destId="{637EF7D7-7D86-4756-B46B-CAE4226DFA3B}" srcOrd="4" destOrd="0" parTransId="{FA6BFFC9-559C-4765-A0F9-FDE378E848C1}" sibTransId="{B6C4883C-8B43-48CE-B4CA-3DD4B7779E65}"/>
    <dgm:cxn modelId="{53B04F16-D46C-462A-A2D8-7257C32488FD}" type="presOf" srcId="{0D08A511-5398-41D0-ABE6-E26CB8644C6D}" destId="{56723686-15D1-47BD-BA5C-713209B533F9}" srcOrd="0" destOrd="0" presId="urn:microsoft.com/office/officeart/2005/8/layout/vList6"/>
    <dgm:cxn modelId="{567D251D-31CC-4777-9524-A2E26F52F15C}" type="presOf" srcId="{5ACD1671-0167-46C8-BF74-ECA2A13D7835}" destId="{2E602826-8F36-423F-AE36-C436A116FD6B}" srcOrd="0" destOrd="0" presId="urn:microsoft.com/office/officeart/2005/8/layout/vList6"/>
    <dgm:cxn modelId="{A6FAC130-3743-4F20-AD62-BE1E0F2CED53}" type="presOf" srcId="{F83B72E1-7BEB-48F6-8793-3BD16C5E8717}" destId="{1A5DB636-C150-43CC-9DD8-2E89E5C05DD1}" srcOrd="0" destOrd="1" presId="urn:microsoft.com/office/officeart/2005/8/layout/vList6"/>
    <dgm:cxn modelId="{C2413031-D745-4F38-99DE-EAFD94ABDFD3}" srcId="{44A15E6F-E47C-4F02-B22D-26C76AEA45A3}" destId="{01860EC0-C9F3-4064-9025-D50B8A737662}" srcOrd="1" destOrd="0" parTransId="{EF063EDA-C8F9-4F24-B816-FDF0A34F1F89}" sibTransId="{752E2404-DE5E-4C20-957F-7DB64791CA7E}"/>
    <dgm:cxn modelId="{C65DEB39-D369-403F-8C03-6877C8074929}" srcId="{CA51AB15-A397-4C2C-9AC9-C0925EA8C167}" destId="{D92EF575-AD9F-40FF-ADCA-B2DB9A368255}" srcOrd="1" destOrd="0" parTransId="{6AA040CF-0A36-4A4D-9944-BCA0566CED41}" sibTransId="{530B40AF-8919-44F1-B63E-FE9A2322F77C}"/>
    <dgm:cxn modelId="{C334003D-A0BB-4AFB-B3A7-4FB53878E9B8}" srcId="{81B75D4E-89CD-4EDB-9201-A3953A26DFC1}" destId="{F83B72E1-7BEB-48F6-8793-3BD16C5E8717}" srcOrd="1" destOrd="0" parTransId="{E1B70D91-B5A0-4F48-B3F1-30C55BFB25FB}" sibTransId="{42D38961-C732-4766-B5C7-2B205F97CC5F}"/>
    <dgm:cxn modelId="{762F1140-26A1-41E8-8462-CAAC75726F54}" srcId="{CA51AB15-A397-4C2C-9AC9-C0925EA8C167}" destId="{FFF918AA-E36E-4239-8B31-C3985BECF2D5}" srcOrd="0" destOrd="0" parTransId="{75A2EC9F-2A93-4601-8E36-1ACBBC886D0F}" sibTransId="{FAA7A4FE-630C-4082-9567-2A1376A6AC8E}"/>
    <dgm:cxn modelId="{99D8545D-ED4E-404A-928A-E7F4F7483EA9}" srcId="{4DBB394C-9D62-466D-9045-79B42DA2850A}" destId="{6B863AFE-889B-49D5-97B6-221D6607038E}" srcOrd="0" destOrd="0" parTransId="{2EC983E7-3E8E-4C56-8D44-B20435D89ACA}" sibTransId="{9B4F80C7-89EB-47F8-930F-4E54EDCD6A44}"/>
    <dgm:cxn modelId="{C264835D-8507-4918-9072-AFB8A099D893}" srcId="{5ACD1671-0167-46C8-BF74-ECA2A13D7835}" destId="{4DBB394C-9D62-466D-9045-79B42DA2850A}" srcOrd="2" destOrd="0" parTransId="{9FD02537-4969-4E12-8621-3ED98DA667FD}" sibTransId="{FA252086-CE27-4551-8B76-D51BC2B8E816}"/>
    <dgm:cxn modelId="{3A5DF85E-B5F1-4110-A2E6-A7FB833EFAD6}" type="presOf" srcId="{5C6FBBE6-C4FC-4D6F-B5F2-CA3A8BF72C78}" destId="{7B9582FD-5041-4CE4-96E0-709E941E3FBA}" srcOrd="0" destOrd="1" presId="urn:microsoft.com/office/officeart/2005/8/layout/vList6"/>
    <dgm:cxn modelId="{9943CC5F-3AC3-4C31-AD52-6BD92520F6ED}" type="presOf" srcId="{637EF7D7-7D86-4756-B46B-CAE4226DFA3B}" destId="{2DD3B3D3-B48C-42FB-B28C-58331615FAA1}" srcOrd="0" destOrd="0" presId="urn:microsoft.com/office/officeart/2005/8/layout/vList6"/>
    <dgm:cxn modelId="{6DB33942-109B-41FA-A278-201A3CDE9416}" srcId="{5ACD1671-0167-46C8-BF74-ECA2A13D7835}" destId="{81B75D4E-89CD-4EDB-9201-A3953A26DFC1}" srcOrd="5" destOrd="0" parTransId="{08E239AB-1891-4BC5-9CB1-0C0E64CF1B71}" sibTransId="{61232BBE-5AF8-4E99-AC02-0B35A42E493A}"/>
    <dgm:cxn modelId="{92824645-E23F-4492-BF54-7C32356844FA}" srcId="{6F809354-1FD4-40F3-8DC3-74930A2DF3BE}" destId="{A025DCE0-44B7-41D9-ADDB-DDB2B8E5F498}" srcOrd="0" destOrd="0" parTransId="{A487FD04-A951-4AF5-A459-1277832E2ADD}" sibTransId="{297E0A5C-D88B-44CA-A65E-48799D9DA295}"/>
    <dgm:cxn modelId="{60F58E6A-2305-4F85-A41A-E3644F0C8DB5}" srcId="{81B75D4E-89CD-4EDB-9201-A3953A26DFC1}" destId="{93BC7A75-99A0-4A76-8BB9-26BC216CB3FF}" srcOrd="0" destOrd="0" parTransId="{C733A5FE-3E9B-4477-8F8D-C226C226FF1C}" sibTransId="{9BA8534E-AF82-47AF-A244-E79F92775D5F}"/>
    <dgm:cxn modelId="{AA76624B-76AD-413E-A192-03EB9FD63F16}" srcId="{44A15E6F-E47C-4F02-B22D-26C76AEA45A3}" destId="{459D728A-F2E8-4C77-9665-ACE60D5493E2}" srcOrd="0" destOrd="0" parTransId="{3C044885-49FF-4E0C-9929-086682818B91}" sibTransId="{5C5D47C9-9E16-4CBF-B21C-AE3A907CC7BE}"/>
    <dgm:cxn modelId="{E5CA2C52-1E06-4FE8-9F64-66258DEC2D95}" type="presOf" srcId="{D92EF575-AD9F-40FF-ADCA-B2DB9A368255}" destId="{2C6AEBCE-DA5A-4863-A834-F8D936969BCD}" srcOrd="0" destOrd="1" presId="urn:microsoft.com/office/officeart/2005/8/layout/vList6"/>
    <dgm:cxn modelId="{AD2F5473-EDE3-451A-87A1-85A6A4E32588}" type="presOf" srcId="{18C28380-A285-490E-AA59-1AE64B461F25}" destId="{0DE75380-3695-464D-9C93-BE32B32875E8}" srcOrd="0" destOrd="1" presId="urn:microsoft.com/office/officeart/2005/8/layout/vList6"/>
    <dgm:cxn modelId="{12DDCD59-AA29-4DDB-9A47-5D202966167F}" srcId="{637EF7D7-7D86-4756-B46B-CAE4226DFA3B}" destId="{0D08A511-5398-41D0-ABE6-E26CB8644C6D}" srcOrd="0" destOrd="0" parTransId="{9C0EF6CF-F887-4571-965E-454ABC2BECE3}" sibTransId="{D87A916E-F1F0-4561-B8AD-CCE4E892541B}"/>
    <dgm:cxn modelId="{29B4477C-4897-43C5-8D9F-D2CFC2184CBD}" srcId="{5ACD1671-0167-46C8-BF74-ECA2A13D7835}" destId="{6F809354-1FD4-40F3-8DC3-74930A2DF3BE}" srcOrd="6" destOrd="0" parTransId="{B277C4AD-C9BF-4EAD-BE53-9E2F3DBB1167}" sibTransId="{C6A7A0F3-9B7F-4B10-8189-1FA81BAC1157}"/>
    <dgm:cxn modelId="{261E4E7F-E9F1-4649-A1E1-2293EC17CBA6}" type="presOf" srcId="{4DBB394C-9D62-466D-9045-79B42DA2850A}" destId="{DAF26160-6A6A-4B21-B37F-713C1244D714}" srcOrd="0" destOrd="0" presId="urn:microsoft.com/office/officeart/2005/8/layout/vList6"/>
    <dgm:cxn modelId="{9A4B6F89-467F-49E4-93D7-E6033D0AE777}" type="presOf" srcId="{44A15E6F-E47C-4F02-B22D-26C76AEA45A3}" destId="{AF1E216A-DA54-47C7-BE7C-7BEA895BB358}" srcOrd="0" destOrd="0" presId="urn:microsoft.com/office/officeart/2005/8/layout/vList6"/>
    <dgm:cxn modelId="{3CEE298A-A8CE-48AC-A33A-56B8403B13F7}" type="presOf" srcId="{03495172-C3C3-4A17-A09B-FF59565449C1}" destId="{8AB48379-FBAF-4669-B342-C616AB159EA3}" srcOrd="0" destOrd="0" presId="urn:microsoft.com/office/officeart/2005/8/layout/vList6"/>
    <dgm:cxn modelId="{8BBE9B9A-C53A-4650-A69E-BDE2F4462AE5}" type="presOf" srcId="{93BC7A75-99A0-4A76-8BB9-26BC216CB3FF}" destId="{1A5DB636-C150-43CC-9DD8-2E89E5C05DD1}" srcOrd="0" destOrd="0" presId="urn:microsoft.com/office/officeart/2005/8/layout/vList6"/>
    <dgm:cxn modelId="{BE3C2B9D-1D7A-4A07-8937-C8A9CCB353C9}" srcId="{4DBB394C-9D62-466D-9045-79B42DA2850A}" destId="{2F6D1B76-656A-4415-8908-E06D0857B398}" srcOrd="1" destOrd="0" parTransId="{5B086FBB-04F9-459D-ACC2-FBA0D7C8CCBD}" sibTransId="{ACF4DFB1-6A5E-4C08-8F55-E1863C74523D}"/>
    <dgm:cxn modelId="{B492E8A0-B724-4198-ACF4-BC6ABC8424F2}" srcId="{5ACD1671-0167-46C8-BF74-ECA2A13D7835}" destId="{44A15E6F-E47C-4F02-B22D-26C76AEA45A3}" srcOrd="1" destOrd="0" parTransId="{2AED0529-0DF5-4279-A05E-74EB047B0432}" sibTransId="{4A60C664-2F07-4269-B874-4331E9F682EE}"/>
    <dgm:cxn modelId="{95D690A5-C63D-4CD7-A4A8-D169861F6276}" type="presOf" srcId="{CA51AB15-A397-4C2C-9AC9-C0925EA8C167}" destId="{BD54CB98-2FA0-42CF-B77B-1551D4B4ADF6}" srcOrd="0" destOrd="0" presId="urn:microsoft.com/office/officeart/2005/8/layout/vList6"/>
    <dgm:cxn modelId="{86DCB6A5-8B27-4876-8CAC-C2C60AC98579}" type="presOf" srcId="{6F809354-1FD4-40F3-8DC3-74930A2DF3BE}" destId="{17DD7957-A487-4EE6-B629-DD9792613A22}" srcOrd="0" destOrd="0" presId="urn:microsoft.com/office/officeart/2005/8/layout/vList6"/>
    <dgm:cxn modelId="{4DA985A6-F022-4870-8090-3185DA1634C1}" type="presOf" srcId="{6B863AFE-889B-49D5-97B6-221D6607038E}" destId="{062A725E-BC18-4129-9C7C-7DECEFC25AA9}" srcOrd="0" destOrd="0" presId="urn:microsoft.com/office/officeart/2005/8/layout/vList6"/>
    <dgm:cxn modelId="{4C235AA8-C203-4C5F-87DF-507F39703B34}" srcId="{6F809354-1FD4-40F3-8DC3-74930A2DF3BE}" destId="{B06BB3FF-7932-47C9-80FA-93AD67A2158B}" srcOrd="2" destOrd="0" parTransId="{2572B03A-9A5F-4742-B03B-461B7D53E824}" sibTransId="{F2E992F6-A33C-4797-BFB3-ED0CC29BFB15}"/>
    <dgm:cxn modelId="{FDA3D6AC-8E29-42D1-A345-554742293480}" type="presOf" srcId="{01860EC0-C9F3-4064-9025-D50B8A737662}" destId="{AE7BCDA2-6622-4180-A31E-F4FCB4DE8514}" srcOrd="0" destOrd="1" presId="urn:microsoft.com/office/officeart/2005/8/layout/vList6"/>
    <dgm:cxn modelId="{32BF93AD-128A-4FF5-A13A-BED274083140}" srcId="{4DBB394C-9D62-466D-9045-79B42DA2850A}" destId="{DC69C76D-46FC-4CE4-8665-884B0B95828B}" srcOrd="2" destOrd="0" parTransId="{014DD6BB-A04E-4888-807F-AF3099C33EF7}" sibTransId="{D15EA0F7-CDB2-4E2E-B015-C9C9980A6E57}"/>
    <dgm:cxn modelId="{57B3F5B6-8123-4753-8954-EC6D8859AE36}" srcId="{6F809354-1FD4-40F3-8DC3-74930A2DF3BE}" destId="{5C6FBBE6-C4FC-4D6F-B5F2-CA3A8BF72C78}" srcOrd="1" destOrd="0" parTransId="{5E9F255C-FB79-45EC-B5FC-813C39E68D0B}" sibTransId="{A287E0B7-D0E7-4375-9B6B-15C955467792}"/>
    <dgm:cxn modelId="{A0F610B9-8023-4239-83C8-9E94D6E06E5E}" type="presOf" srcId="{FFF918AA-E36E-4239-8B31-C3985BECF2D5}" destId="{2C6AEBCE-DA5A-4863-A834-F8D936969BCD}" srcOrd="0" destOrd="0" presId="urn:microsoft.com/office/officeart/2005/8/layout/vList6"/>
    <dgm:cxn modelId="{4818C2BF-6BB2-4FF0-84A8-52AF422E6789}" type="presOf" srcId="{A025DCE0-44B7-41D9-ADDB-DDB2B8E5F498}" destId="{7B9582FD-5041-4CE4-96E0-709E941E3FBA}" srcOrd="0" destOrd="0" presId="urn:microsoft.com/office/officeart/2005/8/layout/vList6"/>
    <dgm:cxn modelId="{360B61C3-075E-41D4-97F3-2FCC4BA04B02}" srcId="{637EF7D7-7D86-4756-B46B-CAE4226DFA3B}" destId="{0090CD8D-2AEE-4B65-A874-E11C59D78D7D}" srcOrd="1" destOrd="0" parTransId="{C143708E-9FFD-4E30-A4C2-596CFBEC0CAB}" sibTransId="{ABD590EF-9924-4DAD-A00F-F8F8131AF507}"/>
    <dgm:cxn modelId="{E1C73ECC-830F-4E69-86C9-64FB099B81C2}" srcId="{637EF7D7-7D86-4756-B46B-CAE4226DFA3B}" destId="{72A1D010-F46F-4CAA-A4CF-958C6B37C8E5}" srcOrd="2" destOrd="0" parTransId="{B39EAB68-A328-481B-A1E6-5E11CE6D2EAC}" sibTransId="{12509F6D-74A7-4011-8AEA-95C2C7290A10}"/>
    <dgm:cxn modelId="{AE7A67D5-64F0-48F1-87C8-7D794AF08372}" srcId="{03495172-C3C3-4A17-A09B-FF59565449C1}" destId="{DF90619D-DA4D-4DC9-81F7-9E08C97B3FCD}" srcOrd="0" destOrd="0" parTransId="{FDE59C14-8B26-446D-876E-FF7E7EFF08DA}" sibTransId="{B0508AA3-66DB-4AA4-84A0-9AE48285C64F}"/>
    <dgm:cxn modelId="{BD7996E5-EC76-424C-9F55-C5E7D5B6AED8}" type="presOf" srcId="{81B75D4E-89CD-4EDB-9201-A3953A26DFC1}" destId="{FD9B1442-9495-4C7A-8690-D2C858118EB6}" srcOrd="0" destOrd="0" presId="urn:microsoft.com/office/officeart/2005/8/layout/vList6"/>
    <dgm:cxn modelId="{4E5B08E6-0EB2-44E3-9CCE-A8CA77819CCA}" type="presOf" srcId="{5B9E9AEE-A7FE-450E-85D5-F7610804AEC2}" destId="{AE7BCDA2-6622-4180-A31E-F4FCB4DE8514}" srcOrd="0" destOrd="2" presId="urn:microsoft.com/office/officeart/2005/8/layout/vList6"/>
    <dgm:cxn modelId="{63635DE9-B439-4404-9BE2-42B71DA3CFD2}" type="presOf" srcId="{2F6D1B76-656A-4415-8908-E06D0857B398}" destId="{062A725E-BC18-4129-9C7C-7DECEFC25AA9}" srcOrd="0" destOrd="1" presId="urn:microsoft.com/office/officeart/2005/8/layout/vList6"/>
    <dgm:cxn modelId="{FDAE8FEA-7796-40D2-8E4D-F2BE3029A588}" srcId="{5ACD1671-0167-46C8-BF74-ECA2A13D7835}" destId="{CA51AB15-A397-4C2C-9AC9-C0925EA8C167}" srcOrd="0" destOrd="0" parTransId="{C37E1A42-CDEC-4056-B280-4D20D601336E}" sibTransId="{B6873C2C-B0FF-41C5-BB68-647F0ED040E4}"/>
    <dgm:cxn modelId="{1D0F14ED-59B3-4102-8BB1-DE86D5B26E1D}" srcId="{44A15E6F-E47C-4F02-B22D-26C76AEA45A3}" destId="{5B9E9AEE-A7FE-450E-85D5-F7610804AEC2}" srcOrd="2" destOrd="0" parTransId="{FE87D1EC-8B6A-43E0-912B-58CCF9D78E3D}" sibTransId="{8BAE4BC1-8941-4910-BB84-0D845B868A25}"/>
    <dgm:cxn modelId="{384626ED-AF70-4D01-B59F-CD65A4C4FE26}" srcId="{03495172-C3C3-4A17-A09B-FF59565449C1}" destId="{18C28380-A285-490E-AA59-1AE64B461F25}" srcOrd="1" destOrd="0" parTransId="{DB1F40CB-EF98-427B-9A49-3DF62D790C6D}" sibTransId="{E65C5F05-F4B6-4BD9-B3C3-5FD5D068E05E}"/>
    <dgm:cxn modelId="{10F3C1EF-6565-43CA-9911-91BAA88451AA}" type="presOf" srcId="{72A1D010-F46F-4CAA-A4CF-958C6B37C8E5}" destId="{56723686-15D1-47BD-BA5C-713209B533F9}" srcOrd="0" destOrd="2" presId="urn:microsoft.com/office/officeart/2005/8/layout/vList6"/>
    <dgm:cxn modelId="{FC9089F1-E580-4D92-B8A8-007F0B9E2D98}" type="presOf" srcId="{0090CD8D-2AEE-4B65-A874-E11C59D78D7D}" destId="{56723686-15D1-47BD-BA5C-713209B533F9}" srcOrd="0" destOrd="1" presId="urn:microsoft.com/office/officeart/2005/8/layout/vList6"/>
    <dgm:cxn modelId="{C6B790FC-FEBB-4D3F-8739-C5FB3032FB43}" srcId="{5ACD1671-0167-46C8-BF74-ECA2A13D7835}" destId="{03495172-C3C3-4A17-A09B-FF59565449C1}" srcOrd="3" destOrd="0" parTransId="{5555E32E-A993-43CD-8A0C-D0299412C708}" sibTransId="{11F9A2D2-A8BA-4647-AB1C-5FD96F15FA12}"/>
    <dgm:cxn modelId="{822A5D02-9969-443F-84C5-70CCBA777573}" type="presParOf" srcId="{2E602826-8F36-423F-AE36-C436A116FD6B}" destId="{520202A2-0412-41F5-BA0F-5202C4148B66}" srcOrd="0" destOrd="0" presId="urn:microsoft.com/office/officeart/2005/8/layout/vList6"/>
    <dgm:cxn modelId="{C7519855-3744-40AB-B80F-A776953179B6}" type="presParOf" srcId="{520202A2-0412-41F5-BA0F-5202C4148B66}" destId="{BD54CB98-2FA0-42CF-B77B-1551D4B4ADF6}" srcOrd="0" destOrd="0" presId="urn:microsoft.com/office/officeart/2005/8/layout/vList6"/>
    <dgm:cxn modelId="{55A6FD07-0D2B-4348-A6FB-F08AB938D1E6}" type="presParOf" srcId="{520202A2-0412-41F5-BA0F-5202C4148B66}" destId="{2C6AEBCE-DA5A-4863-A834-F8D936969BCD}" srcOrd="1" destOrd="0" presId="urn:microsoft.com/office/officeart/2005/8/layout/vList6"/>
    <dgm:cxn modelId="{9DB73D50-589B-4276-B652-73B03E3CFDAE}" type="presParOf" srcId="{2E602826-8F36-423F-AE36-C436A116FD6B}" destId="{93E35F45-E17F-480F-9964-3EFD2F8870A5}" srcOrd="1" destOrd="0" presId="urn:microsoft.com/office/officeart/2005/8/layout/vList6"/>
    <dgm:cxn modelId="{2A971B0C-411C-4626-ADA8-CECFD05A2BD4}" type="presParOf" srcId="{2E602826-8F36-423F-AE36-C436A116FD6B}" destId="{013FD8ED-9365-40F6-8093-C3CDA1BEF977}" srcOrd="2" destOrd="0" presId="urn:microsoft.com/office/officeart/2005/8/layout/vList6"/>
    <dgm:cxn modelId="{AE0E677C-0E76-42AA-B343-9FC1FCE3FBBB}" type="presParOf" srcId="{013FD8ED-9365-40F6-8093-C3CDA1BEF977}" destId="{AF1E216A-DA54-47C7-BE7C-7BEA895BB358}" srcOrd="0" destOrd="0" presId="urn:microsoft.com/office/officeart/2005/8/layout/vList6"/>
    <dgm:cxn modelId="{ADE57A25-A4CE-4089-A718-3E6644168067}" type="presParOf" srcId="{013FD8ED-9365-40F6-8093-C3CDA1BEF977}" destId="{AE7BCDA2-6622-4180-A31E-F4FCB4DE8514}" srcOrd="1" destOrd="0" presId="urn:microsoft.com/office/officeart/2005/8/layout/vList6"/>
    <dgm:cxn modelId="{F7A4FAF9-8FC8-4AE5-8334-EE11D3161FF0}" type="presParOf" srcId="{2E602826-8F36-423F-AE36-C436A116FD6B}" destId="{674F26F4-FCF4-4B7B-AF84-7C257DA6873F}" srcOrd="3" destOrd="0" presId="urn:microsoft.com/office/officeart/2005/8/layout/vList6"/>
    <dgm:cxn modelId="{CDF0FEB5-5D86-4CF4-9B09-189E00285E14}" type="presParOf" srcId="{2E602826-8F36-423F-AE36-C436A116FD6B}" destId="{6ED0AE23-3F95-4B98-985F-6ABEA26A640B}" srcOrd="4" destOrd="0" presId="urn:microsoft.com/office/officeart/2005/8/layout/vList6"/>
    <dgm:cxn modelId="{726B23A0-4205-44BA-B021-5BFCD90FFAE8}" type="presParOf" srcId="{6ED0AE23-3F95-4B98-985F-6ABEA26A640B}" destId="{DAF26160-6A6A-4B21-B37F-713C1244D714}" srcOrd="0" destOrd="0" presId="urn:microsoft.com/office/officeart/2005/8/layout/vList6"/>
    <dgm:cxn modelId="{CAA049F9-F83D-45E3-B3B9-4B7BC45BACF5}" type="presParOf" srcId="{6ED0AE23-3F95-4B98-985F-6ABEA26A640B}" destId="{062A725E-BC18-4129-9C7C-7DECEFC25AA9}" srcOrd="1" destOrd="0" presId="urn:microsoft.com/office/officeart/2005/8/layout/vList6"/>
    <dgm:cxn modelId="{963C2588-DBB0-4917-9799-41C0B3901F0E}" type="presParOf" srcId="{2E602826-8F36-423F-AE36-C436A116FD6B}" destId="{6C9F7F01-FF18-485A-BE26-95F73B4722F9}" srcOrd="5" destOrd="0" presId="urn:microsoft.com/office/officeart/2005/8/layout/vList6"/>
    <dgm:cxn modelId="{7480A5A2-FDEE-4848-AFC8-B4BDD7EEC41E}" type="presParOf" srcId="{2E602826-8F36-423F-AE36-C436A116FD6B}" destId="{1C8C23CC-0330-441B-BF92-A5EA5AAA030C}" srcOrd="6" destOrd="0" presId="urn:microsoft.com/office/officeart/2005/8/layout/vList6"/>
    <dgm:cxn modelId="{E9F4076C-C31D-4EAA-BFF8-E36B43494830}" type="presParOf" srcId="{1C8C23CC-0330-441B-BF92-A5EA5AAA030C}" destId="{8AB48379-FBAF-4669-B342-C616AB159EA3}" srcOrd="0" destOrd="0" presId="urn:microsoft.com/office/officeart/2005/8/layout/vList6"/>
    <dgm:cxn modelId="{34A10D25-C920-47EF-AC0F-569ADB9ADCDE}" type="presParOf" srcId="{1C8C23CC-0330-441B-BF92-A5EA5AAA030C}" destId="{0DE75380-3695-464D-9C93-BE32B32875E8}" srcOrd="1" destOrd="0" presId="urn:microsoft.com/office/officeart/2005/8/layout/vList6"/>
    <dgm:cxn modelId="{30178015-79C7-400E-A449-8BA8B52DD5FA}" type="presParOf" srcId="{2E602826-8F36-423F-AE36-C436A116FD6B}" destId="{E804116C-6A5C-4171-B177-4146EAFFC51C}" srcOrd="7" destOrd="0" presId="urn:microsoft.com/office/officeart/2005/8/layout/vList6"/>
    <dgm:cxn modelId="{B7345A53-C676-4DFC-B8D4-A3AA37FA214E}" type="presParOf" srcId="{2E602826-8F36-423F-AE36-C436A116FD6B}" destId="{7FD7A161-42B0-4ED5-AB73-FABA519283A7}" srcOrd="8" destOrd="0" presId="urn:microsoft.com/office/officeart/2005/8/layout/vList6"/>
    <dgm:cxn modelId="{78382725-38C9-4695-B1DF-2A74DF780B41}" type="presParOf" srcId="{7FD7A161-42B0-4ED5-AB73-FABA519283A7}" destId="{2DD3B3D3-B48C-42FB-B28C-58331615FAA1}" srcOrd="0" destOrd="0" presId="urn:microsoft.com/office/officeart/2005/8/layout/vList6"/>
    <dgm:cxn modelId="{B20F9E7C-B449-49CC-9238-A59427A748F4}" type="presParOf" srcId="{7FD7A161-42B0-4ED5-AB73-FABA519283A7}" destId="{56723686-15D1-47BD-BA5C-713209B533F9}" srcOrd="1" destOrd="0" presId="urn:microsoft.com/office/officeart/2005/8/layout/vList6"/>
    <dgm:cxn modelId="{E8E1F19E-F525-4EA1-B2D3-6B7BB0A6E990}" type="presParOf" srcId="{2E602826-8F36-423F-AE36-C436A116FD6B}" destId="{DF4C0721-D512-4B08-BABC-97BF46F13471}" srcOrd="9" destOrd="0" presId="urn:microsoft.com/office/officeart/2005/8/layout/vList6"/>
    <dgm:cxn modelId="{9C7F530A-E1E2-41F6-8185-DE63F1BD1C42}" type="presParOf" srcId="{2E602826-8F36-423F-AE36-C436A116FD6B}" destId="{3BBC1778-BEC5-4636-AF0A-637D6C664C31}" srcOrd="10" destOrd="0" presId="urn:microsoft.com/office/officeart/2005/8/layout/vList6"/>
    <dgm:cxn modelId="{BBC37686-7F7D-4A72-A48D-B55ACCDF0FC6}" type="presParOf" srcId="{3BBC1778-BEC5-4636-AF0A-637D6C664C31}" destId="{FD9B1442-9495-4C7A-8690-D2C858118EB6}" srcOrd="0" destOrd="0" presId="urn:microsoft.com/office/officeart/2005/8/layout/vList6"/>
    <dgm:cxn modelId="{635BC59C-0503-4AD7-ABAA-33B21BBB62F9}" type="presParOf" srcId="{3BBC1778-BEC5-4636-AF0A-637D6C664C31}" destId="{1A5DB636-C150-43CC-9DD8-2E89E5C05DD1}" srcOrd="1" destOrd="0" presId="urn:microsoft.com/office/officeart/2005/8/layout/vList6"/>
    <dgm:cxn modelId="{CFEF2EC7-12F4-457B-BCE1-D07D6F544F91}" type="presParOf" srcId="{2E602826-8F36-423F-AE36-C436A116FD6B}" destId="{207E073E-1360-406F-9FA4-D617BC41D234}" srcOrd="11" destOrd="0" presId="urn:microsoft.com/office/officeart/2005/8/layout/vList6"/>
    <dgm:cxn modelId="{A1A58110-DF38-40DE-82BC-AEC8CCE26E58}" type="presParOf" srcId="{2E602826-8F36-423F-AE36-C436A116FD6B}" destId="{281A4ACD-F09C-4607-A0FA-B76E90937D38}" srcOrd="12" destOrd="0" presId="urn:microsoft.com/office/officeart/2005/8/layout/vList6"/>
    <dgm:cxn modelId="{32D2518E-0EAF-4DE6-BF7D-505CF3AD1931}" type="presParOf" srcId="{281A4ACD-F09C-4607-A0FA-B76E90937D38}" destId="{17DD7957-A487-4EE6-B629-DD9792613A22}" srcOrd="0" destOrd="0" presId="urn:microsoft.com/office/officeart/2005/8/layout/vList6"/>
    <dgm:cxn modelId="{2C8183D4-8283-443E-B8B4-ADC041F84683}" type="presParOf" srcId="{281A4ACD-F09C-4607-A0FA-B76E90937D38}" destId="{7B9582FD-5041-4CE4-96E0-709E941E3FBA}"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670BB9-5356-45A3-9822-8144344C67EE}">
      <dsp:nvSpPr>
        <dsp:cNvPr id="0" name=""/>
        <dsp:cNvSpPr/>
      </dsp:nvSpPr>
      <dsp:spPr>
        <a:xfrm>
          <a:off x="617" y="910335"/>
          <a:ext cx="1204831" cy="1204831"/>
        </a:xfrm>
        <a:prstGeom prst="ellipse">
          <a:avLst/>
        </a:prstGeom>
        <a:solidFill>
          <a:schemeClr val="tx2">
            <a:lumMod val="20000"/>
            <a:lumOff val="80000"/>
            <a:alpha val="50000"/>
          </a:schemeClr>
        </a:solidFill>
        <a:ln w="19050" cap="flat" cmpd="sng" algn="ctr">
          <a:solidFill>
            <a:schemeClr val="tx2">
              <a:lumMod val="60000"/>
              <a:lumOff val="4000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66306" tIns="21590" rIns="66306" bIns="21590" numCol="1" spcCol="1270" anchor="ctr" anchorCtr="0">
          <a:noAutofit/>
        </a:bodyPr>
        <a:lstStyle/>
        <a:p>
          <a:pPr marL="0" lvl="0" indent="0" algn="ctr" defTabSz="755650">
            <a:lnSpc>
              <a:spcPct val="90000"/>
            </a:lnSpc>
            <a:spcBef>
              <a:spcPct val="0"/>
            </a:spcBef>
            <a:spcAft>
              <a:spcPct val="35000"/>
            </a:spcAft>
            <a:buNone/>
          </a:pPr>
          <a:r>
            <a:rPr lang="fr-FR" sz="1700" kern="1200"/>
            <a:t>Volume</a:t>
          </a:r>
        </a:p>
      </dsp:txBody>
      <dsp:txXfrm>
        <a:off x="177060" y="1086778"/>
        <a:ext cx="851945" cy="851945"/>
      </dsp:txXfrm>
    </dsp:sp>
    <dsp:sp modelId="{04DFE58D-31E0-48B7-A2AA-86BCCBF8AEF2}">
      <dsp:nvSpPr>
        <dsp:cNvPr id="0" name=""/>
        <dsp:cNvSpPr/>
      </dsp:nvSpPr>
      <dsp:spPr>
        <a:xfrm>
          <a:off x="964483" y="910335"/>
          <a:ext cx="1204831" cy="1204831"/>
        </a:xfrm>
        <a:prstGeom prst="ellipse">
          <a:avLst/>
        </a:prstGeom>
        <a:solidFill>
          <a:schemeClr val="tx2">
            <a:lumMod val="20000"/>
            <a:lumOff val="80000"/>
            <a:alpha val="50000"/>
          </a:schemeClr>
        </a:solidFill>
        <a:ln w="19050" cap="flat" cmpd="sng" algn="ctr">
          <a:solidFill>
            <a:schemeClr val="tx2">
              <a:lumMod val="60000"/>
              <a:lumOff val="4000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66306" tIns="21590" rIns="66306" bIns="21590" numCol="1" spcCol="1270" anchor="ctr" anchorCtr="0">
          <a:noAutofit/>
        </a:bodyPr>
        <a:lstStyle/>
        <a:p>
          <a:pPr marL="0" lvl="0" indent="0" algn="ctr" defTabSz="755650">
            <a:lnSpc>
              <a:spcPct val="90000"/>
            </a:lnSpc>
            <a:spcBef>
              <a:spcPct val="0"/>
            </a:spcBef>
            <a:spcAft>
              <a:spcPct val="35000"/>
            </a:spcAft>
            <a:buNone/>
          </a:pPr>
          <a:r>
            <a:rPr lang="fr-FR" sz="1700" kern="1200"/>
            <a:t>Vélocité</a:t>
          </a:r>
        </a:p>
      </dsp:txBody>
      <dsp:txXfrm>
        <a:off x="1140926" y="1086778"/>
        <a:ext cx="851945" cy="851945"/>
      </dsp:txXfrm>
    </dsp:sp>
    <dsp:sp modelId="{68E7A927-0F4F-4620-AACB-6B305DD97A4F}">
      <dsp:nvSpPr>
        <dsp:cNvPr id="0" name=""/>
        <dsp:cNvSpPr/>
      </dsp:nvSpPr>
      <dsp:spPr>
        <a:xfrm>
          <a:off x="1928348" y="910335"/>
          <a:ext cx="1204831" cy="1204831"/>
        </a:xfrm>
        <a:prstGeom prst="ellipse">
          <a:avLst/>
        </a:prstGeom>
        <a:solidFill>
          <a:schemeClr val="tx2">
            <a:lumMod val="20000"/>
            <a:lumOff val="80000"/>
            <a:alpha val="50000"/>
          </a:schemeClr>
        </a:solidFill>
        <a:ln w="19050" cap="flat" cmpd="sng" algn="ctr">
          <a:solidFill>
            <a:schemeClr val="tx2">
              <a:lumMod val="60000"/>
              <a:lumOff val="4000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66306" tIns="21590" rIns="66306" bIns="21590" numCol="1" spcCol="1270" anchor="ctr" anchorCtr="0">
          <a:noAutofit/>
        </a:bodyPr>
        <a:lstStyle/>
        <a:p>
          <a:pPr marL="0" lvl="0" indent="0" algn="ctr" defTabSz="755650">
            <a:lnSpc>
              <a:spcPct val="90000"/>
            </a:lnSpc>
            <a:spcBef>
              <a:spcPct val="0"/>
            </a:spcBef>
            <a:spcAft>
              <a:spcPct val="35000"/>
            </a:spcAft>
            <a:buNone/>
          </a:pPr>
          <a:r>
            <a:rPr lang="fr-FR" sz="1700" kern="1200"/>
            <a:t>Variété</a:t>
          </a:r>
        </a:p>
      </dsp:txBody>
      <dsp:txXfrm>
        <a:off x="2104791" y="1086778"/>
        <a:ext cx="851945" cy="851945"/>
      </dsp:txXfrm>
    </dsp:sp>
    <dsp:sp modelId="{97089669-DBD2-4FBA-90F9-908CD65F1127}">
      <dsp:nvSpPr>
        <dsp:cNvPr id="0" name=""/>
        <dsp:cNvSpPr/>
      </dsp:nvSpPr>
      <dsp:spPr>
        <a:xfrm>
          <a:off x="2892213" y="910335"/>
          <a:ext cx="1204831" cy="1204831"/>
        </a:xfrm>
        <a:prstGeom prst="ellipse">
          <a:avLst/>
        </a:prstGeom>
        <a:solidFill>
          <a:schemeClr val="bg1">
            <a:lumMod val="85000"/>
            <a:alpha val="50000"/>
          </a:schemeClr>
        </a:solidFill>
        <a:ln w="19050" cap="flat" cmpd="sng" algn="ctr">
          <a:solidFill>
            <a:schemeClr val="bg2">
              <a:lumMod val="5000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66306" tIns="21590" rIns="66306" bIns="21590" numCol="1" spcCol="1270" anchor="ctr" anchorCtr="0">
          <a:noAutofit/>
        </a:bodyPr>
        <a:lstStyle/>
        <a:p>
          <a:pPr marL="0" lvl="0" indent="0" algn="ctr" defTabSz="755650">
            <a:lnSpc>
              <a:spcPct val="90000"/>
            </a:lnSpc>
            <a:spcBef>
              <a:spcPct val="0"/>
            </a:spcBef>
            <a:spcAft>
              <a:spcPct val="35000"/>
            </a:spcAft>
            <a:buNone/>
          </a:pPr>
          <a:r>
            <a:rPr lang="fr-FR" sz="1700" kern="1200"/>
            <a:t>Véracité</a:t>
          </a:r>
        </a:p>
      </dsp:txBody>
      <dsp:txXfrm>
        <a:off x="3068656" y="1086778"/>
        <a:ext cx="851945" cy="851945"/>
      </dsp:txXfrm>
    </dsp:sp>
    <dsp:sp modelId="{8617E1E8-B0A1-41F5-8FA7-007E8ED8806F}">
      <dsp:nvSpPr>
        <dsp:cNvPr id="0" name=""/>
        <dsp:cNvSpPr/>
      </dsp:nvSpPr>
      <dsp:spPr>
        <a:xfrm>
          <a:off x="3856078" y="910335"/>
          <a:ext cx="1204831" cy="1204831"/>
        </a:xfrm>
        <a:prstGeom prst="ellipse">
          <a:avLst/>
        </a:prstGeom>
        <a:solidFill>
          <a:schemeClr val="bg1">
            <a:lumMod val="85000"/>
            <a:alpha val="50000"/>
          </a:schemeClr>
        </a:solidFill>
        <a:ln w="19050" cap="flat" cmpd="sng" algn="ctr">
          <a:solidFill>
            <a:schemeClr val="bg2">
              <a:lumMod val="5000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66306" tIns="21590" rIns="66306" bIns="21590" numCol="1" spcCol="1270" anchor="ctr" anchorCtr="0">
          <a:noAutofit/>
        </a:bodyPr>
        <a:lstStyle/>
        <a:p>
          <a:pPr marL="0" lvl="0" indent="0" algn="ctr" defTabSz="755650">
            <a:lnSpc>
              <a:spcPct val="90000"/>
            </a:lnSpc>
            <a:spcBef>
              <a:spcPct val="0"/>
            </a:spcBef>
            <a:spcAft>
              <a:spcPct val="35000"/>
            </a:spcAft>
            <a:buNone/>
          </a:pPr>
          <a:r>
            <a:rPr lang="fr-FR" sz="1700" kern="1200"/>
            <a:t>Valeur</a:t>
          </a:r>
        </a:p>
      </dsp:txBody>
      <dsp:txXfrm>
        <a:off x="4032521" y="1086778"/>
        <a:ext cx="851945" cy="8519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6AEBCE-DA5A-4863-A834-F8D936969BCD}">
      <dsp:nvSpPr>
        <dsp:cNvPr id="0" name=""/>
        <dsp:cNvSpPr/>
      </dsp:nvSpPr>
      <dsp:spPr>
        <a:xfrm>
          <a:off x="2122516" y="4095"/>
          <a:ext cx="3183774" cy="612046"/>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57150" lvl="1" indent="-57150" algn="l" defTabSz="444500">
            <a:lnSpc>
              <a:spcPct val="90000"/>
            </a:lnSpc>
            <a:spcBef>
              <a:spcPct val="0"/>
            </a:spcBef>
            <a:spcAft>
              <a:spcPct val="15000"/>
            </a:spcAft>
            <a:buChar char="•"/>
          </a:pPr>
          <a:r>
            <a:rPr lang="fr-FR" sz="1000" kern="1200" dirty="0"/>
            <a:t>Avis et retours clients</a:t>
          </a:r>
        </a:p>
        <a:p>
          <a:pPr marL="57150" lvl="1" indent="-57150" algn="l" defTabSz="444500">
            <a:lnSpc>
              <a:spcPct val="90000"/>
            </a:lnSpc>
            <a:spcBef>
              <a:spcPct val="0"/>
            </a:spcBef>
            <a:spcAft>
              <a:spcPct val="15000"/>
            </a:spcAft>
            <a:buChar char="•"/>
          </a:pPr>
          <a:r>
            <a:rPr lang="fr-FR" sz="1000" kern="1200" dirty="0"/>
            <a:t>Audits qualité et certifications</a:t>
          </a:r>
        </a:p>
      </dsp:txBody>
      <dsp:txXfrm>
        <a:off x="2122516" y="80601"/>
        <a:ext cx="2954257" cy="459034"/>
      </dsp:txXfrm>
    </dsp:sp>
    <dsp:sp modelId="{BD54CB98-2FA0-42CF-B77B-1551D4B4ADF6}">
      <dsp:nvSpPr>
        <dsp:cNvPr id="0" name=""/>
        <dsp:cNvSpPr/>
      </dsp:nvSpPr>
      <dsp:spPr>
        <a:xfrm>
          <a:off x="0" y="4095"/>
          <a:ext cx="2122516" cy="6120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fr-FR" sz="1700" kern="1200" dirty="0"/>
            <a:t>Données qualitatives</a:t>
          </a:r>
        </a:p>
      </dsp:txBody>
      <dsp:txXfrm>
        <a:off x="29878" y="33973"/>
        <a:ext cx="2062760" cy="552290"/>
      </dsp:txXfrm>
    </dsp:sp>
    <dsp:sp modelId="{AE7BCDA2-6622-4180-A31E-F4FCB4DE8514}">
      <dsp:nvSpPr>
        <dsp:cNvPr id="0" name=""/>
        <dsp:cNvSpPr/>
      </dsp:nvSpPr>
      <dsp:spPr>
        <a:xfrm>
          <a:off x="2122516" y="677346"/>
          <a:ext cx="3183774" cy="612046"/>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57150" lvl="1" indent="-57150" algn="l" defTabSz="444500">
            <a:lnSpc>
              <a:spcPct val="90000"/>
            </a:lnSpc>
            <a:spcBef>
              <a:spcPct val="0"/>
            </a:spcBef>
            <a:spcAft>
              <a:spcPct val="15000"/>
            </a:spcAft>
            <a:buChar char="•"/>
          </a:pPr>
          <a:r>
            <a:rPr lang="fr-FR" sz="1000" kern="1200" dirty="0"/>
            <a:t>Conditions de paiement</a:t>
          </a:r>
        </a:p>
        <a:p>
          <a:pPr marL="57150" lvl="1" indent="-57150" algn="l" defTabSz="444500">
            <a:lnSpc>
              <a:spcPct val="90000"/>
            </a:lnSpc>
            <a:spcBef>
              <a:spcPct val="0"/>
            </a:spcBef>
            <a:spcAft>
              <a:spcPct val="15000"/>
            </a:spcAft>
            <a:buChar char="•"/>
          </a:pPr>
          <a:r>
            <a:rPr lang="fr-FR" sz="1000" kern="1200" dirty="0"/>
            <a:t>Conditions à la commande</a:t>
          </a:r>
        </a:p>
        <a:p>
          <a:pPr marL="57150" lvl="1" indent="-57150" algn="l" defTabSz="444500">
            <a:lnSpc>
              <a:spcPct val="90000"/>
            </a:lnSpc>
            <a:spcBef>
              <a:spcPct val="0"/>
            </a:spcBef>
            <a:spcAft>
              <a:spcPct val="15000"/>
            </a:spcAft>
            <a:buChar char="•"/>
          </a:pPr>
          <a:r>
            <a:rPr lang="fr-FR" sz="1000" kern="1200" dirty="0"/>
            <a:t>KPIs Internes</a:t>
          </a:r>
        </a:p>
      </dsp:txBody>
      <dsp:txXfrm>
        <a:off x="2122516" y="753852"/>
        <a:ext cx="2954257" cy="459034"/>
      </dsp:txXfrm>
    </dsp:sp>
    <dsp:sp modelId="{AF1E216A-DA54-47C7-BE7C-7BEA895BB358}">
      <dsp:nvSpPr>
        <dsp:cNvPr id="0" name=""/>
        <dsp:cNvSpPr/>
      </dsp:nvSpPr>
      <dsp:spPr>
        <a:xfrm>
          <a:off x="0" y="677346"/>
          <a:ext cx="2122516" cy="6120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fr-FR" sz="1700" kern="1200" dirty="0"/>
            <a:t>Données achats</a:t>
          </a:r>
        </a:p>
      </dsp:txBody>
      <dsp:txXfrm>
        <a:off x="29878" y="707224"/>
        <a:ext cx="2062760" cy="552290"/>
      </dsp:txXfrm>
    </dsp:sp>
    <dsp:sp modelId="{062A725E-BC18-4129-9C7C-7DECEFC25AA9}">
      <dsp:nvSpPr>
        <dsp:cNvPr id="0" name=""/>
        <dsp:cNvSpPr/>
      </dsp:nvSpPr>
      <dsp:spPr>
        <a:xfrm>
          <a:off x="2122516" y="1350597"/>
          <a:ext cx="3183774" cy="612046"/>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57150" lvl="1" indent="-57150" algn="l" defTabSz="444500">
            <a:lnSpc>
              <a:spcPct val="90000"/>
            </a:lnSpc>
            <a:spcBef>
              <a:spcPct val="0"/>
            </a:spcBef>
            <a:spcAft>
              <a:spcPct val="15000"/>
            </a:spcAft>
            <a:buChar char="•"/>
          </a:pPr>
          <a:r>
            <a:rPr lang="fr-FR" sz="1000" kern="1200" dirty="0"/>
            <a:t>Gestion des stocks</a:t>
          </a:r>
        </a:p>
        <a:p>
          <a:pPr marL="57150" lvl="1" indent="-57150" algn="l" defTabSz="444500">
            <a:lnSpc>
              <a:spcPct val="90000"/>
            </a:lnSpc>
            <a:spcBef>
              <a:spcPct val="0"/>
            </a:spcBef>
            <a:spcAft>
              <a:spcPct val="15000"/>
            </a:spcAft>
            <a:buChar char="•"/>
          </a:pPr>
          <a:r>
            <a:rPr lang="fr-FR" sz="1000" kern="1200" dirty="0"/>
            <a:t>Délais de livraison</a:t>
          </a:r>
        </a:p>
        <a:p>
          <a:pPr marL="57150" lvl="1" indent="-57150" algn="l" defTabSz="444500">
            <a:lnSpc>
              <a:spcPct val="90000"/>
            </a:lnSpc>
            <a:spcBef>
              <a:spcPct val="0"/>
            </a:spcBef>
            <a:spcAft>
              <a:spcPct val="15000"/>
            </a:spcAft>
            <a:buChar char="•"/>
          </a:pPr>
          <a:r>
            <a:rPr lang="fr-FR" sz="1000" kern="1200" dirty="0"/>
            <a:t>Conditionnement et moyens de livraison (Incoterms</a:t>
          </a:r>
          <a:r>
            <a:rPr lang="fr-FR" sz="800" kern="1200" dirty="0"/>
            <a:t>)</a:t>
          </a:r>
        </a:p>
      </dsp:txBody>
      <dsp:txXfrm>
        <a:off x="2122516" y="1427103"/>
        <a:ext cx="2954257" cy="459034"/>
      </dsp:txXfrm>
    </dsp:sp>
    <dsp:sp modelId="{DAF26160-6A6A-4B21-B37F-713C1244D714}">
      <dsp:nvSpPr>
        <dsp:cNvPr id="0" name=""/>
        <dsp:cNvSpPr/>
      </dsp:nvSpPr>
      <dsp:spPr>
        <a:xfrm>
          <a:off x="0" y="1350597"/>
          <a:ext cx="2122516" cy="6120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fr-FR" sz="1700" kern="1200" dirty="0"/>
            <a:t>Données logistiques</a:t>
          </a:r>
        </a:p>
      </dsp:txBody>
      <dsp:txXfrm>
        <a:off x="29878" y="1380475"/>
        <a:ext cx="2062760" cy="552290"/>
      </dsp:txXfrm>
    </dsp:sp>
    <dsp:sp modelId="{0DE75380-3695-464D-9C93-BE32B32875E8}">
      <dsp:nvSpPr>
        <dsp:cNvPr id="0" name=""/>
        <dsp:cNvSpPr/>
      </dsp:nvSpPr>
      <dsp:spPr>
        <a:xfrm>
          <a:off x="2122516" y="2023849"/>
          <a:ext cx="3183774" cy="612046"/>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57150" lvl="1" indent="-57150" algn="l" defTabSz="444500">
            <a:lnSpc>
              <a:spcPct val="90000"/>
            </a:lnSpc>
            <a:spcBef>
              <a:spcPct val="0"/>
            </a:spcBef>
            <a:spcAft>
              <a:spcPct val="15000"/>
            </a:spcAft>
            <a:buChar char="•"/>
          </a:pPr>
          <a:r>
            <a:rPr lang="fr-FR" sz="1000" kern="1200" dirty="0"/>
            <a:t>Derniers contrats gagnés</a:t>
          </a:r>
        </a:p>
        <a:p>
          <a:pPr marL="57150" lvl="1" indent="-57150" algn="l" defTabSz="444500">
            <a:lnSpc>
              <a:spcPct val="90000"/>
            </a:lnSpc>
            <a:spcBef>
              <a:spcPct val="0"/>
            </a:spcBef>
            <a:spcAft>
              <a:spcPct val="15000"/>
            </a:spcAft>
            <a:buChar char="•"/>
          </a:pPr>
          <a:r>
            <a:rPr lang="fr-FR" sz="1000" kern="1200" dirty="0"/>
            <a:t>Récurrence des commandes</a:t>
          </a:r>
        </a:p>
      </dsp:txBody>
      <dsp:txXfrm>
        <a:off x="2122516" y="2100355"/>
        <a:ext cx="2954257" cy="459034"/>
      </dsp:txXfrm>
    </dsp:sp>
    <dsp:sp modelId="{8AB48379-FBAF-4669-B342-C616AB159EA3}">
      <dsp:nvSpPr>
        <dsp:cNvPr id="0" name=""/>
        <dsp:cNvSpPr/>
      </dsp:nvSpPr>
      <dsp:spPr>
        <a:xfrm>
          <a:off x="0" y="2023849"/>
          <a:ext cx="2122516" cy="6120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fr-FR" sz="1700" kern="1200" dirty="0"/>
            <a:t>Données historiques</a:t>
          </a:r>
        </a:p>
      </dsp:txBody>
      <dsp:txXfrm>
        <a:off x="29878" y="2053727"/>
        <a:ext cx="2062760" cy="552290"/>
      </dsp:txXfrm>
    </dsp:sp>
    <dsp:sp modelId="{56723686-15D1-47BD-BA5C-713209B533F9}">
      <dsp:nvSpPr>
        <dsp:cNvPr id="0" name=""/>
        <dsp:cNvSpPr/>
      </dsp:nvSpPr>
      <dsp:spPr>
        <a:xfrm>
          <a:off x="2122516" y="2697100"/>
          <a:ext cx="3183774" cy="612046"/>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57150" lvl="1" indent="-57150" algn="l" defTabSz="444500">
            <a:lnSpc>
              <a:spcPct val="90000"/>
            </a:lnSpc>
            <a:spcBef>
              <a:spcPct val="0"/>
            </a:spcBef>
            <a:spcAft>
              <a:spcPct val="15000"/>
            </a:spcAft>
            <a:buChar char="•"/>
          </a:pPr>
          <a:r>
            <a:rPr lang="fr-FR" sz="1000" kern="1200" dirty="0"/>
            <a:t>Localisation des usines</a:t>
          </a:r>
        </a:p>
        <a:p>
          <a:pPr marL="57150" lvl="1" indent="-57150" algn="l" defTabSz="444500">
            <a:lnSpc>
              <a:spcPct val="90000"/>
            </a:lnSpc>
            <a:spcBef>
              <a:spcPct val="0"/>
            </a:spcBef>
            <a:spcAft>
              <a:spcPct val="15000"/>
            </a:spcAft>
            <a:buChar char="•"/>
          </a:pPr>
          <a:r>
            <a:rPr lang="fr-FR" sz="1000" kern="1200" dirty="0"/>
            <a:t>Capacité de production et taux de dépendance</a:t>
          </a:r>
        </a:p>
        <a:p>
          <a:pPr marL="57150" lvl="1" indent="-57150" algn="l" defTabSz="444500">
            <a:lnSpc>
              <a:spcPct val="90000"/>
            </a:lnSpc>
            <a:spcBef>
              <a:spcPct val="0"/>
            </a:spcBef>
            <a:spcAft>
              <a:spcPct val="15000"/>
            </a:spcAft>
            <a:buChar char="•"/>
          </a:pPr>
          <a:r>
            <a:rPr lang="fr-FR" sz="1000" kern="1200" dirty="0"/>
            <a:t>Audits éthique réalisés</a:t>
          </a:r>
        </a:p>
      </dsp:txBody>
      <dsp:txXfrm>
        <a:off x="2122516" y="2773606"/>
        <a:ext cx="2954257" cy="459034"/>
      </dsp:txXfrm>
    </dsp:sp>
    <dsp:sp modelId="{2DD3B3D3-B48C-42FB-B28C-58331615FAA1}">
      <dsp:nvSpPr>
        <dsp:cNvPr id="0" name=""/>
        <dsp:cNvSpPr/>
      </dsp:nvSpPr>
      <dsp:spPr>
        <a:xfrm>
          <a:off x="0" y="2697100"/>
          <a:ext cx="2122516" cy="6120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fr-FR" sz="1700" kern="1200" dirty="0"/>
            <a:t>Données financières et éthiques</a:t>
          </a:r>
        </a:p>
      </dsp:txBody>
      <dsp:txXfrm>
        <a:off x="29878" y="2726978"/>
        <a:ext cx="2062760" cy="552290"/>
      </dsp:txXfrm>
    </dsp:sp>
    <dsp:sp modelId="{1A5DB636-C150-43CC-9DD8-2E89E5C05DD1}">
      <dsp:nvSpPr>
        <dsp:cNvPr id="0" name=""/>
        <dsp:cNvSpPr/>
      </dsp:nvSpPr>
      <dsp:spPr>
        <a:xfrm>
          <a:off x="2122516" y="3370351"/>
          <a:ext cx="3183774" cy="612046"/>
        </a:xfrm>
        <a:prstGeom prst="rightArrow">
          <a:avLst>
            <a:gd name="adj1" fmla="val 75000"/>
            <a:gd name="adj2" fmla="val 50000"/>
          </a:avLst>
        </a:prstGeom>
        <a:solidFill>
          <a:schemeClr val="bg2">
            <a:lumMod val="9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57150" lvl="1" indent="-57150" algn="l" defTabSz="444500">
            <a:lnSpc>
              <a:spcPct val="90000"/>
            </a:lnSpc>
            <a:spcBef>
              <a:spcPct val="0"/>
            </a:spcBef>
            <a:spcAft>
              <a:spcPct val="15000"/>
            </a:spcAft>
            <a:buChar char="•"/>
          </a:pPr>
          <a:r>
            <a:rPr lang="fr-FR" sz="1000" kern="1200" dirty="0"/>
            <a:t>Tendances</a:t>
          </a:r>
        </a:p>
        <a:p>
          <a:pPr marL="57150" lvl="1" indent="-57150" algn="l" defTabSz="444500">
            <a:lnSpc>
              <a:spcPct val="90000"/>
            </a:lnSpc>
            <a:spcBef>
              <a:spcPct val="0"/>
            </a:spcBef>
            <a:spcAft>
              <a:spcPct val="15000"/>
            </a:spcAft>
            <a:buChar char="•"/>
          </a:pPr>
          <a:r>
            <a:rPr lang="fr-FR" sz="1000" kern="1200" dirty="0"/>
            <a:t>Veille concurrentielle</a:t>
          </a:r>
        </a:p>
      </dsp:txBody>
      <dsp:txXfrm>
        <a:off x="2122516" y="3446857"/>
        <a:ext cx="2954257" cy="459034"/>
      </dsp:txXfrm>
    </dsp:sp>
    <dsp:sp modelId="{FD9B1442-9495-4C7A-8690-D2C858118EB6}">
      <dsp:nvSpPr>
        <dsp:cNvPr id="0" name=""/>
        <dsp:cNvSpPr/>
      </dsp:nvSpPr>
      <dsp:spPr>
        <a:xfrm>
          <a:off x="0" y="3370351"/>
          <a:ext cx="2122516" cy="612046"/>
        </a:xfrm>
        <a:prstGeom prst="roundRect">
          <a:avLst/>
        </a:prstGeom>
        <a:solidFill>
          <a:schemeClr val="accent3">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fr-FR" sz="1700" kern="1200" dirty="0"/>
            <a:t>Données sur le marché</a:t>
          </a:r>
        </a:p>
      </dsp:txBody>
      <dsp:txXfrm>
        <a:off x="29878" y="3400229"/>
        <a:ext cx="2062760" cy="552290"/>
      </dsp:txXfrm>
    </dsp:sp>
    <dsp:sp modelId="{7B9582FD-5041-4CE4-96E0-709E941E3FBA}">
      <dsp:nvSpPr>
        <dsp:cNvPr id="0" name=""/>
        <dsp:cNvSpPr/>
      </dsp:nvSpPr>
      <dsp:spPr>
        <a:xfrm>
          <a:off x="2122516" y="4043602"/>
          <a:ext cx="3183774" cy="612046"/>
        </a:xfrm>
        <a:prstGeom prst="rightArrow">
          <a:avLst>
            <a:gd name="adj1" fmla="val 75000"/>
            <a:gd name="adj2" fmla="val 50000"/>
          </a:avLst>
        </a:prstGeom>
        <a:solidFill>
          <a:schemeClr val="bg2">
            <a:lumMod val="9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57150" lvl="1" indent="-57150" algn="l" defTabSz="444500">
            <a:lnSpc>
              <a:spcPct val="90000"/>
            </a:lnSpc>
            <a:spcBef>
              <a:spcPct val="0"/>
            </a:spcBef>
            <a:spcAft>
              <a:spcPct val="15000"/>
            </a:spcAft>
            <a:buChar char="•"/>
          </a:pPr>
          <a:r>
            <a:rPr lang="fr-FR" sz="1000" kern="1200" dirty="0"/>
            <a:t>Géopolitiques et légaux</a:t>
          </a:r>
        </a:p>
        <a:p>
          <a:pPr marL="57150" lvl="1" indent="-57150" algn="l" defTabSz="444500">
            <a:lnSpc>
              <a:spcPct val="90000"/>
            </a:lnSpc>
            <a:spcBef>
              <a:spcPct val="0"/>
            </a:spcBef>
            <a:spcAft>
              <a:spcPct val="15000"/>
            </a:spcAft>
            <a:buChar char="•"/>
          </a:pPr>
          <a:r>
            <a:rPr lang="fr-FR" sz="1000" kern="1200" dirty="0"/>
            <a:t>Financiers et éthiques</a:t>
          </a:r>
        </a:p>
        <a:p>
          <a:pPr marL="57150" lvl="1" indent="-57150" algn="l" defTabSz="444500">
            <a:lnSpc>
              <a:spcPct val="90000"/>
            </a:lnSpc>
            <a:spcBef>
              <a:spcPct val="0"/>
            </a:spcBef>
            <a:spcAft>
              <a:spcPct val="15000"/>
            </a:spcAft>
            <a:buChar char="•"/>
          </a:pPr>
          <a:r>
            <a:rPr lang="fr-FR" sz="1000" kern="1200" dirty="0"/>
            <a:t>Météorologiques</a:t>
          </a:r>
        </a:p>
      </dsp:txBody>
      <dsp:txXfrm>
        <a:off x="2122516" y="4120108"/>
        <a:ext cx="2954257" cy="459034"/>
      </dsp:txXfrm>
    </dsp:sp>
    <dsp:sp modelId="{17DD7957-A487-4EE6-B629-DD9792613A22}">
      <dsp:nvSpPr>
        <dsp:cNvPr id="0" name=""/>
        <dsp:cNvSpPr/>
      </dsp:nvSpPr>
      <dsp:spPr>
        <a:xfrm>
          <a:off x="0" y="4043602"/>
          <a:ext cx="2122516" cy="612046"/>
        </a:xfrm>
        <a:prstGeom prst="roundRect">
          <a:avLst/>
        </a:prstGeom>
        <a:solidFill>
          <a:schemeClr val="accent3">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fr-FR" sz="1700" kern="1200" dirty="0"/>
            <a:t>Risques potentiels</a:t>
          </a:r>
        </a:p>
      </dsp:txBody>
      <dsp:txXfrm>
        <a:off x="29878" y="4073480"/>
        <a:ext cx="2062760" cy="552290"/>
      </dsp:txXfrm>
    </dsp:sp>
  </dsp:spTree>
</dsp:drawing>
</file>

<file path=ppt/diagrams/layout1.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0E83FE-F0F4-4D7F-ADBB-3ECD750F85C3}" type="datetimeFigureOut">
              <a:rPr lang="fr-FR" smtClean="0"/>
              <a:t>06/05/2020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B3611-FD1D-4320-A6D9-19F52DCD0F88}" type="slidenum">
              <a:rPr lang="fr-FR" smtClean="0"/>
              <a:t>‹N°›</a:t>
            </a:fld>
            <a:endParaRPr lang="fr-FR"/>
          </a:p>
        </p:txBody>
      </p:sp>
    </p:spTree>
    <p:extLst>
      <p:ext uri="{BB962C8B-B14F-4D97-AF65-F5344CB8AC3E}">
        <p14:creationId xmlns:p14="http://schemas.microsoft.com/office/powerpoint/2010/main" val="752558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22B3611-FD1D-4320-A6D9-19F52DCD0F88}" type="slidenum">
              <a:rPr lang="fr-FR" smtClean="0"/>
              <a:t>9</a:t>
            </a:fld>
            <a:endParaRPr lang="fr-FR"/>
          </a:p>
        </p:txBody>
      </p:sp>
    </p:spTree>
    <p:extLst>
      <p:ext uri="{BB962C8B-B14F-4D97-AF65-F5344CB8AC3E}">
        <p14:creationId xmlns:p14="http://schemas.microsoft.com/office/powerpoint/2010/main" val="1449932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60F5C4-A4F4-4BD8-80D5-D0245B44E2C3}"/>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67123627-C0DD-4F83-86F1-54ABB80880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D832C746-B6EC-43E9-A1C8-7975E53A25A8}"/>
              </a:ext>
            </a:extLst>
          </p:cNvPr>
          <p:cNvSpPr>
            <a:spLocks noGrp="1"/>
          </p:cNvSpPr>
          <p:nvPr>
            <p:ph type="dt" sz="half" idx="10"/>
          </p:nvPr>
        </p:nvSpPr>
        <p:spPr/>
        <p:txBody>
          <a:bodyPr/>
          <a:lstStyle/>
          <a:p>
            <a:fld id="{3DCBD089-FF47-40EB-B4FF-BD0F68C4FB48}" type="datetime1">
              <a:rPr lang="fr-FR" smtClean="0"/>
              <a:t>06/05/2020</a:t>
            </a:fld>
            <a:endParaRPr lang="fr-FR"/>
          </a:p>
        </p:txBody>
      </p:sp>
      <p:sp>
        <p:nvSpPr>
          <p:cNvPr id="5" name="Espace réservé du pied de page 4">
            <a:extLst>
              <a:ext uri="{FF2B5EF4-FFF2-40B4-BE49-F238E27FC236}">
                <a16:creationId xmlns:a16="http://schemas.microsoft.com/office/drawing/2014/main" id="{9CC82904-EF05-49A2-95CA-8ACC19FFB437}"/>
              </a:ext>
            </a:extLst>
          </p:cNvPr>
          <p:cNvSpPr>
            <a:spLocks noGrp="1"/>
          </p:cNvSpPr>
          <p:nvPr>
            <p:ph type="ftr" sz="quarter" idx="11"/>
          </p:nvPr>
        </p:nvSpPr>
        <p:spPr/>
        <p:txBody>
          <a:bodyPr/>
          <a:lstStyle/>
          <a:p>
            <a:r>
              <a:rPr lang="fr-FR"/>
              <a:t>Charles BOUTEMY</a:t>
            </a:r>
          </a:p>
        </p:txBody>
      </p:sp>
      <p:sp>
        <p:nvSpPr>
          <p:cNvPr id="6" name="Espace réservé du numéro de diapositive 5">
            <a:extLst>
              <a:ext uri="{FF2B5EF4-FFF2-40B4-BE49-F238E27FC236}">
                <a16:creationId xmlns:a16="http://schemas.microsoft.com/office/drawing/2014/main" id="{C3D9BB17-59B3-4807-BFD6-3206C3833BEF}"/>
              </a:ext>
            </a:extLst>
          </p:cNvPr>
          <p:cNvSpPr>
            <a:spLocks noGrp="1"/>
          </p:cNvSpPr>
          <p:nvPr>
            <p:ph type="sldNum" sz="quarter" idx="12"/>
          </p:nvPr>
        </p:nvSpPr>
        <p:spPr/>
        <p:txBody>
          <a:bodyPr/>
          <a:lstStyle/>
          <a:p>
            <a:fld id="{EEFF4E56-43C5-4B0E-A282-A62390AF8D88}" type="slidenum">
              <a:rPr lang="fr-FR" smtClean="0"/>
              <a:t>‹N°›</a:t>
            </a:fld>
            <a:endParaRPr lang="fr-FR"/>
          </a:p>
        </p:txBody>
      </p:sp>
    </p:spTree>
    <p:extLst>
      <p:ext uri="{BB962C8B-B14F-4D97-AF65-F5344CB8AC3E}">
        <p14:creationId xmlns:p14="http://schemas.microsoft.com/office/powerpoint/2010/main" val="2737709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11E17C-7108-4F6F-A085-5BC8B55157B0}"/>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704434C9-CB58-4CEC-8B35-8DD221FF1832}"/>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4F347D2-4232-431D-B613-4D097BB23146}"/>
              </a:ext>
            </a:extLst>
          </p:cNvPr>
          <p:cNvSpPr>
            <a:spLocks noGrp="1"/>
          </p:cNvSpPr>
          <p:nvPr>
            <p:ph type="dt" sz="half" idx="10"/>
          </p:nvPr>
        </p:nvSpPr>
        <p:spPr/>
        <p:txBody>
          <a:bodyPr/>
          <a:lstStyle/>
          <a:p>
            <a:fld id="{341AD127-E1EB-4851-8F53-3C91CBADBE03}" type="datetime1">
              <a:rPr lang="fr-FR" smtClean="0"/>
              <a:t>06/05/2020</a:t>
            </a:fld>
            <a:endParaRPr lang="fr-FR"/>
          </a:p>
        </p:txBody>
      </p:sp>
      <p:sp>
        <p:nvSpPr>
          <p:cNvPr id="5" name="Espace réservé du pied de page 4">
            <a:extLst>
              <a:ext uri="{FF2B5EF4-FFF2-40B4-BE49-F238E27FC236}">
                <a16:creationId xmlns:a16="http://schemas.microsoft.com/office/drawing/2014/main" id="{61CEC6E9-3681-4451-9F81-1B8C28402924}"/>
              </a:ext>
            </a:extLst>
          </p:cNvPr>
          <p:cNvSpPr>
            <a:spLocks noGrp="1"/>
          </p:cNvSpPr>
          <p:nvPr>
            <p:ph type="ftr" sz="quarter" idx="11"/>
          </p:nvPr>
        </p:nvSpPr>
        <p:spPr/>
        <p:txBody>
          <a:bodyPr/>
          <a:lstStyle/>
          <a:p>
            <a:r>
              <a:rPr lang="fr-FR"/>
              <a:t>Charles BOUTEMY</a:t>
            </a:r>
          </a:p>
        </p:txBody>
      </p:sp>
      <p:sp>
        <p:nvSpPr>
          <p:cNvPr id="6" name="Espace réservé du numéro de diapositive 5">
            <a:extLst>
              <a:ext uri="{FF2B5EF4-FFF2-40B4-BE49-F238E27FC236}">
                <a16:creationId xmlns:a16="http://schemas.microsoft.com/office/drawing/2014/main" id="{4C8F310D-766F-44F7-84A3-7213EE0E8332}"/>
              </a:ext>
            </a:extLst>
          </p:cNvPr>
          <p:cNvSpPr>
            <a:spLocks noGrp="1"/>
          </p:cNvSpPr>
          <p:nvPr>
            <p:ph type="sldNum" sz="quarter" idx="12"/>
          </p:nvPr>
        </p:nvSpPr>
        <p:spPr/>
        <p:txBody>
          <a:bodyPr/>
          <a:lstStyle/>
          <a:p>
            <a:fld id="{EEFF4E56-43C5-4B0E-A282-A62390AF8D88}" type="slidenum">
              <a:rPr lang="fr-FR" smtClean="0"/>
              <a:t>‹N°›</a:t>
            </a:fld>
            <a:endParaRPr lang="fr-FR"/>
          </a:p>
        </p:txBody>
      </p:sp>
    </p:spTree>
    <p:extLst>
      <p:ext uri="{BB962C8B-B14F-4D97-AF65-F5344CB8AC3E}">
        <p14:creationId xmlns:p14="http://schemas.microsoft.com/office/powerpoint/2010/main" val="1502081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DC7DFE3C-1CAE-4004-8851-BC1EA1A82C05}"/>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78CC7E0E-00D6-41CD-8B53-00CA5318E8C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E099F9E-6D3E-426A-813C-9D2C2286681C}"/>
              </a:ext>
            </a:extLst>
          </p:cNvPr>
          <p:cNvSpPr>
            <a:spLocks noGrp="1"/>
          </p:cNvSpPr>
          <p:nvPr>
            <p:ph type="dt" sz="half" idx="10"/>
          </p:nvPr>
        </p:nvSpPr>
        <p:spPr/>
        <p:txBody>
          <a:bodyPr/>
          <a:lstStyle/>
          <a:p>
            <a:fld id="{7976B8CB-878D-4C68-B0B6-E1A530EA640E}" type="datetime1">
              <a:rPr lang="fr-FR" smtClean="0"/>
              <a:t>06/05/2020</a:t>
            </a:fld>
            <a:endParaRPr lang="fr-FR"/>
          </a:p>
        </p:txBody>
      </p:sp>
      <p:sp>
        <p:nvSpPr>
          <p:cNvPr id="5" name="Espace réservé du pied de page 4">
            <a:extLst>
              <a:ext uri="{FF2B5EF4-FFF2-40B4-BE49-F238E27FC236}">
                <a16:creationId xmlns:a16="http://schemas.microsoft.com/office/drawing/2014/main" id="{F4FE3279-E48E-42B9-BB5C-C2C37B412E39}"/>
              </a:ext>
            </a:extLst>
          </p:cNvPr>
          <p:cNvSpPr>
            <a:spLocks noGrp="1"/>
          </p:cNvSpPr>
          <p:nvPr>
            <p:ph type="ftr" sz="quarter" idx="11"/>
          </p:nvPr>
        </p:nvSpPr>
        <p:spPr/>
        <p:txBody>
          <a:bodyPr/>
          <a:lstStyle/>
          <a:p>
            <a:r>
              <a:rPr lang="fr-FR"/>
              <a:t>Charles BOUTEMY</a:t>
            </a:r>
          </a:p>
        </p:txBody>
      </p:sp>
      <p:sp>
        <p:nvSpPr>
          <p:cNvPr id="6" name="Espace réservé du numéro de diapositive 5">
            <a:extLst>
              <a:ext uri="{FF2B5EF4-FFF2-40B4-BE49-F238E27FC236}">
                <a16:creationId xmlns:a16="http://schemas.microsoft.com/office/drawing/2014/main" id="{533B8DD4-EE3A-4EBB-B266-F51C41C9F1A2}"/>
              </a:ext>
            </a:extLst>
          </p:cNvPr>
          <p:cNvSpPr>
            <a:spLocks noGrp="1"/>
          </p:cNvSpPr>
          <p:nvPr>
            <p:ph type="sldNum" sz="quarter" idx="12"/>
          </p:nvPr>
        </p:nvSpPr>
        <p:spPr/>
        <p:txBody>
          <a:bodyPr/>
          <a:lstStyle/>
          <a:p>
            <a:fld id="{EEFF4E56-43C5-4B0E-A282-A62390AF8D88}" type="slidenum">
              <a:rPr lang="fr-FR" smtClean="0"/>
              <a:t>‹N°›</a:t>
            </a:fld>
            <a:endParaRPr lang="fr-FR"/>
          </a:p>
        </p:txBody>
      </p:sp>
    </p:spTree>
    <p:extLst>
      <p:ext uri="{BB962C8B-B14F-4D97-AF65-F5344CB8AC3E}">
        <p14:creationId xmlns:p14="http://schemas.microsoft.com/office/powerpoint/2010/main" val="595335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A144D8-8B05-406A-BC88-201323EF703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385C6FC-3C24-443B-A1CE-F6C56A7D7759}"/>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C9F4D58-82C6-43D7-8120-386093840141}"/>
              </a:ext>
            </a:extLst>
          </p:cNvPr>
          <p:cNvSpPr>
            <a:spLocks noGrp="1"/>
          </p:cNvSpPr>
          <p:nvPr>
            <p:ph type="dt" sz="half" idx="10"/>
          </p:nvPr>
        </p:nvSpPr>
        <p:spPr/>
        <p:txBody>
          <a:bodyPr/>
          <a:lstStyle/>
          <a:p>
            <a:fld id="{F119940C-0150-48B8-8058-73989EF0E932}" type="datetime1">
              <a:rPr lang="fr-FR" smtClean="0"/>
              <a:t>06/05/2020</a:t>
            </a:fld>
            <a:endParaRPr lang="fr-FR"/>
          </a:p>
        </p:txBody>
      </p:sp>
      <p:sp>
        <p:nvSpPr>
          <p:cNvPr id="5" name="Espace réservé du pied de page 4">
            <a:extLst>
              <a:ext uri="{FF2B5EF4-FFF2-40B4-BE49-F238E27FC236}">
                <a16:creationId xmlns:a16="http://schemas.microsoft.com/office/drawing/2014/main" id="{8DC14FEF-E8C0-4468-9051-4767FC082EAB}"/>
              </a:ext>
            </a:extLst>
          </p:cNvPr>
          <p:cNvSpPr>
            <a:spLocks noGrp="1"/>
          </p:cNvSpPr>
          <p:nvPr>
            <p:ph type="ftr" sz="quarter" idx="11"/>
          </p:nvPr>
        </p:nvSpPr>
        <p:spPr/>
        <p:txBody>
          <a:bodyPr/>
          <a:lstStyle/>
          <a:p>
            <a:r>
              <a:rPr lang="fr-FR"/>
              <a:t>Charles BOUTEMY</a:t>
            </a:r>
          </a:p>
        </p:txBody>
      </p:sp>
      <p:sp>
        <p:nvSpPr>
          <p:cNvPr id="6" name="Espace réservé du numéro de diapositive 5">
            <a:extLst>
              <a:ext uri="{FF2B5EF4-FFF2-40B4-BE49-F238E27FC236}">
                <a16:creationId xmlns:a16="http://schemas.microsoft.com/office/drawing/2014/main" id="{976C8BAE-DCCA-4D01-AA15-C9970509821C}"/>
              </a:ext>
            </a:extLst>
          </p:cNvPr>
          <p:cNvSpPr>
            <a:spLocks noGrp="1"/>
          </p:cNvSpPr>
          <p:nvPr>
            <p:ph type="sldNum" sz="quarter" idx="12"/>
          </p:nvPr>
        </p:nvSpPr>
        <p:spPr/>
        <p:txBody>
          <a:bodyPr/>
          <a:lstStyle/>
          <a:p>
            <a:fld id="{EEFF4E56-43C5-4B0E-A282-A62390AF8D88}" type="slidenum">
              <a:rPr lang="fr-FR" smtClean="0"/>
              <a:t>‹N°›</a:t>
            </a:fld>
            <a:endParaRPr lang="fr-FR"/>
          </a:p>
        </p:txBody>
      </p:sp>
    </p:spTree>
    <p:extLst>
      <p:ext uri="{BB962C8B-B14F-4D97-AF65-F5344CB8AC3E}">
        <p14:creationId xmlns:p14="http://schemas.microsoft.com/office/powerpoint/2010/main" val="268039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D4A044-D210-4779-82B3-D62034F75583}"/>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CE0C6F62-C9F7-45C7-8615-7022D39A5F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F5C613A8-33B4-41A6-9046-3B6924656DF7}"/>
              </a:ext>
            </a:extLst>
          </p:cNvPr>
          <p:cNvSpPr>
            <a:spLocks noGrp="1"/>
          </p:cNvSpPr>
          <p:nvPr>
            <p:ph type="dt" sz="half" idx="10"/>
          </p:nvPr>
        </p:nvSpPr>
        <p:spPr/>
        <p:txBody>
          <a:bodyPr/>
          <a:lstStyle/>
          <a:p>
            <a:fld id="{0591D59E-47F8-442D-94CF-ABEA8767DC2D}" type="datetime1">
              <a:rPr lang="fr-FR" smtClean="0"/>
              <a:t>06/05/2020</a:t>
            </a:fld>
            <a:endParaRPr lang="fr-FR"/>
          </a:p>
        </p:txBody>
      </p:sp>
      <p:sp>
        <p:nvSpPr>
          <p:cNvPr id="5" name="Espace réservé du pied de page 4">
            <a:extLst>
              <a:ext uri="{FF2B5EF4-FFF2-40B4-BE49-F238E27FC236}">
                <a16:creationId xmlns:a16="http://schemas.microsoft.com/office/drawing/2014/main" id="{2EF85FFE-D4A1-4179-9CC2-1E4B72E6F4A0}"/>
              </a:ext>
            </a:extLst>
          </p:cNvPr>
          <p:cNvSpPr>
            <a:spLocks noGrp="1"/>
          </p:cNvSpPr>
          <p:nvPr>
            <p:ph type="ftr" sz="quarter" idx="11"/>
          </p:nvPr>
        </p:nvSpPr>
        <p:spPr/>
        <p:txBody>
          <a:bodyPr/>
          <a:lstStyle/>
          <a:p>
            <a:r>
              <a:rPr lang="fr-FR"/>
              <a:t>Charles BOUTEMY</a:t>
            </a:r>
          </a:p>
        </p:txBody>
      </p:sp>
      <p:sp>
        <p:nvSpPr>
          <p:cNvPr id="6" name="Espace réservé du numéro de diapositive 5">
            <a:extLst>
              <a:ext uri="{FF2B5EF4-FFF2-40B4-BE49-F238E27FC236}">
                <a16:creationId xmlns:a16="http://schemas.microsoft.com/office/drawing/2014/main" id="{290A3FBB-078E-4B4B-A221-59C8B1443542}"/>
              </a:ext>
            </a:extLst>
          </p:cNvPr>
          <p:cNvSpPr>
            <a:spLocks noGrp="1"/>
          </p:cNvSpPr>
          <p:nvPr>
            <p:ph type="sldNum" sz="quarter" idx="12"/>
          </p:nvPr>
        </p:nvSpPr>
        <p:spPr/>
        <p:txBody>
          <a:bodyPr/>
          <a:lstStyle/>
          <a:p>
            <a:fld id="{EEFF4E56-43C5-4B0E-A282-A62390AF8D88}" type="slidenum">
              <a:rPr lang="fr-FR" smtClean="0"/>
              <a:t>‹N°›</a:t>
            </a:fld>
            <a:endParaRPr lang="fr-FR"/>
          </a:p>
        </p:txBody>
      </p:sp>
    </p:spTree>
    <p:extLst>
      <p:ext uri="{BB962C8B-B14F-4D97-AF65-F5344CB8AC3E}">
        <p14:creationId xmlns:p14="http://schemas.microsoft.com/office/powerpoint/2010/main" val="2280841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B0F2AC-EA40-44C9-A355-0FCCB0517EF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73C63A7-694E-4F9F-8E1E-B835AF5928CF}"/>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8E7D86B2-B33C-4773-9930-94480DF01C4E}"/>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B8DC3FC8-D8CE-40AD-A2FF-2E0293C27AB9}"/>
              </a:ext>
            </a:extLst>
          </p:cNvPr>
          <p:cNvSpPr>
            <a:spLocks noGrp="1"/>
          </p:cNvSpPr>
          <p:nvPr>
            <p:ph type="dt" sz="half" idx="10"/>
          </p:nvPr>
        </p:nvSpPr>
        <p:spPr/>
        <p:txBody>
          <a:bodyPr/>
          <a:lstStyle/>
          <a:p>
            <a:fld id="{F5396C28-A8A5-45DE-97A0-92167CC214E9}" type="datetime1">
              <a:rPr lang="fr-FR" smtClean="0"/>
              <a:t>06/05/2020</a:t>
            </a:fld>
            <a:endParaRPr lang="fr-FR"/>
          </a:p>
        </p:txBody>
      </p:sp>
      <p:sp>
        <p:nvSpPr>
          <p:cNvPr id="6" name="Espace réservé du pied de page 5">
            <a:extLst>
              <a:ext uri="{FF2B5EF4-FFF2-40B4-BE49-F238E27FC236}">
                <a16:creationId xmlns:a16="http://schemas.microsoft.com/office/drawing/2014/main" id="{FF4083A8-7EE8-40C4-A8E8-F7A638D0527F}"/>
              </a:ext>
            </a:extLst>
          </p:cNvPr>
          <p:cNvSpPr>
            <a:spLocks noGrp="1"/>
          </p:cNvSpPr>
          <p:nvPr>
            <p:ph type="ftr" sz="quarter" idx="11"/>
          </p:nvPr>
        </p:nvSpPr>
        <p:spPr/>
        <p:txBody>
          <a:bodyPr/>
          <a:lstStyle/>
          <a:p>
            <a:r>
              <a:rPr lang="fr-FR"/>
              <a:t>Charles BOUTEMY</a:t>
            </a:r>
          </a:p>
        </p:txBody>
      </p:sp>
      <p:sp>
        <p:nvSpPr>
          <p:cNvPr id="7" name="Espace réservé du numéro de diapositive 6">
            <a:extLst>
              <a:ext uri="{FF2B5EF4-FFF2-40B4-BE49-F238E27FC236}">
                <a16:creationId xmlns:a16="http://schemas.microsoft.com/office/drawing/2014/main" id="{AE61411B-E59B-47DA-B661-095A9711E821}"/>
              </a:ext>
            </a:extLst>
          </p:cNvPr>
          <p:cNvSpPr>
            <a:spLocks noGrp="1"/>
          </p:cNvSpPr>
          <p:nvPr>
            <p:ph type="sldNum" sz="quarter" idx="12"/>
          </p:nvPr>
        </p:nvSpPr>
        <p:spPr/>
        <p:txBody>
          <a:bodyPr/>
          <a:lstStyle/>
          <a:p>
            <a:fld id="{EEFF4E56-43C5-4B0E-A282-A62390AF8D88}" type="slidenum">
              <a:rPr lang="fr-FR" smtClean="0"/>
              <a:t>‹N°›</a:t>
            </a:fld>
            <a:endParaRPr lang="fr-FR"/>
          </a:p>
        </p:txBody>
      </p:sp>
    </p:spTree>
    <p:extLst>
      <p:ext uri="{BB962C8B-B14F-4D97-AF65-F5344CB8AC3E}">
        <p14:creationId xmlns:p14="http://schemas.microsoft.com/office/powerpoint/2010/main" val="478297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81827D-7DC7-4A16-A1C8-10C095FC5558}"/>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5642782E-CDFB-4216-B72A-798E204633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59CD20CB-F8B3-4628-B05D-57AC7A8747CE}"/>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1F305EE5-30C3-4145-ACEA-70C0E5E651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E37B8F40-BC29-4419-93EB-56C22F5EAED9}"/>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77B6F64D-B58D-498B-AADB-691AB04EF461}"/>
              </a:ext>
            </a:extLst>
          </p:cNvPr>
          <p:cNvSpPr>
            <a:spLocks noGrp="1"/>
          </p:cNvSpPr>
          <p:nvPr>
            <p:ph type="dt" sz="half" idx="10"/>
          </p:nvPr>
        </p:nvSpPr>
        <p:spPr/>
        <p:txBody>
          <a:bodyPr/>
          <a:lstStyle/>
          <a:p>
            <a:fld id="{1A81D045-D888-4121-992D-A3FBC74602C8}" type="datetime1">
              <a:rPr lang="fr-FR" smtClean="0"/>
              <a:t>06/05/2020</a:t>
            </a:fld>
            <a:endParaRPr lang="fr-FR"/>
          </a:p>
        </p:txBody>
      </p:sp>
      <p:sp>
        <p:nvSpPr>
          <p:cNvPr id="8" name="Espace réservé du pied de page 7">
            <a:extLst>
              <a:ext uri="{FF2B5EF4-FFF2-40B4-BE49-F238E27FC236}">
                <a16:creationId xmlns:a16="http://schemas.microsoft.com/office/drawing/2014/main" id="{1AD15B70-1583-4E8E-96E4-C4F66BF4F6B9}"/>
              </a:ext>
            </a:extLst>
          </p:cNvPr>
          <p:cNvSpPr>
            <a:spLocks noGrp="1"/>
          </p:cNvSpPr>
          <p:nvPr>
            <p:ph type="ftr" sz="quarter" idx="11"/>
          </p:nvPr>
        </p:nvSpPr>
        <p:spPr/>
        <p:txBody>
          <a:bodyPr/>
          <a:lstStyle/>
          <a:p>
            <a:r>
              <a:rPr lang="fr-FR"/>
              <a:t>Charles BOUTEMY</a:t>
            </a:r>
          </a:p>
        </p:txBody>
      </p:sp>
      <p:sp>
        <p:nvSpPr>
          <p:cNvPr id="9" name="Espace réservé du numéro de diapositive 8">
            <a:extLst>
              <a:ext uri="{FF2B5EF4-FFF2-40B4-BE49-F238E27FC236}">
                <a16:creationId xmlns:a16="http://schemas.microsoft.com/office/drawing/2014/main" id="{07498D19-AB2E-462F-8B7A-6DB9CD74E3D5}"/>
              </a:ext>
            </a:extLst>
          </p:cNvPr>
          <p:cNvSpPr>
            <a:spLocks noGrp="1"/>
          </p:cNvSpPr>
          <p:nvPr>
            <p:ph type="sldNum" sz="quarter" idx="12"/>
          </p:nvPr>
        </p:nvSpPr>
        <p:spPr/>
        <p:txBody>
          <a:bodyPr/>
          <a:lstStyle/>
          <a:p>
            <a:fld id="{EEFF4E56-43C5-4B0E-A282-A62390AF8D88}" type="slidenum">
              <a:rPr lang="fr-FR" smtClean="0"/>
              <a:t>‹N°›</a:t>
            </a:fld>
            <a:endParaRPr lang="fr-FR"/>
          </a:p>
        </p:txBody>
      </p:sp>
    </p:spTree>
    <p:extLst>
      <p:ext uri="{BB962C8B-B14F-4D97-AF65-F5344CB8AC3E}">
        <p14:creationId xmlns:p14="http://schemas.microsoft.com/office/powerpoint/2010/main" val="2978255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21D405-6298-40A9-98BB-3394D721BAD9}"/>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EDD338E8-8284-417D-855F-B0783B62FB9E}"/>
              </a:ext>
            </a:extLst>
          </p:cNvPr>
          <p:cNvSpPr>
            <a:spLocks noGrp="1"/>
          </p:cNvSpPr>
          <p:nvPr>
            <p:ph type="dt" sz="half" idx="10"/>
          </p:nvPr>
        </p:nvSpPr>
        <p:spPr/>
        <p:txBody>
          <a:bodyPr/>
          <a:lstStyle/>
          <a:p>
            <a:fld id="{D3AEF675-1E8B-4B22-97D9-D4363FD59CFD}" type="datetime1">
              <a:rPr lang="fr-FR" smtClean="0"/>
              <a:t>06/05/2020</a:t>
            </a:fld>
            <a:endParaRPr lang="fr-FR"/>
          </a:p>
        </p:txBody>
      </p:sp>
      <p:sp>
        <p:nvSpPr>
          <p:cNvPr id="4" name="Espace réservé du pied de page 3">
            <a:extLst>
              <a:ext uri="{FF2B5EF4-FFF2-40B4-BE49-F238E27FC236}">
                <a16:creationId xmlns:a16="http://schemas.microsoft.com/office/drawing/2014/main" id="{202F9A2B-9CFC-4493-B29B-E559CE5FF0AE}"/>
              </a:ext>
            </a:extLst>
          </p:cNvPr>
          <p:cNvSpPr>
            <a:spLocks noGrp="1"/>
          </p:cNvSpPr>
          <p:nvPr>
            <p:ph type="ftr" sz="quarter" idx="11"/>
          </p:nvPr>
        </p:nvSpPr>
        <p:spPr/>
        <p:txBody>
          <a:bodyPr/>
          <a:lstStyle/>
          <a:p>
            <a:r>
              <a:rPr lang="fr-FR"/>
              <a:t>Charles BOUTEMY</a:t>
            </a:r>
          </a:p>
        </p:txBody>
      </p:sp>
      <p:sp>
        <p:nvSpPr>
          <p:cNvPr id="5" name="Espace réservé du numéro de diapositive 4">
            <a:extLst>
              <a:ext uri="{FF2B5EF4-FFF2-40B4-BE49-F238E27FC236}">
                <a16:creationId xmlns:a16="http://schemas.microsoft.com/office/drawing/2014/main" id="{91515A53-16DB-48CA-BA12-7D6CC205960D}"/>
              </a:ext>
            </a:extLst>
          </p:cNvPr>
          <p:cNvSpPr>
            <a:spLocks noGrp="1"/>
          </p:cNvSpPr>
          <p:nvPr>
            <p:ph type="sldNum" sz="quarter" idx="12"/>
          </p:nvPr>
        </p:nvSpPr>
        <p:spPr/>
        <p:txBody>
          <a:bodyPr/>
          <a:lstStyle/>
          <a:p>
            <a:fld id="{EEFF4E56-43C5-4B0E-A282-A62390AF8D88}" type="slidenum">
              <a:rPr lang="fr-FR" smtClean="0"/>
              <a:t>‹N°›</a:t>
            </a:fld>
            <a:endParaRPr lang="fr-FR"/>
          </a:p>
        </p:txBody>
      </p:sp>
    </p:spTree>
    <p:extLst>
      <p:ext uri="{BB962C8B-B14F-4D97-AF65-F5344CB8AC3E}">
        <p14:creationId xmlns:p14="http://schemas.microsoft.com/office/powerpoint/2010/main" val="3305012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76CB954-31C6-483B-906E-D9319EA7FA5D}"/>
              </a:ext>
            </a:extLst>
          </p:cNvPr>
          <p:cNvSpPr>
            <a:spLocks noGrp="1"/>
          </p:cNvSpPr>
          <p:nvPr>
            <p:ph type="dt" sz="half" idx="10"/>
          </p:nvPr>
        </p:nvSpPr>
        <p:spPr/>
        <p:txBody>
          <a:bodyPr/>
          <a:lstStyle/>
          <a:p>
            <a:fld id="{32E47F69-52F7-4868-8BD5-C401C9D4B3AF}" type="datetime1">
              <a:rPr lang="fr-FR" smtClean="0"/>
              <a:t>06/05/2020</a:t>
            </a:fld>
            <a:endParaRPr lang="fr-FR"/>
          </a:p>
        </p:txBody>
      </p:sp>
      <p:sp>
        <p:nvSpPr>
          <p:cNvPr id="3" name="Espace réservé du pied de page 2">
            <a:extLst>
              <a:ext uri="{FF2B5EF4-FFF2-40B4-BE49-F238E27FC236}">
                <a16:creationId xmlns:a16="http://schemas.microsoft.com/office/drawing/2014/main" id="{4153B745-528B-44BD-A0DE-82CFA4EA57E1}"/>
              </a:ext>
            </a:extLst>
          </p:cNvPr>
          <p:cNvSpPr>
            <a:spLocks noGrp="1"/>
          </p:cNvSpPr>
          <p:nvPr>
            <p:ph type="ftr" sz="quarter" idx="11"/>
          </p:nvPr>
        </p:nvSpPr>
        <p:spPr/>
        <p:txBody>
          <a:bodyPr/>
          <a:lstStyle/>
          <a:p>
            <a:r>
              <a:rPr lang="fr-FR"/>
              <a:t>Charles BOUTEMY</a:t>
            </a:r>
          </a:p>
        </p:txBody>
      </p:sp>
      <p:sp>
        <p:nvSpPr>
          <p:cNvPr id="4" name="Espace réservé du numéro de diapositive 3">
            <a:extLst>
              <a:ext uri="{FF2B5EF4-FFF2-40B4-BE49-F238E27FC236}">
                <a16:creationId xmlns:a16="http://schemas.microsoft.com/office/drawing/2014/main" id="{F29F56FA-E53C-4B48-8D70-F3D393885082}"/>
              </a:ext>
            </a:extLst>
          </p:cNvPr>
          <p:cNvSpPr>
            <a:spLocks noGrp="1"/>
          </p:cNvSpPr>
          <p:nvPr>
            <p:ph type="sldNum" sz="quarter" idx="12"/>
          </p:nvPr>
        </p:nvSpPr>
        <p:spPr/>
        <p:txBody>
          <a:bodyPr/>
          <a:lstStyle/>
          <a:p>
            <a:fld id="{EEFF4E56-43C5-4B0E-A282-A62390AF8D88}" type="slidenum">
              <a:rPr lang="fr-FR" smtClean="0"/>
              <a:t>‹N°›</a:t>
            </a:fld>
            <a:endParaRPr lang="fr-FR"/>
          </a:p>
        </p:txBody>
      </p:sp>
    </p:spTree>
    <p:extLst>
      <p:ext uri="{BB962C8B-B14F-4D97-AF65-F5344CB8AC3E}">
        <p14:creationId xmlns:p14="http://schemas.microsoft.com/office/powerpoint/2010/main" val="1202989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5947FC-04BE-4815-820E-813FDE32CA9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9B98308F-6438-405A-B5FA-9744053DC3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DA77E237-234A-435E-A7A8-693DBD000E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8FECD61-BF38-41A4-9E52-81A393A114B2}"/>
              </a:ext>
            </a:extLst>
          </p:cNvPr>
          <p:cNvSpPr>
            <a:spLocks noGrp="1"/>
          </p:cNvSpPr>
          <p:nvPr>
            <p:ph type="dt" sz="half" idx="10"/>
          </p:nvPr>
        </p:nvSpPr>
        <p:spPr/>
        <p:txBody>
          <a:bodyPr/>
          <a:lstStyle/>
          <a:p>
            <a:fld id="{3E2F7EE3-D74F-4046-81C4-767EF3D1DCCA}" type="datetime1">
              <a:rPr lang="fr-FR" smtClean="0"/>
              <a:t>06/05/2020</a:t>
            </a:fld>
            <a:endParaRPr lang="fr-FR"/>
          </a:p>
        </p:txBody>
      </p:sp>
      <p:sp>
        <p:nvSpPr>
          <p:cNvPr id="6" name="Espace réservé du pied de page 5">
            <a:extLst>
              <a:ext uri="{FF2B5EF4-FFF2-40B4-BE49-F238E27FC236}">
                <a16:creationId xmlns:a16="http://schemas.microsoft.com/office/drawing/2014/main" id="{D9855163-77B1-4E5E-A577-E26A200E48AB}"/>
              </a:ext>
            </a:extLst>
          </p:cNvPr>
          <p:cNvSpPr>
            <a:spLocks noGrp="1"/>
          </p:cNvSpPr>
          <p:nvPr>
            <p:ph type="ftr" sz="quarter" idx="11"/>
          </p:nvPr>
        </p:nvSpPr>
        <p:spPr/>
        <p:txBody>
          <a:bodyPr/>
          <a:lstStyle/>
          <a:p>
            <a:r>
              <a:rPr lang="fr-FR"/>
              <a:t>Charles BOUTEMY</a:t>
            </a:r>
          </a:p>
        </p:txBody>
      </p:sp>
      <p:sp>
        <p:nvSpPr>
          <p:cNvPr id="7" name="Espace réservé du numéro de diapositive 6">
            <a:extLst>
              <a:ext uri="{FF2B5EF4-FFF2-40B4-BE49-F238E27FC236}">
                <a16:creationId xmlns:a16="http://schemas.microsoft.com/office/drawing/2014/main" id="{A4CE3396-AB8A-44D7-B5AC-08DB7F149B49}"/>
              </a:ext>
            </a:extLst>
          </p:cNvPr>
          <p:cNvSpPr>
            <a:spLocks noGrp="1"/>
          </p:cNvSpPr>
          <p:nvPr>
            <p:ph type="sldNum" sz="quarter" idx="12"/>
          </p:nvPr>
        </p:nvSpPr>
        <p:spPr/>
        <p:txBody>
          <a:bodyPr/>
          <a:lstStyle/>
          <a:p>
            <a:fld id="{EEFF4E56-43C5-4B0E-A282-A62390AF8D88}" type="slidenum">
              <a:rPr lang="fr-FR" smtClean="0"/>
              <a:t>‹N°›</a:t>
            </a:fld>
            <a:endParaRPr lang="fr-FR"/>
          </a:p>
        </p:txBody>
      </p:sp>
    </p:spTree>
    <p:extLst>
      <p:ext uri="{BB962C8B-B14F-4D97-AF65-F5344CB8AC3E}">
        <p14:creationId xmlns:p14="http://schemas.microsoft.com/office/powerpoint/2010/main" val="876201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F1D49F-08A0-40A6-B38D-71C64100336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01085439-1FC9-46AB-AC0B-F536FC4F42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0AF97899-9EC9-4BAC-86A5-4A5DEADCAB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F544F79-0A59-4665-8D8E-51BD428529A3}"/>
              </a:ext>
            </a:extLst>
          </p:cNvPr>
          <p:cNvSpPr>
            <a:spLocks noGrp="1"/>
          </p:cNvSpPr>
          <p:nvPr>
            <p:ph type="dt" sz="half" idx="10"/>
          </p:nvPr>
        </p:nvSpPr>
        <p:spPr/>
        <p:txBody>
          <a:bodyPr/>
          <a:lstStyle/>
          <a:p>
            <a:fld id="{EA1B03C1-3A0D-4778-9B11-67E86D718280}" type="datetime1">
              <a:rPr lang="fr-FR" smtClean="0"/>
              <a:t>06/05/2020</a:t>
            </a:fld>
            <a:endParaRPr lang="fr-FR"/>
          </a:p>
        </p:txBody>
      </p:sp>
      <p:sp>
        <p:nvSpPr>
          <p:cNvPr id="6" name="Espace réservé du pied de page 5">
            <a:extLst>
              <a:ext uri="{FF2B5EF4-FFF2-40B4-BE49-F238E27FC236}">
                <a16:creationId xmlns:a16="http://schemas.microsoft.com/office/drawing/2014/main" id="{7A52273F-4784-4B37-BF58-F67DE4A277D3}"/>
              </a:ext>
            </a:extLst>
          </p:cNvPr>
          <p:cNvSpPr>
            <a:spLocks noGrp="1"/>
          </p:cNvSpPr>
          <p:nvPr>
            <p:ph type="ftr" sz="quarter" idx="11"/>
          </p:nvPr>
        </p:nvSpPr>
        <p:spPr/>
        <p:txBody>
          <a:bodyPr/>
          <a:lstStyle/>
          <a:p>
            <a:r>
              <a:rPr lang="fr-FR"/>
              <a:t>Charles BOUTEMY</a:t>
            </a:r>
          </a:p>
        </p:txBody>
      </p:sp>
      <p:sp>
        <p:nvSpPr>
          <p:cNvPr id="7" name="Espace réservé du numéro de diapositive 6">
            <a:extLst>
              <a:ext uri="{FF2B5EF4-FFF2-40B4-BE49-F238E27FC236}">
                <a16:creationId xmlns:a16="http://schemas.microsoft.com/office/drawing/2014/main" id="{3DD97935-6863-4CFB-A645-2CC4832E2B08}"/>
              </a:ext>
            </a:extLst>
          </p:cNvPr>
          <p:cNvSpPr>
            <a:spLocks noGrp="1"/>
          </p:cNvSpPr>
          <p:nvPr>
            <p:ph type="sldNum" sz="quarter" idx="12"/>
          </p:nvPr>
        </p:nvSpPr>
        <p:spPr/>
        <p:txBody>
          <a:bodyPr/>
          <a:lstStyle/>
          <a:p>
            <a:fld id="{EEFF4E56-43C5-4B0E-A282-A62390AF8D88}" type="slidenum">
              <a:rPr lang="fr-FR" smtClean="0"/>
              <a:t>‹N°›</a:t>
            </a:fld>
            <a:endParaRPr lang="fr-FR"/>
          </a:p>
        </p:txBody>
      </p:sp>
    </p:spTree>
    <p:extLst>
      <p:ext uri="{BB962C8B-B14F-4D97-AF65-F5344CB8AC3E}">
        <p14:creationId xmlns:p14="http://schemas.microsoft.com/office/powerpoint/2010/main" val="1764211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34A2FF87-4156-450C-A604-72FE34E016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1829D3ED-8EF6-46C9-A53E-6999C16A89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7EA3261-49F9-4DC4-97D6-F7B928AFA9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E3A616-1418-4121-B98A-4200DD825A24}" type="datetime1">
              <a:rPr lang="fr-FR" smtClean="0"/>
              <a:t>06/05/2020</a:t>
            </a:fld>
            <a:endParaRPr lang="fr-FR"/>
          </a:p>
        </p:txBody>
      </p:sp>
      <p:sp>
        <p:nvSpPr>
          <p:cNvPr id="5" name="Espace réservé du pied de page 4">
            <a:extLst>
              <a:ext uri="{FF2B5EF4-FFF2-40B4-BE49-F238E27FC236}">
                <a16:creationId xmlns:a16="http://schemas.microsoft.com/office/drawing/2014/main" id="{5FB830CE-FEC2-47E2-BD2F-BF2F5D60BF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a:t>Charles BOUTEMY</a:t>
            </a:r>
          </a:p>
        </p:txBody>
      </p:sp>
      <p:sp>
        <p:nvSpPr>
          <p:cNvPr id="6" name="Espace réservé du numéro de diapositive 5">
            <a:extLst>
              <a:ext uri="{FF2B5EF4-FFF2-40B4-BE49-F238E27FC236}">
                <a16:creationId xmlns:a16="http://schemas.microsoft.com/office/drawing/2014/main" id="{94CAA9BD-09F9-4396-B904-37718C7D8F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FF4E56-43C5-4B0E-A282-A62390AF8D88}" type="slidenum">
              <a:rPr lang="fr-FR" smtClean="0"/>
              <a:t>‹N°›</a:t>
            </a:fld>
            <a:endParaRPr lang="fr-FR"/>
          </a:p>
        </p:txBody>
      </p:sp>
    </p:spTree>
    <p:extLst>
      <p:ext uri="{BB962C8B-B14F-4D97-AF65-F5344CB8AC3E}">
        <p14:creationId xmlns:p14="http://schemas.microsoft.com/office/powerpoint/2010/main" val="42435196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charles.boutemy@outlook.fr"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chart" Target="../charts/chart1.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A585D701-3DCD-42CF-AF37-38933B610FD5}"/>
              </a:ext>
            </a:extLst>
          </p:cNvPr>
          <p:cNvGrpSpPr>
            <a:grpSpLocks noChangeAspect="1"/>
          </p:cNvGrpSpPr>
          <p:nvPr/>
        </p:nvGrpSpPr>
        <p:grpSpPr>
          <a:xfrm>
            <a:off x="736255" y="302332"/>
            <a:ext cx="10719489" cy="4916213"/>
            <a:chOff x="28771" y="0"/>
            <a:chExt cx="5557520" cy="5404485"/>
          </a:xfrm>
        </p:grpSpPr>
        <p:sp>
          <p:nvSpPr>
            <p:cNvPr id="5" name="Forme libre 10">
              <a:extLst>
                <a:ext uri="{FF2B5EF4-FFF2-40B4-BE49-F238E27FC236}">
                  <a16:creationId xmlns:a16="http://schemas.microsoft.com/office/drawing/2014/main" id="{CC2E7620-7614-4722-917F-16176DF06E82}"/>
                </a:ext>
              </a:extLst>
            </p:cNvPr>
            <p:cNvSpPr>
              <a:spLocks/>
            </p:cNvSpPr>
            <p:nvPr/>
          </p:nvSpPr>
          <p:spPr bwMode="auto">
            <a:xfrm>
              <a:off x="28771" y="0"/>
              <a:ext cx="5557520" cy="5404485"/>
            </a:xfrm>
            <a:custGeom>
              <a:avLst/>
              <a:gdLst>
                <a:gd name="T0" fmla="*/ 0 w 720"/>
                <a:gd name="T1" fmla="*/ 0 h 700"/>
                <a:gd name="T2" fmla="*/ 0 w 720"/>
                <a:gd name="T3" fmla="*/ 644 h 700"/>
                <a:gd name="T4" fmla="*/ 113 w 720"/>
                <a:gd name="T5" fmla="*/ 665 h 700"/>
                <a:gd name="T6" fmla="*/ 720 w 720"/>
                <a:gd name="T7" fmla="*/ 644 h 700"/>
                <a:gd name="T8" fmla="*/ 720 w 720"/>
                <a:gd name="T9" fmla="*/ 617 h 700"/>
                <a:gd name="T10" fmla="*/ 720 w 720"/>
                <a:gd name="T11" fmla="*/ 0 h 700"/>
                <a:gd name="T12" fmla="*/ 0 w 720"/>
                <a:gd name="T13" fmla="*/ 0 h 700"/>
              </a:gdLst>
              <a:ahLst/>
              <a:cxnLst>
                <a:cxn ang="0">
                  <a:pos x="T0" y="T1"/>
                </a:cxn>
                <a:cxn ang="0">
                  <a:pos x="T2" y="T3"/>
                </a:cxn>
                <a:cxn ang="0">
                  <a:pos x="T4" y="T5"/>
                </a:cxn>
                <a:cxn ang="0">
                  <a:pos x="T6" y="T7"/>
                </a:cxn>
                <a:cxn ang="0">
                  <a:pos x="T8" y="T9"/>
                </a:cxn>
                <a:cxn ang="0">
                  <a:pos x="T10" y="T11"/>
                </a:cxn>
                <a:cxn ang="0">
                  <a:pos x="T12" y="T13"/>
                </a:cxn>
              </a:cxnLst>
              <a:rect l="0" t="0" r="r" b="b"/>
              <a:pathLst>
                <a:path w="720" h="700">
                  <a:moveTo>
                    <a:pt x="0" y="0"/>
                  </a:moveTo>
                  <a:cubicBezTo>
                    <a:pt x="0" y="644"/>
                    <a:pt x="0" y="644"/>
                    <a:pt x="0" y="644"/>
                  </a:cubicBezTo>
                  <a:cubicBezTo>
                    <a:pt x="23" y="650"/>
                    <a:pt x="62" y="658"/>
                    <a:pt x="113" y="665"/>
                  </a:cubicBezTo>
                  <a:cubicBezTo>
                    <a:pt x="250" y="685"/>
                    <a:pt x="476" y="700"/>
                    <a:pt x="720" y="644"/>
                  </a:cubicBezTo>
                  <a:cubicBezTo>
                    <a:pt x="720" y="617"/>
                    <a:pt x="720" y="617"/>
                    <a:pt x="720" y="617"/>
                  </a:cubicBezTo>
                  <a:cubicBezTo>
                    <a:pt x="720" y="0"/>
                    <a:pt x="720" y="0"/>
                    <a:pt x="720" y="0"/>
                  </a:cubicBezTo>
                  <a:cubicBezTo>
                    <a:pt x="0" y="0"/>
                    <a:pt x="0" y="0"/>
                    <a:pt x="0" y="0"/>
                  </a:cubicBezTo>
                </a:path>
              </a:pathLst>
            </a:custGeom>
            <a:solidFill>
              <a:schemeClr val="tx2">
                <a:lumMod val="50000"/>
              </a:schemeClr>
            </a:solidFill>
            <a:ln>
              <a:noFill/>
            </a:ln>
          </p:spPr>
          <p:style>
            <a:lnRef idx="0">
              <a:scrgbClr r="0" g="0" b="0"/>
            </a:lnRef>
            <a:fillRef idx="1003">
              <a:schemeClr val="dk2"/>
            </a:fillRef>
            <a:effectRef idx="0">
              <a:scrgbClr r="0" g="0" b="0"/>
            </a:effectRef>
            <a:fontRef idx="major"/>
          </p:style>
          <p:txBody>
            <a:bodyPr rot="0" vert="horz" wrap="square" lIns="914400" tIns="1097280" rIns="1097280" bIns="1097280" anchor="b" anchorCtr="0" upright="1">
              <a:noAutofit/>
            </a:bodyPr>
            <a:lstStyle/>
            <a:p>
              <a:pPr algn="ctr">
                <a:lnSpc>
                  <a:spcPct val="150000"/>
                </a:lnSpc>
                <a:spcAft>
                  <a:spcPts val="0"/>
                </a:spcAft>
              </a:pPr>
              <a:r>
                <a:rPr lang="fr-FR" sz="1800" dirty="0">
                  <a:solidFill>
                    <a:srgbClr val="FFFFFF"/>
                  </a:solidFill>
                  <a:effectLst/>
                  <a:latin typeface="Trebuchet MS" panose="020B0603020202020204" pitchFamily="34" charset="0"/>
                  <a:ea typeface="Calibri" panose="020F0502020204030204" pitchFamily="34" charset="0"/>
                  <a:cs typeface="Times New Roman" panose="02020603050405020304" pitchFamily="18" charset="0"/>
                </a:rPr>
                <a:t> </a:t>
              </a:r>
              <a:endParaRPr lang="fr-FR"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50000"/>
                </a:lnSpc>
                <a:spcAft>
                  <a:spcPts val="0"/>
                </a:spcAft>
              </a:pPr>
              <a:r>
                <a:rPr lang="fr-FR" sz="1800" dirty="0">
                  <a:solidFill>
                    <a:srgbClr val="FFFFFF"/>
                  </a:solidFill>
                  <a:effectLst/>
                  <a:latin typeface="Trebuchet MS" panose="020B0603020202020204" pitchFamily="34" charset="0"/>
                  <a:ea typeface="Calibri" panose="020F0502020204030204" pitchFamily="34" charset="0"/>
                  <a:cs typeface="Times New Roman" panose="02020603050405020304" pitchFamily="18" charset="0"/>
                </a:rPr>
                <a:t> </a:t>
              </a:r>
              <a:endParaRPr lang="fr-FR"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50000"/>
                </a:lnSpc>
                <a:spcAft>
                  <a:spcPts val="0"/>
                </a:spcAft>
              </a:pPr>
              <a:r>
                <a:rPr lang="fr-FR" sz="1800" dirty="0">
                  <a:solidFill>
                    <a:srgbClr val="FFFFFF"/>
                  </a:solidFill>
                  <a:effectLst/>
                  <a:latin typeface="Trebuchet MS" panose="020B0603020202020204" pitchFamily="34" charset="0"/>
                  <a:ea typeface="Calibri" panose="020F0502020204030204" pitchFamily="34" charset="0"/>
                  <a:cs typeface="Times New Roman" panose="02020603050405020304" pitchFamily="18" charset="0"/>
                </a:rPr>
                <a:t> </a:t>
              </a:r>
              <a:endParaRPr lang="fr-FR"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50000"/>
                </a:lnSpc>
                <a:spcAft>
                  <a:spcPts val="0"/>
                </a:spcAft>
              </a:pPr>
              <a:r>
                <a:rPr lang="fr-FR" sz="1800" dirty="0">
                  <a:solidFill>
                    <a:srgbClr val="FFFFFF"/>
                  </a:solidFill>
                  <a:effectLst/>
                  <a:latin typeface="Trebuchet MS" panose="020B0603020202020204" pitchFamily="34" charset="0"/>
                  <a:ea typeface="Calibri" panose="020F0502020204030204" pitchFamily="34" charset="0"/>
                  <a:cs typeface="Times New Roman" panose="02020603050405020304" pitchFamily="18" charset="0"/>
                </a:rPr>
                <a:t> </a:t>
              </a:r>
              <a:endParaRPr lang="fr-FR"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50000"/>
                </a:lnSpc>
                <a:spcAft>
                  <a:spcPts val="0"/>
                </a:spcAft>
              </a:pPr>
              <a:r>
                <a:rPr lang="fr-FR" sz="1800" dirty="0">
                  <a:solidFill>
                    <a:srgbClr val="FFFFFF"/>
                  </a:solidFill>
                  <a:effectLst/>
                  <a:latin typeface="Trebuchet MS" panose="020B0603020202020204" pitchFamily="34" charset="0"/>
                  <a:ea typeface="Calibri" panose="020F0502020204030204" pitchFamily="34" charset="0"/>
                  <a:cs typeface="Times New Roman" panose="02020603050405020304" pitchFamily="18" charset="0"/>
                </a:rPr>
                <a:t> </a:t>
              </a:r>
              <a:endParaRPr lang="fr-FR"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50000"/>
                </a:lnSpc>
                <a:spcAft>
                  <a:spcPts val="0"/>
                </a:spcAft>
              </a:pPr>
              <a:r>
                <a:rPr lang="fr-FR" sz="1800" dirty="0">
                  <a:solidFill>
                    <a:srgbClr val="FFFFFF"/>
                  </a:solidFill>
                  <a:effectLst/>
                  <a:latin typeface="Trebuchet MS" panose="020B0603020202020204" pitchFamily="34" charset="0"/>
                  <a:ea typeface="Calibri" panose="020F0502020204030204" pitchFamily="34" charset="0"/>
                  <a:cs typeface="Times New Roman" panose="02020603050405020304" pitchFamily="18" charset="0"/>
                </a:rPr>
                <a:t> </a:t>
              </a:r>
            </a:p>
            <a:p>
              <a:pPr algn="ctr">
                <a:lnSpc>
                  <a:spcPct val="150000"/>
                </a:lnSpc>
                <a:spcAft>
                  <a:spcPts val="0"/>
                </a:spcAft>
              </a:pPr>
              <a:endParaRPr lang="fr-FR" dirty="0">
                <a:solidFill>
                  <a:srgbClr val="FFFFFF"/>
                </a:solidFill>
                <a:latin typeface="Trebuchet MS" panose="020B0603020202020204" pitchFamily="34" charset="0"/>
                <a:ea typeface="Calibri" panose="020F0502020204030204" pitchFamily="34" charset="0"/>
                <a:cs typeface="Times New Roman" panose="02020603050405020304" pitchFamily="18" charset="0"/>
              </a:endParaRPr>
            </a:p>
            <a:p>
              <a:pPr algn="ctr">
                <a:lnSpc>
                  <a:spcPct val="150000"/>
                </a:lnSpc>
                <a:spcAft>
                  <a:spcPts val="0"/>
                </a:spcAft>
              </a:pPr>
              <a:endParaRPr lang="fr-FR" sz="1200" dirty="0">
                <a:solidFill>
                  <a:srgbClr val="FFFFFF"/>
                </a:solidFill>
                <a:effectLst/>
                <a:latin typeface="Trebuchet MS" panose="020B0603020202020204" pitchFamily="34" charset="0"/>
                <a:ea typeface="Calibri" panose="020F0502020204030204" pitchFamily="34" charset="0"/>
                <a:cs typeface="Times New Roman" panose="02020603050405020304" pitchFamily="18" charset="0"/>
              </a:endParaRPr>
            </a:p>
            <a:p>
              <a:pPr algn="ctr">
                <a:lnSpc>
                  <a:spcPct val="150000"/>
                </a:lnSpc>
                <a:spcAft>
                  <a:spcPts val="0"/>
                </a:spcAft>
              </a:pPr>
              <a:endParaRPr lang="fr-FR" sz="1200" dirty="0">
                <a:solidFill>
                  <a:srgbClr val="FFFFFF"/>
                </a:solidFill>
                <a:latin typeface="Trebuchet MS" panose="020B0603020202020204" pitchFamily="34" charset="0"/>
                <a:ea typeface="Calibri" panose="020F0502020204030204" pitchFamily="34" charset="0"/>
                <a:cs typeface="Times New Roman" panose="02020603050405020304" pitchFamily="18" charset="0"/>
              </a:endParaRPr>
            </a:p>
            <a:p>
              <a:pPr algn="ctr">
                <a:lnSpc>
                  <a:spcPct val="150000"/>
                </a:lnSpc>
                <a:spcAft>
                  <a:spcPts val="0"/>
                </a:spcAft>
              </a:pPr>
              <a:endParaRPr lang="fr-FR" sz="1200" dirty="0">
                <a:solidFill>
                  <a:srgbClr val="FFFFFF"/>
                </a:solidFill>
                <a:effectLst/>
                <a:latin typeface="Trebuchet MS" panose="020B0603020202020204" pitchFamily="34" charset="0"/>
                <a:ea typeface="Calibri" panose="020F0502020204030204" pitchFamily="34" charset="0"/>
                <a:cs typeface="Times New Roman" panose="02020603050405020304" pitchFamily="18" charset="0"/>
              </a:endParaRPr>
            </a:p>
            <a:p>
              <a:pPr algn="ctr">
                <a:lnSpc>
                  <a:spcPct val="150000"/>
                </a:lnSpc>
                <a:spcAft>
                  <a:spcPts val="0"/>
                </a:spcAft>
              </a:pPr>
              <a:endParaRPr lang="fr-FR" sz="1200" dirty="0">
                <a:solidFill>
                  <a:srgbClr val="FFFFFF"/>
                </a:solidFill>
                <a:latin typeface="Trebuchet MS" panose="020B0603020202020204" pitchFamily="34" charset="0"/>
                <a:ea typeface="Calibri" panose="020F0502020204030204" pitchFamily="34" charset="0"/>
                <a:cs typeface="Times New Roman" panose="02020603050405020304" pitchFamily="18" charset="0"/>
              </a:endParaRPr>
            </a:p>
            <a:p>
              <a:pPr algn="ctr">
                <a:lnSpc>
                  <a:spcPct val="150000"/>
                </a:lnSpc>
                <a:spcAft>
                  <a:spcPts val="0"/>
                </a:spcAft>
              </a:pPr>
              <a:endParaRPr lang="fr-FR" sz="1200" dirty="0">
                <a:solidFill>
                  <a:srgbClr val="FFFFFF"/>
                </a:solidFill>
                <a:effectLst/>
                <a:latin typeface="Trebuchet MS" panose="020B0603020202020204" pitchFamily="34" charset="0"/>
                <a:ea typeface="Calibri" panose="020F0502020204030204" pitchFamily="34" charset="0"/>
                <a:cs typeface="Times New Roman" panose="02020603050405020304" pitchFamily="18" charset="0"/>
              </a:endParaRPr>
            </a:p>
            <a:p>
              <a:pPr algn="ctr">
                <a:lnSpc>
                  <a:spcPct val="150000"/>
                </a:lnSpc>
                <a:spcAft>
                  <a:spcPts val="0"/>
                </a:spcAft>
              </a:pPr>
              <a:endParaRPr lang="fr-FR"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50000"/>
                </a:lnSpc>
                <a:spcAft>
                  <a:spcPts val="0"/>
                </a:spcAft>
              </a:pPr>
              <a:endParaRPr lang="fr-FR" sz="1200" dirty="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50000"/>
                </a:lnSpc>
                <a:spcAft>
                  <a:spcPts val="0"/>
                </a:spcAft>
              </a:pPr>
              <a:endParaRPr lang="fr-FR"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50000"/>
                </a:lnSpc>
                <a:spcAft>
                  <a:spcPts val="0"/>
                </a:spcAft>
              </a:pPr>
              <a:endParaRPr lang="fr-FR" sz="2400" b="1" dirty="0">
                <a:solidFill>
                  <a:srgbClr val="FFFFFF"/>
                </a:solidFill>
                <a:effectLst/>
                <a:latin typeface="Trebuchet MS" panose="020B0603020202020204" pitchFamily="34" charset="0"/>
                <a:ea typeface="Calibri" panose="020F0502020204030204" pitchFamily="34" charset="0"/>
                <a:cs typeface="Arial" panose="020B0604020202020204" pitchFamily="34" charset="0"/>
              </a:endParaRPr>
            </a:p>
            <a:p>
              <a:pPr algn="ctr">
                <a:lnSpc>
                  <a:spcPct val="150000"/>
                </a:lnSpc>
                <a:spcAft>
                  <a:spcPts val="0"/>
                </a:spcAft>
              </a:pPr>
              <a:endParaRPr lang="fr-FR" sz="2400" b="1" dirty="0">
                <a:solidFill>
                  <a:srgbClr val="FFFFFF"/>
                </a:solidFill>
                <a:latin typeface="Trebuchet MS" panose="020B0603020202020204" pitchFamily="34" charset="0"/>
                <a:ea typeface="Calibri" panose="020F0502020204030204" pitchFamily="34" charset="0"/>
                <a:cs typeface="Arial" panose="020B0604020202020204" pitchFamily="34" charset="0"/>
              </a:endParaRPr>
            </a:p>
            <a:p>
              <a:pPr algn="ctr">
                <a:lnSpc>
                  <a:spcPct val="150000"/>
                </a:lnSpc>
                <a:spcAft>
                  <a:spcPts val="0"/>
                </a:spcAft>
              </a:pPr>
              <a:endParaRPr lang="fr-FR" sz="2400" b="1" dirty="0">
                <a:solidFill>
                  <a:srgbClr val="FFFFFF"/>
                </a:solidFill>
                <a:effectLst/>
                <a:latin typeface="Trebuchet MS" panose="020B0603020202020204" pitchFamily="34" charset="0"/>
                <a:ea typeface="Calibri" panose="020F0502020204030204" pitchFamily="34" charset="0"/>
                <a:cs typeface="Arial" panose="020B0604020202020204" pitchFamily="34" charset="0"/>
              </a:endParaRPr>
            </a:p>
            <a:p>
              <a:pPr algn="ctr">
                <a:lnSpc>
                  <a:spcPct val="150000"/>
                </a:lnSpc>
                <a:spcAft>
                  <a:spcPts val="0"/>
                </a:spcAft>
              </a:pPr>
              <a:endParaRPr lang="fr-FR" sz="2400" b="1" dirty="0">
                <a:solidFill>
                  <a:srgbClr val="FFFFFF"/>
                </a:solidFill>
                <a:latin typeface="Trebuchet MS" panose="020B0603020202020204" pitchFamily="34" charset="0"/>
                <a:ea typeface="Calibri" panose="020F0502020204030204" pitchFamily="34" charset="0"/>
                <a:cs typeface="Arial" panose="020B0604020202020204" pitchFamily="34" charset="0"/>
              </a:endParaRPr>
            </a:p>
            <a:p>
              <a:pPr algn="ctr">
                <a:lnSpc>
                  <a:spcPct val="150000"/>
                </a:lnSpc>
                <a:spcAft>
                  <a:spcPts val="0"/>
                </a:spcAft>
              </a:pPr>
              <a:endParaRPr lang="fr-FR" sz="2400" b="1" dirty="0">
                <a:solidFill>
                  <a:srgbClr val="FFFFFF"/>
                </a:solidFill>
                <a:effectLst/>
                <a:latin typeface="Trebuchet MS" panose="020B0603020202020204" pitchFamily="34" charset="0"/>
                <a:ea typeface="Calibri" panose="020F0502020204030204" pitchFamily="34" charset="0"/>
                <a:cs typeface="Arial" panose="020B0604020202020204" pitchFamily="34" charset="0"/>
              </a:endParaRPr>
            </a:p>
            <a:p>
              <a:pPr algn="ctr">
                <a:lnSpc>
                  <a:spcPct val="150000"/>
                </a:lnSpc>
                <a:spcAft>
                  <a:spcPts val="0"/>
                </a:spcAft>
              </a:pPr>
              <a:endParaRPr lang="fr-FR" sz="2400" b="1" dirty="0">
                <a:solidFill>
                  <a:srgbClr val="FFFFFF"/>
                </a:solidFill>
                <a:latin typeface="Trebuchet MS" panose="020B0603020202020204" pitchFamily="34" charset="0"/>
                <a:ea typeface="Calibri" panose="020F0502020204030204" pitchFamily="34" charset="0"/>
                <a:cs typeface="Arial" panose="020B0604020202020204" pitchFamily="34" charset="0"/>
              </a:endParaRPr>
            </a:p>
            <a:p>
              <a:pPr algn="ctr">
                <a:lnSpc>
                  <a:spcPct val="150000"/>
                </a:lnSpc>
                <a:spcAft>
                  <a:spcPts val="0"/>
                </a:spcAft>
              </a:pPr>
              <a:endParaRPr lang="fr-FR" sz="2400" b="1" dirty="0">
                <a:solidFill>
                  <a:srgbClr val="FFFFFF"/>
                </a:solidFill>
                <a:effectLst/>
                <a:latin typeface="Trebuchet MS" panose="020B0603020202020204" pitchFamily="34" charset="0"/>
                <a:ea typeface="Calibri" panose="020F0502020204030204" pitchFamily="34" charset="0"/>
                <a:cs typeface="Arial" panose="020B0604020202020204" pitchFamily="34" charset="0"/>
              </a:endParaRPr>
            </a:p>
            <a:p>
              <a:pPr algn="ctr">
                <a:lnSpc>
                  <a:spcPct val="150000"/>
                </a:lnSpc>
                <a:spcAft>
                  <a:spcPts val="0"/>
                </a:spcAft>
              </a:pPr>
              <a:endParaRPr lang="fr-FR" sz="2400" b="1" dirty="0">
                <a:solidFill>
                  <a:srgbClr val="FFFFFF"/>
                </a:solidFill>
                <a:latin typeface="Trebuchet MS" panose="020B0603020202020204" pitchFamily="34" charset="0"/>
                <a:ea typeface="Calibri" panose="020F0502020204030204" pitchFamily="34" charset="0"/>
                <a:cs typeface="Arial" panose="020B0604020202020204" pitchFamily="34" charset="0"/>
              </a:endParaRPr>
            </a:p>
            <a:p>
              <a:pPr algn="ctr">
                <a:lnSpc>
                  <a:spcPct val="150000"/>
                </a:lnSpc>
                <a:spcAft>
                  <a:spcPts val="0"/>
                </a:spcAft>
              </a:pPr>
              <a:endParaRPr lang="fr-FR" sz="2400" b="1" dirty="0">
                <a:solidFill>
                  <a:srgbClr val="FFFFFF"/>
                </a:solidFill>
                <a:effectLst/>
                <a:latin typeface="Trebuchet MS" panose="020B0603020202020204" pitchFamily="34" charset="0"/>
                <a:ea typeface="Calibri" panose="020F0502020204030204" pitchFamily="34" charset="0"/>
                <a:cs typeface="Arial" panose="020B0604020202020204" pitchFamily="34" charset="0"/>
              </a:endParaRPr>
            </a:p>
            <a:p>
              <a:pPr algn="ctr">
                <a:lnSpc>
                  <a:spcPct val="150000"/>
                </a:lnSpc>
                <a:spcAft>
                  <a:spcPts val="0"/>
                </a:spcAft>
              </a:pPr>
              <a:endParaRPr lang="fr-FR" sz="2400" b="1" dirty="0">
                <a:solidFill>
                  <a:srgbClr val="FFFFFF"/>
                </a:solidFill>
                <a:latin typeface="Trebuchet MS" panose="020B0603020202020204" pitchFamily="34" charset="0"/>
                <a:ea typeface="Calibri" panose="020F0502020204030204" pitchFamily="34" charset="0"/>
                <a:cs typeface="Arial" panose="020B0604020202020204" pitchFamily="34" charset="0"/>
              </a:endParaRPr>
            </a:p>
            <a:p>
              <a:pPr algn="ctr">
                <a:lnSpc>
                  <a:spcPct val="150000"/>
                </a:lnSpc>
                <a:spcAft>
                  <a:spcPts val="0"/>
                </a:spcAft>
              </a:pPr>
              <a:endParaRPr lang="fr-FR" sz="2400" b="1" dirty="0">
                <a:solidFill>
                  <a:srgbClr val="FFFFFF"/>
                </a:solidFill>
                <a:effectLst/>
                <a:latin typeface="Trebuchet MS" panose="020B0603020202020204" pitchFamily="34" charset="0"/>
                <a:ea typeface="Calibri" panose="020F0502020204030204" pitchFamily="34" charset="0"/>
                <a:cs typeface="Arial" panose="020B0604020202020204" pitchFamily="34" charset="0"/>
              </a:endParaRPr>
            </a:p>
            <a:p>
              <a:pPr algn="ctr">
                <a:lnSpc>
                  <a:spcPct val="150000"/>
                </a:lnSpc>
                <a:spcAft>
                  <a:spcPts val="0"/>
                </a:spcAft>
              </a:pPr>
              <a:endParaRPr lang="fr-FR" sz="2400" b="1" dirty="0">
                <a:solidFill>
                  <a:srgbClr val="FFFFFF"/>
                </a:solidFill>
                <a:latin typeface="Trebuchet MS" panose="020B0603020202020204" pitchFamily="34" charset="0"/>
                <a:ea typeface="Calibri" panose="020F0502020204030204" pitchFamily="34" charset="0"/>
                <a:cs typeface="Arial" panose="020B0604020202020204" pitchFamily="34" charset="0"/>
              </a:endParaRPr>
            </a:p>
            <a:p>
              <a:pPr algn="ctr">
                <a:lnSpc>
                  <a:spcPct val="150000"/>
                </a:lnSpc>
                <a:spcAft>
                  <a:spcPts val="0"/>
                </a:spcAft>
              </a:pPr>
              <a:endParaRPr lang="fr-FR" sz="2400" b="1" dirty="0">
                <a:solidFill>
                  <a:srgbClr val="FFFFFF"/>
                </a:solidFill>
                <a:effectLst/>
                <a:latin typeface="Trebuchet MS" panose="020B0603020202020204" pitchFamily="34" charset="0"/>
                <a:ea typeface="Calibri" panose="020F0502020204030204" pitchFamily="34" charset="0"/>
                <a:cs typeface="Arial" panose="020B0604020202020204" pitchFamily="34" charset="0"/>
              </a:endParaRPr>
            </a:p>
            <a:p>
              <a:pPr algn="ctr">
                <a:lnSpc>
                  <a:spcPct val="150000"/>
                </a:lnSpc>
                <a:spcAft>
                  <a:spcPts val="0"/>
                </a:spcAft>
              </a:pPr>
              <a:endParaRPr lang="fr-FR" sz="2400" b="1" dirty="0">
                <a:solidFill>
                  <a:srgbClr val="FFFFFF"/>
                </a:solidFill>
                <a:latin typeface="Trebuchet MS" panose="020B0603020202020204" pitchFamily="34" charset="0"/>
                <a:ea typeface="Calibri" panose="020F0502020204030204" pitchFamily="34" charset="0"/>
                <a:cs typeface="Arial" panose="020B0604020202020204" pitchFamily="34" charset="0"/>
              </a:endParaRPr>
            </a:p>
            <a:p>
              <a:pPr algn="ctr">
                <a:lnSpc>
                  <a:spcPct val="150000"/>
                </a:lnSpc>
                <a:spcAft>
                  <a:spcPts val="0"/>
                </a:spcAft>
              </a:pPr>
              <a:endParaRPr lang="fr-FR" sz="2400" b="1" dirty="0">
                <a:solidFill>
                  <a:srgbClr val="FFFFFF"/>
                </a:solidFill>
                <a:effectLst/>
                <a:latin typeface="Trebuchet MS" panose="020B0603020202020204" pitchFamily="34" charset="0"/>
                <a:ea typeface="Calibri" panose="020F0502020204030204" pitchFamily="34" charset="0"/>
                <a:cs typeface="Arial" panose="020B0604020202020204" pitchFamily="34" charset="0"/>
              </a:endParaRPr>
            </a:p>
            <a:p>
              <a:pPr algn="ctr">
                <a:lnSpc>
                  <a:spcPct val="150000"/>
                </a:lnSpc>
                <a:spcAft>
                  <a:spcPts val="0"/>
                </a:spcAft>
              </a:pPr>
              <a:endParaRPr lang="fr-FR" sz="2400" b="1" dirty="0">
                <a:solidFill>
                  <a:srgbClr val="FFFFFF"/>
                </a:solidFill>
                <a:latin typeface="Trebuchet MS" panose="020B0603020202020204" pitchFamily="34" charset="0"/>
                <a:ea typeface="Calibri" panose="020F0502020204030204" pitchFamily="34" charset="0"/>
                <a:cs typeface="Arial" panose="020B0604020202020204" pitchFamily="34" charset="0"/>
              </a:endParaRPr>
            </a:p>
            <a:p>
              <a:pPr algn="ctr">
                <a:lnSpc>
                  <a:spcPct val="150000"/>
                </a:lnSpc>
                <a:spcAft>
                  <a:spcPts val="0"/>
                </a:spcAft>
              </a:pPr>
              <a:r>
                <a:rPr lang="fr-FR" sz="1800" dirty="0">
                  <a:solidFill>
                    <a:srgbClr val="FFFFFF"/>
                  </a:solidFill>
                  <a:effectLst/>
                  <a:latin typeface="Trebuchet MS" panose="020B0603020202020204" pitchFamily="34" charset="0"/>
                  <a:ea typeface="Calibri" panose="020F0502020204030204" pitchFamily="34" charset="0"/>
                  <a:cs typeface="Times New Roman" panose="02020603050405020304" pitchFamily="18" charset="0"/>
                </a:rPr>
                <a:t> </a:t>
              </a:r>
              <a:endParaRPr lang="fr-FR" sz="1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Forme libre 11">
              <a:extLst>
                <a:ext uri="{FF2B5EF4-FFF2-40B4-BE49-F238E27FC236}">
                  <a16:creationId xmlns:a16="http://schemas.microsoft.com/office/drawing/2014/main" id="{C83328B3-5D48-4608-AC72-7AAA4500CA9C}"/>
                </a:ext>
              </a:extLst>
            </p:cNvPr>
            <p:cNvSpPr>
              <a:spLocks/>
            </p:cNvSpPr>
            <p:nvPr/>
          </p:nvSpPr>
          <p:spPr bwMode="auto">
            <a:xfrm>
              <a:off x="876300" y="4769783"/>
              <a:ext cx="4685030" cy="509905"/>
            </a:xfrm>
            <a:custGeom>
              <a:avLst/>
              <a:gdLst>
                <a:gd name="T0" fmla="*/ 607 w 607"/>
                <a:gd name="T1" fmla="*/ 0 h 66"/>
                <a:gd name="T2" fmla="*/ 176 w 607"/>
                <a:gd name="T3" fmla="*/ 57 h 66"/>
                <a:gd name="T4" fmla="*/ 0 w 607"/>
                <a:gd name="T5" fmla="*/ 48 h 66"/>
                <a:gd name="T6" fmla="*/ 251 w 607"/>
                <a:gd name="T7" fmla="*/ 66 h 66"/>
                <a:gd name="T8" fmla="*/ 607 w 607"/>
                <a:gd name="T9" fmla="*/ 27 h 66"/>
                <a:gd name="T10" fmla="*/ 607 w 607"/>
                <a:gd name="T11" fmla="*/ 0 h 66"/>
              </a:gdLst>
              <a:ahLst/>
              <a:cxnLst>
                <a:cxn ang="0">
                  <a:pos x="T0" y="T1"/>
                </a:cxn>
                <a:cxn ang="0">
                  <a:pos x="T2" y="T3"/>
                </a:cxn>
                <a:cxn ang="0">
                  <a:pos x="T4" y="T5"/>
                </a:cxn>
                <a:cxn ang="0">
                  <a:pos x="T6" y="T7"/>
                </a:cxn>
                <a:cxn ang="0">
                  <a:pos x="T8" y="T9"/>
                </a:cxn>
                <a:cxn ang="0">
                  <a:pos x="T10" y="T11"/>
                </a:cxn>
              </a:cxnLst>
              <a:rect l="0" t="0" r="r" b="b"/>
              <a:pathLst>
                <a:path w="607" h="66">
                  <a:moveTo>
                    <a:pt x="607" y="0"/>
                  </a:moveTo>
                  <a:cubicBezTo>
                    <a:pt x="450" y="44"/>
                    <a:pt x="300" y="57"/>
                    <a:pt x="176" y="57"/>
                  </a:cubicBezTo>
                  <a:cubicBezTo>
                    <a:pt x="109" y="57"/>
                    <a:pt x="49" y="53"/>
                    <a:pt x="0" y="48"/>
                  </a:cubicBezTo>
                  <a:cubicBezTo>
                    <a:pt x="66" y="58"/>
                    <a:pt x="152" y="66"/>
                    <a:pt x="251" y="66"/>
                  </a:cubicBezTo>
                  <a:cubicBezTo>
                    <a:pt x="358" y="66"/>
                    <a:pt x="480" y="56"/>
                    <a:pt x="607" y="27"/>
                  </a:cubicBezTo>
                  <a:cubicBezTo>
                    <a:pt x="607" y="0"/>
                    <a:pt x="607" y="0"/>
                    <a:pt x="607" y="0"/>
                  </a:cubicBezTo>
                </a:path>
              </a:pathLst>
            </a:custGeom>
            <a:solidFill>
              <a:schemeClr val="bg1">
                <a:alpha val="3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b" anchorCtr="0" upright="1">
              <a:noAutofit/>
            </a:bodyPr>
            <a:lstStyle/>
            <a:p>
              <a:endParaRPr lang="fr-FR"/>
            </a:p>
          </p:txBody>
        </p:sp>
      </p:grpSp>
      <p:sp>
        <p:nvSpPr>
          <p:cNvPr id="7" name="Zone de texte 7">
            <a:extLst>
              <a:ext uri="{FF2B5EF4-FFF2-40B4-BE49-F238E27FC236}">
                <a16:creationId xmlns:a16="http://schemas.microsoft.com/office/drawing/2014/main" id="{FDDCBBB2-19B8-475C-A2F3-37A40FE32F5E}"/>
              </a:ext>
            </a:extLst>
          </p:cNvPr>
          <p:cNvSpPr txBox="1"/>
          <p:nvPr/>
        </p:nvSpPr>
        <p:spPr>
          <a:xfrm>
            <a:off x="5959819" y="5105023"/>
            <a:ext cx="4581525" cy="1639455"/>
          </a:xfrm>
          <a:prstGeom prst="rect">
            <a:avLst/>
          </a:prstGeom>
          <a:solidFill>
            <a:schemeClr val="lt1"/>
          </a:solidFill>
          <a:ln w="6350">
            <a:no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r">
              <a:spcAft>
                <a:spcPts val="600"/>
              </a:spcAft>
            </a:pPr>
            <a:r>
              <a:rPr lang="fr-FR" sz="1400" b="1" dirty="0">
                <a:effectLst/>
                <a:ea typeface="Calibri" panose="020F0502020204030204" pitchFamily="34" charset="0"/>
                <a:cs typeface="Times New Roman" panose="02020603050405020304" pitchFamily="18" charset="0"/>
              </a:rPr>
              <a:t>Charles BOUTEMY</a:t>
            </a:r>
            <a:endParaRPr lang="fr-FR" sz="1400" dirty="0">
              <a:effectLst/>
              <a:ea typeface="Calibri" panose="020F0502020204030204" pitchFamily="34" charset="0"/>
              <a:cs typeface="Times New Roman" panose="02020603050405020304" pitchFamily="18" charset="0"/>
            </a:endParaRPr>
          </a:p>
          <a:p>
            <a:pPr algn="r">
              <a:spcAft>
                <a:spcPts val="600"/>
              </a:spcAft>
            </a:pPr>
            <a:r>
              <a:rPr lang="fr-FR" sz="1400" dirty="0">
                <a:solidFill>
                  <a:srgbClr val="404040"/>
                </a:solidFill>
                <a:effectLst/>
                <a:ea typeface="Calibri" panose="020F0502020204030204" pitchFamily="34" charset="0"/>
                <a:cs typeface="Times New Roman" panose="02020603050405020304" pitchFamily="18" charset="0"/>
              </a:rPr>
              <a:t>Étudiant en Master 2 Management Stratégique – SAS</a:t>
            </a:r>
            <a:endParaRPr lang="fr-FR" sz="1400" dirty="0">
              <a:effectLst/>
              <a:ea typeface="Calibri" panose="020F0502020204030204" pitchFamily="34" charset="0"/>
              <a:cs typeface="Times New Roman" panose="02020603050405020304" pitchFamily="18" charset="0"/>
            </a:endParaRPr>
          </a:p>
          <a:p>
            <a:pPr algn="r">
              <a:spcAft>
                <a:spcPts val="600"/>
              </a:spcAft>
            </a:pPr>
            <a:r>
              <a:rPr lang="fr-FR" sz="1400" dirty="0">
                <a:solidFill>
                  <a:srgbClr val="404040"/>
                </a:solidFill>
                <a:effectLst/>
                <a:ea typeface="Calibri" panose="020F0502020204030204" pitchFamily="34" charset="0"/>
                <a:cs typeface="Times New Roman" panose="02020603050405020304" pitchFamily="18" charset="0"/>
              </a:rPr>
              <a:t>IAE Lille (Université de Lille)</a:t>
            </a:r>
            <a:endParaRPr lang="fr-FR" sz="1400" dirty="0">
              <a:effectLst/>
              <a:ea typeface="Calibri" panose="020F0502020204030204" pitchFamily="34" charset="0"/>
              <a:cs typeface="Times New Roman" panose="02020603050405020304" pitchFamily="18" charset="0"/>
            </a:endParaRPr>
          </a:p>
          <a:p>
            <a:pPr algn="r">
              <a:spcAft>
                <a:spcPts val="0"/>
              </a:spcAft>
            </a:pPr>
            <a:r>
              <a:rPr lang="fr-FR" sz="1400" u="sng" dirty="0">
                <a:solidFill>
                  <a:srgbClr val="0563C1"/>
                </a:solidFill>
                <a:effectLst/>
                <a:ea typeface="Calibri" panose="020F0502020204030204" pitchFamily="34" charset="0"/>
                <a:cs typeface="Times New Roman" panose="02020603050405020304" pitchFamily="18" charset="0"/>
                <a:hlinkClick r:id="rId2"/>
              </a:rPr>
              <a:t>charles.boutemy@outlook.fr</a:t>
            </a:r>
            <a:endParaRPr lang="fr-FR" sz="1200" dirty="0">
              <a:effectLst/>
              <a:ea typeface="Calibri" panose="020F0502020204030204" pitchFamily="34" charset="0"/>
              <a:cs typeface="Times New Roman" panose="02020603050405020304" pitchFamily="18" charset="0"/>
            </a:endParaRPr>
          </a:p>
        </p:txBody>
      </p:sp>
      <p:pic>
        <p:nvPicPr>
          <p:cNvPr id="8" name="Image 7" descr="Une image contenant homme, personne, cravate, portant&#10;&#10;Description générée automatiquement">
            <a:extLst>
              <a:ext uri="{FF2B5EF4-FFF2-40B4-BE49-F238E27FC236}">
                <a16:creationId xmlns:a16="http://schemas.microsoft.com/office/drawing/2014/main" id="{1996CD0B-35D0-4737-8A0D-5EDAD1D800A6}"/>
              </a:ext>
            </a:extLst>
          </p:cNvPr>
          <p:cNvPicPr/>
          <p:nvPr/>
        </p:nvPicPr>
        <p:blipFill>
          <a:blip r:embed="rId3" cstate="print">
            <a:alphaModFix/>
            <a:extLst>
              <a:ext uri="{28A0092B-C50C-407E-A947-70E740481C1C}">
                <a14:useLocalDpi xmlns:a14="http://schemas.microsoft.com/office/drawing/2010/main" val="0"/>
              </a:ext>
            </a:extLst>
          </a:blip>
          <a:stretch>
            <a:fillRect/>
          </a:stretch>
        </p:blipFill>
        <p:spPr>
          <a:xfrm>
            <a:off x="10541344" y="5342137"/>
            <a:ext cx="914400" cy="1165225"/>
          </a:xfrm>
          <a:prstGeom prst="rect">
            <a:avLst/>
          </a:prstGeom>
          <a:effectLst>
            <a:softEdge rad="25400"/>
          </a:effectLst>
          <a:scene3d>
            <a:camera prst="orthographicFront"/>
            <a:lightRig rig="threePt" dir="t"/>
          </a:scene3d>
          <a:sp3d/>
        </p:spPr>
      </p:pic>
      <p:sp>
        <p:nvSpPr>
          <p:cNvPr id="9" name="Zone de texte 8">
            <a:extLst>
              <a:ext uri="{FF2B5EF4-FFF2-40B4-BE49-F238E27FC236}">
                <a16:creationId xmlns:a16="http://schemas.microsoft.com/office/drawing/2014/main" id="{516CD9E1-76F7-4C37-A3D5-BEB4DCDF98C8}"/>
              </a:ext>
            </a:extLst>
          </p:cNvPr>
          <p:cNvSpPr txBox="1"/>
          <p:nvPr/>
        </p:nvSpPr>
        <p:spPr>
          <a:xfrm>
            <a:off x="736255" y="5348162"/>
            <a:ext cx="3810000" cy="1213531"/>
          </a:xfrm>
          <a:prstGeom prst="rect">
            <a:avLst/>
          </a:prstGeom>
          <a:solidFill>
            <a:schemeClr val="lt1"/>
          </a:solidFill>
          <a:ln w="6350">
            <a:noFill/>
          </a:ln>
        </p:spPr>
        <p:txBody>
          <a:bodyPr rot="0" spcFirstLastPara="0" vert="horz" wrap="square" lIns="91440" tIns="45720" rIns="91440" bIns="45720" numCol="1" spcCol="0" rtlCol="0" fromWordArt="0" anchor="ctr" anchorCtr="0" forceAA="0" compatLnSpc="1">
            <a:prstTxWarp prst="textNoShape">
              <a:avLst/>
            </a:prstTxWarp>
            <a:noAutofit/>
          </a:bodyPr>
          <a:lstStyle/>
          <a:p>
            <a:pPr>
              <a:spcAft>
                <a:spcPts val="600"/>
              </a:spcAft>
            </a:pPr>
            <a:r>
              <a:rPr lang="fr-FR" sz="1400" b="1" dirty="0">
                <a:cs typeface="Times New Roman" panose="02020603050405020304" pitchFamily="18" charset="0"/>
              </a:rPr>
              <a:t>Mémoire M2 SAS – Support de soutenance</a:t>
            </a:r>
          </a:p>
          <a:p>
            <a:pPr>
              <a:spcAft>
                <a:spcPts val="600"/>
              </a:spcAft>
            </a:pPr>
            <a:r>
              <a:rPr lang="fr-FR" sz="1400" dirty="0">
                <a:solidFill>
                  <a:srgbClr val="404040"/>
                </a:solidFill>
                <a:cs typeface="Times New Roman" panose="02020603050405020304" pitchFamily="18" charset="0"/>
              </a:rPr>
              <a:t>Tuteur académique : M. Richard SZALKIEWICZ</a:t>
            </a:r>
          </a:p>
          <a:p>
            <a:pPr>
              <a:spcAft>
                <a:spcPts val="600"/>
              </a:spcAft>
            </a:pPr>
            <a:r>
              <a:rPr lang="fr-FR" sz="1400" dirty="0">
                <a:solidFill>
                  <a:srgbClr val="404040"/>
                </a:solidFill>
                <a:cs typeface="Times New Roman" panose="02020603050405020304" pitchFamily="18" charset="0"/>
              </a:rPr>
              <a:t>Tuteur entreprise : M. Riadh DEHIMAT</a:t>
            </a:r>
          </a:p>
          <a:p>
            <a:pPr algn="r">
              <a:lnSpc>
                <a:spcPct val="150000"/>
              </a:lnSpc>
              <a:spcAft>
                <a:spcPts val="0"/>
              </a:spcAft>
            </a:pPr>
            <a:r>
              <a:rPr lang="fr-FR" sz="1200" dirty="0">
                <a:effectLst/>
                <a:latin typeface="Times New Roman" panose="02020603050405020304" pitchFamily="18" charset="0"/>
                <a:ea typeface="Calibri" panose="020F0502020204030204" pitchFamily="34" charset="0"/>
                <a:cs typeface="Times New Roman" panose="02020603050405020304" pitchFamily="18" charset="0"/>
              </a:rPr>
              <a:t> </a:t>
            </a:r>
          </a:p>
        </p:txBody>
      </p:sp>
      <p:pic>
        <p:nvPicPr>
          <p:cNvPr id="10" name="Image 9" descr="Une image contenant vélo, sombre, assis, tour&#10;&#10;Description générée automatiquement">
            <a:extLst>
              <a:ext uri="{FF2B5EF4-FFF2-40B4-BE49-F238E27FC236}">
                <a16:creationId xmlns:a16="http://schemas.microsoft.com/office/drawing/2014/main" id="{DC329F3E-8361-4D20-825A-146BCBC860F9}"/>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3702365" y="324381"/>
            <a:ext cx="4787265" cy="3191510"/>
          </a:xfrm>
          <a:prstGeom prst="rect">
            <a:avLst/>
          </a:prstGeom>
        </p:spPr>
      </p:pic>
      <p:sp>
        <p:nvSpPr>
          <p:cNvPr id="11" name="ZoneTexte 10">
            <a:extLst>
              <a:ext uri="{FF2B5EF4-FFF2-40B4-BE49-F238E27FC236}">
                <a16:creationId xmlns:a16="http://schemas.microsoft.com/office/drawing/2014/main" id="{9C8E0B9B-970A-4BCB-93C9-CE1D29074211}"/>
              </a:ext>
            </a:extLst>
          </p:cNvPr>
          <p:cNvSpPr txBox="1"/>
          <p:nvPr/>
        </p:nvSpPr>
        <p:spPr>
          <a:xfrm>
            <a:off x="3111495" y="3803683"/>
            <a:ext cx="5969004" cy="707886"/>
          </a:xfrm>
          <a:prstGeom prst="rect">
            <a:avLst/>
          </a:prstGeom>
          <a:noFill/>
        </p:spPr>
        <p:txBody>
          <a:bodyPr wrap="square" rtlCol="0" anchor="ctr">
            <a:spAutoFit/>
          </a:bodyPr>
          <a:lstStyle/>
          <a:p>
            <a:pPr algn="ctr"/>
            <a:r>
              <a:rPr lang="fr-FR" sz="2000" b="1" dirty="0">
                <a:solidFill>
                  <a:schemeClr val="bg1"/>
                </a:solidFill>
                <a:latin typeface="Trebuchet MS" panose="020B0603020202020204" pitchFamily="34" charset="0"/>
              </a:rPr>
              <a:t>Comment le Big Data et l’Intelligence Artificielle vont révolutionner la fonction Achats ?</a:t>
            </a:r>
          </a:p>
        </p:txBody>
      </p:sp>
      <p:sp>
        <p:nvSpPr>
          <p:cNvPr id="12" name="Rectangle 11">
            <a:extLst>
              <a:ext uri="{FF2B5EF4-FFF2-40B4-BE49-F238E27FC236}">
                <a16:creationId xmlns:a16="http://schemas.microsoft.com/office/drawing/2014/main" id="{51D25880-1308-4770-A775-37F699C18C6B}"/>
              </a:ext>
            </a:extLst>
          </p:cNvPr>
          <p:cNvSpPr>
            <a:spLocks noChangeAspect="1"/>
          </p:cNvSpPr>
          <p:nvPr/>
        </p:nvSpPr>
        <p:spPr>
          <a:xfrm>
            <a:off x="10541344" y="65216"/>
            <a:ext cx="545956" cy="87751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45720" rIns="45720" bIns="45720" numCol="1" spcCol="0" rtlCol="0" fromWordArt="0" anchor="b" anchorCtr="0" forceAA="0" compatLnSpc="1">
            <a:prstTxWarp prst="textNoShape">
              <a:avLst/>
            </a:prstTxWarp>
            <a:noAutofit/>
          </a:bodyPr>
          <a:lstStyle/>
          <a:p>
            <a:pPr algn="r">
              <a:spcAft>
                <a:spcPts val="0"/>
              </a:spcAft>
            </a:pPr>
            <a:r>
              <a:rPr lang="fr-FR" sz="1400">
                <a:solidFill>
                  <a:srgbClr val="FFFFFF"/>
                </a:solidFill>
                <a:effectLst/>
                <a:latin typeface="Trebuchet MS" panose="020B0603020202020204" pitchFamily="34" charset="0"/>
                <a:ea typeface="Times New Roman" panose="02020603050405020304" pitchFamily="18" charset="0"/>
                <a:cs typeface="Times New Roman" panose="02020603050405020304" pitchFamily="18" charset="0"/>
              </a:rPr>
              <a:t>     </a:t>
            </a:r>
            <a:endParaRPr lang="fr-FR" sz="1100">
              <a:effectLst/>
              <a:ea typeface="Times New Roman" panose="02020603050405020304" pitchFamily="18" charset="0"/>
              <a:cs typeface="Times New Roman" panose="02020603050405020304" pitchFamily="18" charset="0"/>
            </a:endParaRPr>
          </a:p>
        </p:txBody>
      </p:sp>
      <p:sp>
        <p:nvSpPr>
          <p:cNvPr id="13" name="ZoneTexte 12">
            <a:extLst>
              <a:ext uri="{FF2B5EF4-FFF2-40B4-BE49-F238E27FC236}">
                <a16:creationId xmlns:a16="http://schemas.microsoft.com/office/drawing/2014/main" id="{CDD9DAB4-776E-4586-8094-E017D29DC56A}"/>
              </a:ext>
            </a:extLst>
          </p:cNvPr>
          <p:cNvSpPr txBox="1"/>
          <p:nvPr/>
        </p:nvSpPr>
        <p:spPr>
          <a:xfrm>
            <a:off x="10472577" y="645532"/>
            <a:ext cx="665018" cy="307777"/>
          </a:xfrm>
          <a:prstGeom prst="rect">
            <a:avLst/>
          </a:prstGeom>
          <a:noFill/>
        </p:spPr>
        <p:txBody>
          <a:bodyPr wrap="square" rtlCol="0">
            <a:spAutoFit/>
          </a:bodyPr>
          <a:lstStyle/>
          <a:p>
            <a:pPr algn="r"/>
            <a:r>
              <a:rPr lang="fr-FR" sz="1400" b="1" dirty="0">
                <a:solidFill>
                  <a:schemeClr val="bg1"/>
                </a:solidFill>
                <a:latin typeface="Trebuchet MS" panose="020B0603020202020204" pitchFamily="34" charset="0"/>
              </a:rPr>
              <a:t>2020</a:t>
            </a:r>
          </a:p>
        </p:txBody>
      </p:sp>
    </p:spTree>
    <p:extLst>
      <p:ext uri="{BB962C8B-B14F-4D97-AF65-F5344CB8AC3E}">
        <p14:creationId xmlns:p14="http://schemas.microsoft.com/office/powerpoint/2010/main" val="4202319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7EACD447-6306-4858-8343-024EAF8F4637}"/>
              </a:ext>
            </a:extLst>
          </p:cNvPr>
          <p:cNvSpPr txBox="1"/>
          <p:nvPr/>
        </p:nvSpPr>
        <p:spPr>
          <a:xfrm>
            <a:off x="581891" y="369455"/>
            <a:ext cx="9458036" cy="646331"/>
          </a:xfrm>
          <a:prstGeom prst="rect">
            <a:avLst/>
          </a:prstGeom>
          <a:noFill/>
        </p:spPr>
        <p:txBody>
          <a:bodyPr wrap="square" rtlCol="0" anchor="ctr">
            <a:spAutoFit/>
          </a:bodyPr>
          <a:lstStyle/>
          <a:p>
            <a:r>
              <a:rPr lang="fr-FR" sz="3600" b="1" dirty="0">
                <a:solidFill>
                  <a:schemeClr val="tx2">
                    <a:lumMod val="50000"/>
                  </a:schemeClr>
                </a:solidFill>
                <a:latin typeface="Trebuchet MS" panose="020B0603020202020204" pitchFamily="34" charset="0"/>
              </a:rPr>
              <a:t>8. Conclusion</a:t>
            </a:r>
          </a:p>
        </p:txBody>
      </p:sp>
      <p:sp>
        <p:nvSpPr>
          <p:cNvPr id="4" name="Espace réservé du numéro de diapositive 3">
            <a:extLst>
              <a:ext uri="{FF2B5EF4-FFF2-40B4-BE49-F238E27FC236}">
                <a16:creationId xmlns:a16="http://schemas.microsoft.com/office/drawing/2014/main" id="{91DDDE63-B227-448D-97E1-809007DE642C}"/>
              </a:ext>
            </a:extLst>
          </p:cNvPr>
          <p:cNvSpPr>
            <a:spLocks noGrp="1"/>
          </p:cNvSpPr>
          <p:nvPr>
            <p:ph type="sldNum" sz="quarter" idx="12"/>
          </p:nvPr>
        </p:nvSpPr>
        <p:spPr/>
        <p:txBody>
          <a:bodyPr/>
          <a:lstStyle/>
          <a:p>
            <a:fld id="{EEFF4E56-43C5-4B0E-A282-A62390AF8D88}" type="slidenum">
              <a:rPr lang="fr-FR" smtClean="0"/>
              <a:t>10</a:t>
            </a:fld>
            <a:endParaRPr lang="fr-FR"/>
          </a:p>
        </p:txBody>
      </p:sp>
      <p:sp>
        <p:nvSpPr>
          <p:cNvPr id="5" name="ZoneTexte 4">
            <a:extLst>
              <a:ext uri="{FF2B5EF4-FFF2-40B4-BE49-F238E27FC236}">
                <a16:creationId xmlns:a16="http://schemas.microsoft.com/office/drawing/2014/main" id="{3E34974C-CF09-4484-AE45-519849ED0FFC}"/>
              </a:ext>
            </a:extLst>
          </p:cNvPr>
          <p:cNvSpPr txBox="1"/>
          <p:nvPr/>
        </p:nvSpPr>
        <p:spPr>
          <a:xfrm>
            <a:off x="581891" y="1209749"/>
            <a:ext cx="10771909" cy="4770537"/>
          </a:xfrm>
          <a:prstGeom prst="rect">
            <a:avLst/>
          </a:prstGeom>
          <a:noFill/>
        </p:spPr>
        <p:txBody>
          <a:bodyPr wrap="square" rtlCol="0">
            <a:spAutoFit/>
          </a:bodyPr>
          <a:lstStyle/>
          <a:p>
            <a:pPr marL="285750" indent="-285750">
              <a:buFont typeface="Wingdings" panose="05000000000000000000" pitchFamily="2" charset="2"/>
              <a:buChar char="§"/>
            </a:pPr>
            <a:r>
              <a:rPr lang="fr-FR" sz="1600" dirty="0"/>
              <a:t>Le Big Data entre dans les mœurs et ne doit plus effrayer la fonction Achats. De plus en plus de solutions informatiques permettent une collecte facilitée des données détenues en interne par l’entreprise et des données issues de sources externes à des fins d’analyse. </a:t>
            </a:r>
          </a:p>
          <a:p>
            <a:pPr marL="285750" indent="-285750">
              <a:buFont typeface="Wingdings" panose="05000000000000000000" pitchFamily="2" charset="2"/>
              <a:buChar char="§"/>
            </a:pPr>
            <a:endParaRPr lang="fr-FR" sz="1600" dirty="0"/>
          </a:p>
          <a:p>
            <a:pPr marL="285750" indent="-285750">
              <a:buFont typeface="Wingdings" panose="05000000000000000000" pitchFamily="2" charset="2"/>
              <a:buChar char="§"/>
            </a:pPr>
            <a:r>
              <a:rPr lang="fr-FR" sz="1600" dirty="0"/>
              <a:t>Bien collectée et gérée, les données aident les Acheteurs à prendre des décisions stratégiques en terrain connu et en limitant les risques. Elles permettent également une traçabilité constante et l’évolutivité des processus.</a:t>
            </a:r>
          </a:p>
          <a:p>
            <a:pPr marL="285750" indent="-285750">
              <a:buFont typeface="Wingdings" panose="05000000000000000000" pitchFamily="2" charset="2"/>
              <a:buChar char="§"/>
            </a:pPr>
            <a:endParaRPr lang="fr-FR" sz="1600" dirty="0"/>
          </a:p>
          <a:p>
            <a:pPr marL="285750" indent="-285750">
              <a:buFont typeface="Wingdings" panose="05000000000000000000" pitchFamily="2" charset="2"/>
              <a:buChar char="§"/>
            </a:pPr>
            <a:r>
              <a:rPr lang="fr-FR" sz="1600" dirty="0"/>
              <a:t>De même, l’Intelligence Artificielle est à même de rendre les achats plus intelligents et faciles que jamais. En adoptant ces technologies, les équipes Achats peuvent réaliser leurs tâches transactionnelles bien plus vite, à moindre coût et de manière plus précise.</a:t>
            </a:r>
          </a:p>
          <a:p>
            <a:pPr marL="285750" indent="-285750">
              <a:buFont typeface="Wingdings" panose="05000000000000000000" pitchFamily="2" charset="2"/>
              <a:buChar char="§"/>
            </a:pPr>
            <a:endParaRPr lang="fr-FR" sz="1600" dirty="0"/>
          </a:p>
          <a:p>
            <a:pPr marL="285750" indent="-285750">
              <a:buFont typeface="Wingdings" panose="05000000000000000000" pitchFamily="2" charset="2"/>
              <a:buChar char="§"/>
            </a:pPr>
            <a:r>
              <a:rPr lang="fr-FR" sz="1600" dirty="0"/>
              <a:t>Le partage des tâches constitue l’un des points cruciaux de la démarche car il ne s’agit pas de remplacer l’homme par la machine, mais au contraire d’amplifier le niveau de service apporté par les ordinateurs aux acheteurs, afin que ceux-ci puissent se consacrer à des tâches à plus forte valeur ajoutée : créativité, innovation, leadership, meilleure compréhension des besoins clients, communication… </a:t>
            </a:r>
          </a:p>
          <a:p>
            <a:pPr marL="285750" indent="-285750">
              <a:buFont typeface="Wingdings" panose="05000000000000000000" pitchFamily="2" charset="2"/>
              <a:buChar char="§"/>
            </a:pPr>
            <a:endParaRPr lang="fr-FR" sz="1600" dirty="0"/>
          </a:p>
          <a:p>
            <a:pPr marL="285750" indent="-285750">
              <a:buFont typeface="Wingdings" panose="05000000000000000000" pitchFamily="2" charset="2"/>
              <a:buChar char="§"/>
            </a:pPr>
            <a:r>
              <a:rPr lang="fr-FR" sz="1600" dirty="0"/>
              <a:t>La digitalisation des opérations transactionnelles des équipes achats peut faire en moyenne entre 10 et 15% d’économies. L’utilisation de ces nouvelles technologies à des fins d’analyses poussées pourrait permettre aux entreprises d’obtenir entre 5 et 15% d’économies supplémentaires, sans compter l’efficacité interfonctionnelle que la digitalisation apporte. </a:t>
            </a:r>
          </a:p>
        </p:txBody>
      </p:sp>
    </p:spTree>
    <p:extLst>
      <p:ext uri="{BB962C8B-B14F-4D97-AF65-F5344CB8AC3E}">
        <p14:creationId xmlns:p14="http://schemas.microsoft.com/office/powerpoint/2010/main" val="578066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7EACD447-6306-4858-8343-024EAF8F4637}"/>
              </a:ext>
            </a:extLst>
          </p:cNvPr>
          <p:cNvSpPr txBox="1"/>
          <p:nvPr/>
        </p:nvSpPr>
        <p:spPr>
          <a:xfrm>
            <a:off x="581891" y="369455"/>
            <a:ext cx="7499927" cy="646331"/>
          </a:xfrm>
          <a:prstGeom prst="rect">
            <a:avLst/>
          </a:prstGeom>
          <a:noFill/>
        </p:spPr>
        <p:txBody>
          <a:bodyPr wrap="square" rtlCol="0" anchor="ctr">
            <a:spAutoFit/>
          </a:bodyPr>
          <a:lstStyle/>
          <a:p>
            <a:r>
              <a:rPr lang="fr-FR" sz="3600" b="1" dirty="0">
                <a:solidFill>
                  <a:schemeClr val="tx2">
                    <a:lumMod val="50000"/>
                  </a:schemeClr>
                </a:solidFill>
                <a:latin typeface="Trebuchet MS" panose="020B0603020202020204" pitchFamily="34" charset="0"/>
              </a:rPr>
              <a:t>Sommaire</a:t>
            </a:r>
          </a:p>
        </p:txBody>
      </p:sp>
      <p:sp>
        <p:nvSpPr>
          <p:cNvPr id="4" name="Espace réservé du numéro de diapositive 3">
            <a:extLst>
              <a:ext uri="{FF2B5EF4-FFF2-40B4-BE49-F238E27FC236}">
                <a16:creationId xmlns:a16="http://schemas.microsoft.com/office/drawing/2014/main" id="{91DDDE63-B227-448D-97E1-809007DE642C}"/>
              </a:ext>
            </a:extLst>
          </p:cNvPr>
          <p:cNvSpPr>
            <a:spLocks noGrp="1"/>
          </p:cNvSpPr>
          <p:nvPr>
            <p:ph type="sldNum" sz="quarter" idx="12"/>
          </p:nvPr>
        </p:nvSpPr>
        <p:spPr/>
        <p:txBody>
          <a:bodyPr/>
          <a:lstStyle/>
          <a:p>
            <a:fld id="{EEFF4E56-43C5-4B0E-A282-A62390AF8D88}" type="slidenum">
              <a:rPr lang="fr-FR" smtClean="0"/>
              <a:t>2</a:t>
            </a:fld>
            <a:endParaRPr lang="fr-FR"/>
          </a:p>
        </p:txBody>
      </p:sp>
      <p:sp>
        <p:nvSpPr>
          <p:cNvPr id="5" name="ZoneTexte 4">
            <a:extLst>
              <a:ext uri="{FF2B5EF4-FFF2-40B4-BE49-F238E27FC236}">
                <a16:creationId xmlns:a16="http://schemas.microsoft.com/office/drawing/2014/main" id="{5DEE43D3-0D41-402A-A8EE-40253429A214}"/>
              </a:ext>
            </a:extLst>
          </p:cNvPr>
          <p:cNvSpPr txBox="1"/>
          <p:nvPr/>
        </p:nvSpPr>
        <p:spPr>
          <a:xfrm>
            <a:off x="581891" y="1659285"/>
            <a:ext cx="10547927" cy="3539430"/>
          </a:xfrm>
          <a:prstGeom prst="rect">
            <a:avLst/>
          </a:prstGeom>
          <a:noFill/>
        </p:spPr>
        <p:txBody>
          <a:bodyPr wrap="square" rtlCol="0">
            <a:spAutoFit/>
          </a:bodyPr>
          <a:lstStyle/>
          <a:p>
            <a:pPr marL="342900" indent="-342900">
              <a:buFont typeface="+mj-lt"/>
              <a:buAutoNum type="arabicPeriod"/>
            </a:pPr>
            <a:r>
              <a:rPr lang="fr-FR" sz="2800" dirty="0"/>
              <a:t>Introduction</a:t>
            </a:r>
          </a:p>
          <a:p>
            <a:pPr marL="342900" indent="-342900">
              <a:buFont typeface="+mj-lt"/>
              <a:buAutoNum type="arabicPeriod"/>
            </a:pPr>
            <a:r>
              <a:rPr lang="fr-FR" sz="2800" dirty="0"/>
              <a:t>Qu’est-ce que le Big Data ?</a:t>
            </a:r>
          </a:p>
          <a:p>
            <a:pPr marL="342900" indent="-342900">
              <a:buFont typeface="+mj-lt"/>
              <a:buAutoNum type="arabicPeriod"/>
            </a:pPr>
            <a:r>
              <a:rPr lang="fr-FR" sz="2800" dirty="0"/>
              <a:t>Qu’est-ce que l’Intelligence Artificielle ?</a:t>
            </a:r>
          </a:p>
          <a:p>
            <a:pPr marL="342900" indent="-342900">
              <a:buFont typeface="+mj-lt"/>
              <a:buAutoNum type="arabicPeriod"/>
            </a:pPr>
            <a:r>
              <a:rPr lang="fr-FR" sz="2800" dirty="0"/>
              <a:t>L’Impact pour les Achats</a:t>
            </a:r>
          </a:p>
          <a:p>
            <a:pPr marL="342900" indent="-342900">
              <a:buFont typeface="+mj-lt"/>
              <a:buAutoNum type="arabicPeriod"/>
            </a:pPr>
            <a:r>
              <a:rPr lang="fr-FR" sz="2800" dirty="0"/>
              <a:t>L’État des lieux</a:t>
            </a:r>
          </a:p>
          <a:p>
            <a:pPr marL="342900" indent="-342900">
              <a:buFont typeface="+mj-lt"/>
              <a:buAutoNum type="arabicPeriod"/>
            </a:pPr>
            <a:r>
              <a:rPr lang="fr-FR" sz="2800" dirty="0"/>
              <a:t>L’Acheteur du futur</a:t>
            </a:r>
          </a:p>
          <a:p>
            <a:pPr marL="342900" indent="-342900">
              <a:buFont typeface="+mj-lt"/>
              <a:buAutoNum type="arabicPeriod"/>
            </a:pPr>
            <a:r>
              <a:rPr lang="fr-FR" sz="2800" dirty="0"/>
              <a:t>L’Implémentation</a:t>
            </a:r>
          </a:p>
          <a:p>
            <a:pPr marL="342900" indent="-342900">
              <a:buFont typeface="+mj-lt"/>
              <a:buAutoNum type="arabicPeriod"/>
            </a:pPr>
            <a:r>
              <a:rPr lang="fr-FR" sz="2800" dirty="0"/>
              <a:t>Conclusion</a:t>
            </a:r>
          </a:p>
        </p:txBody>
      </p:sp>
    </p:spTree>
    <p:extLst>
      <p:ext uri="{BB962C8B-B14F-4D97-AF65-F5344CB8AC3E}">
        <p14:creationId xmlns:p14="http://schemas.microsoft.com/office/powerpoint/2010/main" val="1898847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7EACD447-6306-4858-8343-024EAF8F4637}"/>
              </a:ext>
            </a:extLst>
          </p:cNvPr>
          <p:cNvSpPr txBox="1"/>
          <p:nvPr/>
        </p:nvSpPr>
        <p:spPr>
          <a:xfrm>
            <a:off x="581891" y="369455"/>
            <a:ext cx="7499927" cy="646331"/>
          </a:xfrm>
          <a:prstGeom prst="rect">
            <a:avLst/>
          </a:prstGeom>
          <a:noFill/>
        </p:spPr>
        <p:txBody>
          <a:bodyPr wrap="square" rtlCol="0" anchor="ctr">
            <a:spAutoFit/>
          </a:bodyPr>
          <a:lstStyle/>
          <a:p>
            <a:r>
              <a:rPr lang="fr-FR" sz="3600" b="1" dirty="0">
                <a:solidFill>
                  <a:schemeClr val="tx2">
                    <a:lumMod val="50000"/>
                  </a:schemeClr>
                </a:solidFill>
                <a:latin typeface="Trebuchet MS" panose="020B0603020202020204" pitchFamily="34" charset="0"/>
              </a:rPr>
              <a:t>1. Introduction</a:t>
            </a:r>
          </a:p>
        </p:txBody>
      </p:sp>
      <p:sp>
        <p:nvSpPr>
          <p:cNvPr id="4" name="Espace réservé du numéro de diapositive 3">
            <a:extLst>
              <a:ext uri="{FF2B5EF4-FFF2-40B4-BE49-F238E27FC236}">
                <a16:creationId xmlns:a16="http://schemas.microsoft.com/office/drawing/2014/main" id="{91DDDE63-B227-448D-97E1-809007DE642C}"/>
              </a:ext>
            </a:extLst>
          </p:cNvPr>
          <p:cNvSpPr>
            <a:spLocks noGrp="1"/>
          </p:cNvSpPr>
          <p:nvPr>
            <p:ph type="sldNum" sz="quarter" idx="12"/>
          </p:nvPr>
        </p:nvSpPr>
        <p:spPr/>
        <p:txBody>
          <a:bodyPr/>
          <a:lstStyle/>
          <a:p>
            <a:fld id="{EEFF4E56-43C5-4B0E-A282-A62390AF8D88}" type="slidenum">
              <a:rPr lang="fr-FR" smtClean="0"/>
              <a:t>3</a:t>
            </a:fld>
            <a:endParaRPr lang="fr-FR"/>
          </a:p>
        </p:txBody>
      </p:sp>
      <p:sp>
        <p:nvSpPr>
          <p:cNvPr id="5" name="ZoneTexte 4">
            <a:extLst>
              <a:ext uri="{FF2B5EF4-FFF2-40B4-BE49-F238E27FC236}">
                <a16:creationId xmlns:a16="http://schemas.microsoft.com/office/drawing/2014/main" id="{08016763-D659-4E1D-AC4A-7C005E21EC97}"/>
              </a:ext>
            </a:extLst>
          </p:cNvPr>
          <p:cNvSpPr txBox="1"/>
          <p:nvPr/>
        </p:nvSpPr>
        <p:spPr>
          <a:xfrm>
            <a:off x="581890" y="1440658"/>
            <a:ext cx="10771909" cy="4278094"/>
          </a:xfrm>
          <a:prstGeom prst="rect">
            <a:avLst/>
          </a:prstGeom>
          <a:noFill/>
        </p:spPr>
        <p:txBody>
          <a:bodyPr wrap="square" rtlCol="0">
            <a:spAutoFit/>
          </a:bodyPr>
          <a:lstStyle/>
          <a:p>
            <a:pPr marL="285750" indent="-285750">
              <a:buFont typeface="Wingdings" panose="05000000000000000000" pitchFamily="2" charset="2"/>
              <a:buChar char="§"/>
            </a:pPr>
            <a:r>
              <a:rPr lang="fr-FR" sz="1600" dirty="0"/>
              <a:t>Déjà exploités depuis plusieurs années par les services Marketings ou Commerciaux, les Directions Achats commencent à s’intéresser de près aux intérêts que pourraient apporter l’utilisation du Big Data et de l’Intelligence Artificielle dans leurs équipes.</a:t>
            </a:r>
          </a:p>
          <a:p>
            <a:endParaRPr lang="fr-FR" sz="1600" dirty="0"/>
          </a:p>
          <a:p>
            <a:pPr marL="285750" indent="-285750">
              <a:buFont typeface="Wingdings" panose="05000000000000000000" pitchFamily="2" charset="2"/>
              <a:buChar char="§"/>
            </a:pPr>
            <a:r>
              <a:rPr lang="fr-FR" sz="1600" dirty="0"/>
              <a:t>La fonction Achats consomme et produit une quantité massive de données au quotidien. Ainsi, l’utilisation de ces technologies pourrait faciliter le travail des acheteurs au quotidien.</a:t>
            </a:r>
          </a:p>
          <a:p>
            <a:endParaRPr lang="fr-FR" sz="1600" dirty="0"/>
          </a:p>
          <a:p>
            <a:pPr marL="285750" indent="-285750">
              <a:buFont typeface="Wingdings" panose="05000000000000000000" pitchFamily="2" charset="2"/>
              <a:buChar char="§"/>
            </a:pPr>
            <a:r>
              <a:rPr lang="fr-FR" sz="1600" dirty="0"/>
              <a:t>D’après une récente étude menée par Deloitte, 62% des Directeurs Achats estiment que la stratégie digitale de leur fonction aide à l’atteinte des objectifs achats et améliore la performance globale de l’entreprise.</a:t>
            </a:r>
          </a:p>
          <a:p>
            <a:endParaRPr lang="fr-FR" sz="1600" dirty="0"/>
          </a:p>
          <a:p>
            <a:pPr marL="285750" indent="-285750">
              <a:buFont typeface="Wingdings" panose="05000000000000000000" pitchFamily="2" charset="2"/>
              <a:buChar char="§"/>
            </a:pPr>
            <a:r>
              <a:rPr lang="fr-FR" sz="1600" dirty="0"/>
              <a:t>La multiplication de sociétés spécialisées dans ces technologies, l’immensité des bases de données et la montée en puissance de l’Intelligence Artificielle (IA) vont profondément révolutionner les structures organisationnelles et la fonction Achats. Ainsi, l’essor de ces technologies montantes représente un enjeu considérable dans la course à la performance des entreprises.</a:t>
            </a:r>
          </a:p>
          <a:p>
            <a:pPr marL="285750" indent="-285750">
              <a:buFont typeface="Wingdings" panose="05000000000000000000" pitchFamily="2" charset="2"/>
              <a:buChar char="§"/>
            </a:pPr>
            <a:endParaRPr lang="fr-FR" sz="1600" dirty="0"/>
          </a:p>
          <a:p>
            <a:pPr marL="285750" indent="-285750">
              <a:buFont typeface="Wingdings" panose="05000000000000000000" pitchFamily="2" charset="2"/>
              <a:buChar char="§"/>
            </a:pPr>
            <a:r>
              <a:rPr lang="fr-FR" sz="1600" dirty="0"/>
              <a:t>La valeur des produits et services d’une entreprise pouvant dépendre jusqu’à 65% de ses fournisseurs, les Directions Achats joueront un rôle majeur dans la conduite de la transformation digitale à condition d’avoir une stratégie adaptée et efficace.</a:t>
            </a:r>
          </a:p>
        </p:txBody>
      </p:sp>
    </p:spTree>
    <p:extLst>
      <p:ext uri="{BB962C8B-B14F-4D97-AF65-F5344CB8AC3E}">
        <p14:creationId xmlns:p14="http://schemas.microsoft.com/office/powerpoint/2010/main" val="3152594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7EACD447-6306-4858-8343-024EAF8F4637}"/>
              </a:ext>
            </a:extLst>
          </p:cNvPr>
          <p:cNvSpPr txBox="1"/>
          <p:nvPr/>
        </p:nvSpPr>
        <p:spPr>
          <a:xfrm>
            <a:off x="581891" y="369455"/>
            <a:ext cx="7499927" cy="646331"/>
          </a:xfrm>
          <a:prstGeom prst="rect">
            <a:avLst/>
          </a:prstGeom>
          <a:noFill/>
        </p:spPr>
        <p:txBody>
          <a:bodyPr wrap="square" rtlCol="0" anchor="ctr">
            <a:spAutoFit/>
          </a:bodyPr>
          <a:lstStyle/>
          <a:p>
            <a:r>
              <a:rPr lang="fr-FR" sz="3600" b="1" dirty="0">
                <a:solidFill>
                  <a:schemeClr val="tx2">
                    <a:lumMod val="50000"/>
                  </a:schemeClr>
                </a:solidFill>
                <a:latin typeface="Trebuchet MS" panose="020B0603020202020204" pitchFamily="34" charset="0"/>
              </a:rPr>
              <a:t>2. Qu’est-ce que le Big Data ?</a:t>
            </a:r>
          </a:p>
        </p:txBody>
      </p:sp>
      <p:sp>
        <p:nvSpPr>
          <p:cNvPr id="4" name="Espace réservé du numéro de diapositive 3">
            <a:extLst>
              <a:ext uri="{FF2B5EF4-FFF2-40B4-BE49-F238E27FC236}">
                <a16:creationId xmlns:a16="http://schemas.microsoft.com/office/drawing/2014/main" id="{91DDDE63-B227-448D-97E1-809007DE642C}"/>
              </a:ext>
            </a:extLst>
          </p:cNvPr>
          <p:cNvSpPr>
            <a:spLocks noGrp="1"/>
          </p:cNvSpPr>
          <p:nvPr>
            <p:ph type="sldNum" sz="quarter" idx="12"/>
          </p:nvPr>
        </p:nvSpPr>
        <p:spPr/>
        <p:txBody>
          <a:bodyPr/>
          <a:lstStyle/>
          <a:p>
            <a:fld id="{EEFF4E56-43C5-4B0E-A282-A62390AF8D88}" type="slidenum">
              <a:rPr lang="fr-FR" smtClean="0"/>
              <a:t>4</a:t>
            </a:fld>
            <a:endParaRPr lang="fr-FR"/>
          </a:p>
        </p:txBody>
      </p:sp>
      <p:sp>
        <p:nvSpPr>
          <p:cNvPr id="5" name="ZoneTexte 4">
            <a:extLst>
              <a:ext uri="{FF2B5EF4-FFF2-40B4-BE49-F238E27FC236}">
                <a16:creationId xmlns:a16="http://schemas.microsoft.com/office/drawing/2014/main" id="{DC12CCA0-820F-4C73-ADC8-EED08EE2A81F}"/>
              </a:ext>
            </a:extLst>
          </p:cNvPr>
          <p:cNvSpPr txBox="1"/>
          <p:nvPr/>
        </p:nvSpPr>
        <p:spPr>
          <a:xfrm>
            <a:off x="581891" y="1015786"/>
            <a:ext cx="10771909" cy="5509200"/>
          </a:xfrm>
          <a:prstGeom prst="rect">
            <a:avLst/>
          </a:prstGeom>
          <a:noFill/>
        </p:spPr>
        <p:txBody>
          <a:bodyPr wrap="square" rtlCol="0">
            <a:spAutoFit/>
          </a:bodyPr>
          <a:lstStyle/>
          <a:p>
            <a:pPr marL="285750" indent="-285750">
              <a:buFont typeface="Wingdings" panose="05000000000000000000" pitchFamily="2" charset="2"/>
              <a:buChar char="§"/>
            </a:pPr>
            <a:r>
              <a:rPr lang="fr-FR" sz="1600" dirty="0"/>
              <a:t>La promesse Big Data est de permettre au plus grand nombre d’accéder en temps réel à des bases de données quasi-infinies. Aucune définition précise ou universelle ne peut être donnée au Big Data, étant un objet complexe polymorphe, sa définition varie selon les communautés qui s’y intéressent.</a:t>
            </a:r>
          </a:p>
          <a:p>
            <a:endParaRPr lang="fr-FR" sz="1600" dirty="0"/>
          </a:p>
          <a:p>
            <a:pPr marL="285750" indent="-285750">
              <a:buFont typeface="Wingdings" panose="05000000000000000000" pitchFamily="2" charset="2"/>
              <a:buChar char="§"/>
            </a:pPr>
            <a:r>
              <a:rPr lang="fr-FR" sz="1600" dirty="0"/>
              <a:t>Néanmoins, la définition transdisciplinaire la plus souvent utilisée est celle de Gartner : le Big Data repose sur trois « V » (Volume, Vélocité et Variété)  auxquels on peut ajouter les notions de « Véracité » et de « Valeur » des données.</a:t>
            </a:r>
          </a:p>
          <a:p>
            <a:endParaRPr lang="fr-FR" sz="1600" dirty="0"/>
          </a:p>
          <a:p>
            <a:pPr marL="285750" indent="-285750">
              <a:buFont typeface="Wingdings" panose="05000000000000000000" pitchFamily="2" charset="2"/>
              <a:buChar char="§"/>
            </a:pPr>
            <a:endParaRPr lang="fr-FR" sz="1600" dirty="0"/>
          </a:p>
          <a:p>
            <a:pPr marL="285750" indent="-285750">
              <a:buFont typeface="Wingdings" panose="05000000000000000000" pitchFamily="2" charset="2"/>
              <a:buChar char="§"/>
            </a:pPr>
            <a:endParaRPr lang="fr-FR" sz="1600" dirty="0"/>
          </a:p>
          <a:p>
            <a:pPr marL="285750" indent="-285750">
              <a:buFont typeface="Wingdings" panose="05000000000000000000" pitchFamily="2" charset="2"/>
              <a:buChar char="§"/>
            </a:pPr>
            <a:endParaRPr lang="fr-FR" sz="1600" dirty="0"/>
          </a:p>
          <a:p>
            <a:endParaRPr lang="fr-FR" sz="1600" dirty="0"/>
          </a:p>
          <a:p>
            <a:endParaRPr lang="fr-FR" sz="1600" dirty="0"/>
          </a:p>
          <a:p>
            <a:pPr marL="742950" lvl="1" indent="-285750">
              <a:buFont typeface="Wingdings" panose="05000000000000000000" pitchFamily="2" charset="2"/>
              <a:buChar char="§"/>
            </a:pPr>
            <a:r>
              <a:rPr lang="fr-FR" sz="1600" dirty="0"/>
              <a:t>Le </a:t>
            </a:r>
            <a:r>
              <a:rPr lang="fr-FR" sz="1600" b="1" dirty="0"/>
              <a:t>Volume</a:t>
            </a:r>
            <a:r>
              <a:rPr lang="fr-FR" sz="1600" dirty="0"/>
              <a:t> correspond à la masse de données considérable produite et traitée chaque seconde.</a:t>
            </a:r>
          </a:p>
          <a:p>
            <a:pPr marL="742950" lvl="1" indent="-285750">
              <a:buFont typeface="Wingdings" panose="05000000000000000000" pitchFamily="2" charset="2"/>
              <a:buChar char="§"/>
            </a:pPr>
            <a:r>
              <a:rPr lang="fr-FR" sz="1600" dirty="0"/>
              <a:t>La </a:t>
            </a:r>
            <a:r>
              <a:rPr lang="fr-FR" sz="1600" b="1" dirty="0"/>
              <a:t>Vélocité</a:t>
            </a:r>
            <a:r>
              <a:rPr lang="fr-FR" sz="1600" dirty="0"/>
              <a:t> équivaut à la rapidité de création, collecte et partage des nouvelles données.</a:t>
            </a:r>
          </a:p>
          <a:p>
            <a:pPr marL="742950" lvl="1" indent="-285750">
              <a:buFont typeface="Wingdings" panose="05000000000000000000" pitchFamily="2" charset="2"/>
              <a:buChar char="§"/>
            </a:pPr>
            <a:r>
              <a:rPr lang="fr-FR" sz="1600" dirty="0"/>
              <a:t>La </a:t>
            </a:r>
            <a:r>
              <a:rPr lang="fr-FR" sz="1600" b="1" dirty="0"/>
              <a:t>Variété</a:t>
            </a:r>
            <a:r>
              <a:rPr lang="fr-FR" sz="1600" dirty="0"/>
              <a:t> correspond aux différents types de données qui sont traitées et stockées. On considère que 80% des données sont semi-structurés ou non-structurés tandis que les 20% restants sont structurées et stockées dans des tables de bases de données relationnelles. Le format des données stockées est très varié puisqu’il peut s’agir d’images, de vidéos, de textes, d’audios, de signaux GPS et bien plus encore…</a:t>
            </a:r>
          </a:p>
          <a:p>
            <a:pPr marL="742950" lvl="1" indent="-285750">
              <a:buFont typeface="Wingdings" panose="05000000000000000000" pitchFamily="2" charset="2"/>
              <a:buChar char="§"/>
            </a:pPr>
            <a:r>
              <a:rPr lang="fr-FR" sz="1600" dirty="0"/>
              <a:t>La </a:t>
            </a:r>
            <a:r>
              <a:rPr lang="fr-FR" sz="1600" b="1" dirty="0"/>
              <a:t>Véracité</a:t>
            </a:r>
            <a:r>
              <a:rPr lang="fr-FR" sz="1600" dirty="0"/>
              <a:t> correspond à la fiabilité et à la crédibilité des informations collectées. Comme le Big Data permet de collecter un nombre indéfini de données provenant de sources multiples, il peut s’avérer difficile de justifier l’authenticité des contenus et de différencier le vrai du faux.</a:t>
            </a:r>
          </a:p>
          <a:p>
            <a:pPr marL="742950" lvl="1" indent="-285750">
              <a:buFont typeface="Wingdings" panose="05000000000000000000" pitchFamily="2" charset="2"/>
              <a:buChar char="§"/>
            </a:pPr>
            <a:r>
              <a:rPr lang="fr-FR" sz="1600" dirty="0"/>
              <a:t>La </a:t>
            </a:r>
            <a:r>
              <a:rPr lang="fr-FR" sz="1600" b="1" dirty="0"/>
              <a:t>Valeur</a:t>
            </a:r>
            <a:r>
              <a:rPr lang="fr-FR" sz="1600" dirty="0"/>
              <a:t> correspond simplement au profit qu’une entreprise peut tirer de l’usage des données.</a:t>
            </a:r>
          </a:p>
        </p:txBody>
      </p:sp>
      <p:graphicFrame>
        <p:nvGraphicFramePr>
          <p:cNvPr id="7" name="Diagramme 6">
            <a:extLst>
              <a:ext uri="{FF2B5EF4-FFF2-40B4-BE49-F238E27FC236}">
                <a16:creationId xmlns:a16="http://schemas.microsoft.com/office/drawing/2014/main" id="{C921D2B1-933B-41CB-9747-2C203BF9103F}"/>
              </a:ext>
            </a:extLst>
          </p:cNvPr>
          <p:cNvGraphicFramePr/>
          <p:nvPr>
            <p:extLst>
              <p:ext uri="{D42A27DB-BD31-4B8C-83A1-F6EECF244321}">
                <p14:modId xmlns:p14="http://schemas.microsoft.com/office/powerpoint/2010/main" val="839020332"/>
              </p:ext>
            </p:extLst>
          </p:nvPr>
        </p:nvGraphicFramePr>
        <p:xfrm>
          <a:off x="3565236" y="1764146"/>
          <a:ext cx="5061528" cy="30255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73649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7EACD447-6306-4858-8343-024EAF8F4637}"/>
              </a:ext>
            </a:extLst>
          </p:cNvPr>
          <p:cNvSpPr txBox="1"/>
          <p:nvPr/>
        </p:nvSpPr>
        <p:spPr>
          <a:xfrm>
            <a:off x="581891" y="369455"/>
            <a:ext cx="9458036" cy="646331"/>
          </a:xfrm>
          <a:prstGeom prst="rect">
            <a:avLst/>
          </a:prstGeom>
          <a:noFill/>
        </p:spPr>
        <p:txBody>
          <a:bodyPr wrap="square" rtlCol="0" anchor="ctr">
            <a:spAutoFit/>
          </a:bodyPr>
          <a:lstStyle/>
          <a:p>
            <a:r>
              <a:rPr lang="fr-FR" sz="3600" b="1" dirty="0">
                <a:solidFill>
                  <a:schemeClr val="tx2">
                    <a:lumMod val="50000"/>
                  </a:schemeClr>
                </a:solidFill>
                <a:latin typeface="Trebuchet MS" panose="020B0603020202020204" pitchFamily="34" charset="0"/>
              </a:rPr>
              <a:t>3. Qu’est-ce que l’Intelligence Artificielle ?</a:t>
            </a:r>
          </a:p>
        </p:txBody>
      </p:sp>
      <p:sp>
        <p:nvSpPr>
          <p:cNvPr id="4" name="Espace réservé du numéro de diapositive 3">
            <a:extLst>
              <a:ext uri="{FF2B5EF4-FFF2-40B4-BE49-F238E27FC236}">
                <a16:creationId xmlns:a16="http://schemas.microsoft.com/office/drawing/2014/main" id="{91DDDE63-B227-448D-97E1-809007DE642C}"/>
              </a:ext>
            </a:extLst>
          </p:cNvPr>
          <p:cNvSpPr>
            <a:spLocks noGrp="1"/>
          </p:cNvSpPr>
          <p:nvPr>
            <p:ph type="sldNum" sz="quarter" idx="12"/>
          </p:nvPr>
        </p:nvSpPr>
        <p:spPr/>
        <p:txBody>
          <a:bodyPr/>
          <a:lstStyle/>
          <a:p>
            <a:fld id="{EEFF4E56-43C5-4B0E-A282-A62390AF8D88}" type="slidenum">
              <a:rPr lang="fr-FR" smtClean="0"/>
              <a:t>5</a:t>
            </a:fld>
            <a:endParaRPr lang="fr-FR"/>
          </a:p>
        </p:txBody>
      </p:sp>
      <p:sp>
        <p:nvSpPr>
          <p:cNvPr id="5" name="ZoneTexte 4">
            <a:extLst>
              <a:ext uri="{FF2B5EF4-FFF2-40B4-BE49-F238E27FC236}">
                <a16:creationId xmlns:a16="http://schemas.microsoft.com/office/drawing/2014/main" id="{C301AB93-33D8-46E9-90DC-1A78389CF635}"/>
              </a:ext>
            </a:extLst>
          </p:cNvPr>
          <p:cNvSpPr txBox="1"/>
          <p:nvPr/>
        </p:nvSpPr>
        <p:spPr>
          <a:xfrm>
            <a:off x="581891" y="1177689"/>
            <a:ext cx="10771909" cy="5016758"/>
          </a:xfrm>
          <a:prstGeom prst="rect">
            <a:avLst/>
          </a:prstGeom>
          <a:noFill/>
        </p:spPr>
        <p:txBody>
          <a:bodyPr wrap="square" rtlCol="0">
            <a:spAutoFit/>
          </a:bodyPr>
          <a:lstStyle/>
          <a:p>
            <a:pPr marL="285750" indent="-285750">
              <a:buFont typeface="Wingdings" panose="05000000000000000000" pitchFamily="2" charset="2"/>
              <a:buChar char="§"/>
            </a:pPr>
            <a:r>
              <a:rPr lang="fr-FR" sz="1600" dirty="0"/>
              <a:t>L’objectif de l’Intelligence Artificielle (IA) est de parvenir à faire imiter par une machine les capacités cognitives d’un être humain. Cette discipline concentre un ensemble d’applications pouvant réaliser des tâches qui requièrent des capacités propres au cerveau humain telles que la recherche d’informations, le raisonnement ou l’apprentissage autonome.</a:t>
            </a:r>
          </a:p>
          <a:p>
            <a:pPr marL="285750" indent="-285750">
              <a:buFont typeface="Wingdings" panose="05000000000000000000" pitchFamily="2" charset="2"/>
              <a:buChar char="§"/>
            </a:pPr>
            <a:endParaRPr lang="fr-FR" sz="1600" dirty="0"/>
          </a:p>
          <a:p>
            <a:pPr marL="285750" indent="-285750">
              <a:buFont typeface="Wingdings" panose="05000000000000000000" pitchFamily="2" charset="2"/>
              <a:buChar char="§"/>
            </a:pPr>
            <a:r>
              <a:rPr lang="fr-FR" sz="1600" dirty="0"/>
              <a:t>Après avoir connu deux périodes de fort développement (entre 1940 et 1960, puis entre 1980 et 1990), l’IA a connu un nouvel essor en 2010 grâce aux algorithmes d’Apprentissage Automatique et à l’émergence du Big Data permettant l’accès à des volumes massifs de données nécessaires à l’apprentissage. </a:t>
            </a:r>
          </a:p>
          <a:p>
            <a:endParaRPr lang="fr-FR" sz="1600" dirty="0"/>
          </a:p>
          <a:p>
            <a:pPr marL="285750" indent="-285750">
              <a:buFont typeface="Wingdings" panose="05000000000000000000" pitchFamily="2" charset="2"/>
              <a:buChar char="§"/>
            </a:pPr>
            <a:r>
              <a:rPr lang="fr-FR" sz="1600" dirty="0"/>
              <a:t>Quelques exemples d’application</a:t>
            </a:r>
          </a:p>
          <a:p>
            <a:pPr marL="742950" lvl="1" indent="-285750">
              <a:buFont typeface="Wingdings" panose="05000000000000000000" pitchFamily="2" charset="2"/>
              <a:buChar char="§"/>
            </a:pPr>
            <a:r>
              <a:rPr lang="fr-FR" sz="1600" dirty="0"/>
              <a:t>Le </a:t>
            </a:r>
            <a:r>
              <a:rPr lang="fr-FR" sz="1600" b="1" dirty="0"/>
              <a:t>Natural </a:t>
            </a:r>
            <a:r>
              <a:rPr lang="fr-FR" sz="1600" b="1" dirty="0" err="1"/>
              <a:t>Language</a:t>
            </a:r>
            <a:r>
              <a:rPr lang="fr-FR" sz="1600" b="1" dirty="0"/>
              <a:t> </a:t>
            </a:r>
            <a:r>
              <a:rPr lang="fr-FR" sz="1600" b="1" dirty="0" err="1"/>
              <a:t>Processing</a:t>
            </a:r>
            <a:r>
              <a:rPr lang="fr-FR" sz="1600" b="1" dirty="0"/>
              <a:t> (NLP) </a:t>
            </a:r>
            <a:r>
              <a:rPr lang="fr-FR" sz="1600" dirty="0"/>
              <a:t>vise à créer des outils de traitement de la langue naturelle pour différentes applications. Cette application est utilisée pour développer les capacités linguistiques des agents virtuels (ou chatbots en anglais) en conversation humaine.</a:t>
            </a:r>
          </a:p>
          <a:p>
            <a:pPr marL="742950" lvl="1" indent="-285750">
              <a:buFont typeface="Wingdings" panose="05000000000000000000" pitchFamily="2" charset="2"/>
              <a:buChar char="§"/>
            </a:pPr>
            <a:r>
              <a:rPr lang="fr-FR" sz="1600" dirty="0"/>
              <a:t>L’</a:t>
            </a:r>
            <a:r>
              <a:rPr lang="fr-FR" sz="1600" b="1" dirty="0"/>
              <a:t>Optical</a:t>
            </a:r>
            <a:r>
              <a:rPr lang="fr-FR" sz="1600" dirty="0"/>
              <a:t> </a:t>
            </a:r>
            <a:r>
              <a:rPr lang="fr-FR" sz="1600" b="1" dirty="0" err="1"/>
              <a:t>Character</a:t>
            </a:r>
            <a:r>
              <a:rPr lang="fr-FR" sz="1600" b="1" dirty="0"/>
              <a:t> Recognition (OCR) </a:t>
            </a:r>
            <a:r>
              <a:rPr lang="fr-FR" sz="1600" dirty="0"/>
              <a:t>permet de récupérer le texte présent dans une image et de le sauvegarder dans un fichier pouvant être exploité dans un traitement de texte pour modification ou dans une base de données.</a:t>
            </a:r>
          </a:p>
          <a:p>
            <a:pPr marL="742950" lvl="1" indent="-285750">
              <a:buFont typeface="Wingdings" panose="05000000000000000000" pitchFamily="2" charset="2"/>
              <a:buChar char="§"/>
            </a:pPr>
            <a:r>
              <a:rPr lang="fr-FR" sz="1600" dirty="0"/>
              <a:t>Le </a:t>
            </a:r>
            <a:r>
              <a:rPr lang="fr-FR" sz="1600" b="1" dirty="0"/>
              <a:t>Robotic Process Automation (RPA) </a:t>
            </a:r>
            <a:r>
              <a:rPr lang="fr-FR" sz="1600" dirty="0"/>
              <a:t>définit un logiciel (ou un « robot ») qui exécute des tâches et des activités au sein de systèmes ou d’applications, de la même manière qu’un humain le ferait.</a:t>
            </a:r>
          </a:p>
          <a:p>
            <a:pPr lvl="1"/>
            <a:endParaRPr lang="fr-FR" sz="1600" dirty="0"/>
          </a:p>
          <a:p>
            <a:pPr marL="285750" indent="-285750">
              <a:buFont typeface="Wingdings" panose="05000000000000000000" pitchFamily="2" charset="2"/>
              <a:buChar char="§"/>
            </a:pPr>
            <a:r>
              <a:rPr lang="fr-FR" sz="1600" dirty="0"/>
              <a:t>Portée par l’explosion du Big Data et la baisse du coût de la puissance de calcul, l’Intelligence Artificielle s’intègre à grande vitesse dans de nombreux applicatifs. Après avoir submergé les applications grands publics, elle s’apprête à déferler dans les solutions digitales des domaines professionnels, notamment aux achats, fonction hautement dépendante de la data.</a:t>
            </a:r>
            <a:endParaRPr lang="fr-FR" sz="1400" dirty="0"/>
          </a:p>
        </p:txBody>
      </p:sp>
    </p:spTree>
    <p:extLst>
      <p:ext uri="{BB962C8B-B14F-4D97-AF65-F5344CB8AC3E}">
        <p14:creationId xmlns:p14="http://schemas.microsoft.com/office/powerpoint/2010/main" val="1969199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7EACD447-6306-4858-8343-024EAF8F4637}"/>
              </a:ext>
            </a:extLst>
          </p:cNvPr>
          <p:cNvSpPr txBox="1"/>
          <p:nvPr/>
        </p:nvSpPr>
        <p:spPr>
          <a:xfrm>
            <a:off x="581891" y="369455"/>
            <a:ext cx="9458036" cy="646331"/>
          </a:xfrm>
          <a:prstGeom prst="rect">
            <a:avLst/>
          </a:prstGeom>
          <a:noFill/>
        </p:spPr>
        <p:txBody>
          <a:bodyPr wrap="square" rtlCol="0" anchor="ctr">
            <a:spAutoFit/>
          </a:bodyPr>
          <a:lstStyle/>
          <a:p>
            <a:r>
              <a:rPr lang="fr-FR" sz="3600" b="1" dirty="0">
                <a:solidFill>
                  <a:schemeClr val="tx2">
                    <a:lumMod val="50000"/>
                  </a:schemeClr>
                </a:solidFill>
                <a:latin typeface="Trebuchet MS" panose="020B0603020202020204" pitchFamily="34" charset="0"/>
              </a:rPr>
              <a:t>4. L’Impact pour les Achats</a:t>
            </a:r>
          </a:p>
        </p:txBody>
      </p:sp>
      <p:sp>
        <p:nvSpPr>
          <p:cNvPr id="4" name="Espace réservé du numéro de diapositive 3">
            <a:extLst>
              <a:ext uri="{FF2B5EF4-FFF2-40B4-BE49-F238E27FC236}">
                <a16:creationId xmlns:a16="http://schemas.microsoft.com/office/drawing/2014/main" id="{91DDDE63-B227-448D-97E1-809007DE642C}"/>
              </a:ext>
            </a:extLst>
          </p:cNvPr>
          <p:cNvSpPr>
            <a:spLocks noGrp="1"/>
          </p:cNvSpPr>
          <p:nvPr>
            <p:ph type="sldNum" sz="quarter" idx="12"/>
          </p:nvPr>
        </p:nvSpPr>
        <p:spPr/>
        <p:txBody>
          <a:bodyPr/>
          <a:lstStyle/>
          <a:p>
            <a:fld id="{EEFF4E56-43C5-4B0E-A282-A62390AF8D88}" type="slidenum">
              <a:rPr lang="fr-FR" smtClean="0"/>
              <a:t>6</a:t>
            </a:fld>
            <a:endParaRPr lang="fr-FR" dirty="0"/>
          </a:p>
        </p:txBody>
      </p:sp>
      <p:graphicFrame>
        <p:nvGraphicFramePr>
          <p:cNvPr id="5" name="Diagramme 4">
            <a:extLst>
              <a:ext uri="{FF2B5EF4-FFF2-40B4-BE49-F238E27FC236}">
                <a16:creationId xmlns:a16="http://schemas.microsoft.com/office/drawing/2014/main" id="{DF1663D3-FBF7-404D-98C4-3A8230EE06DF}"/>
              </a:ext>
            </a:extLst>
          </p:cNvPr>
          <p:cNvGraphicFramePr/>
          <p:nvPr>
            <p:extLst>
              <p:ext uri="{D42A27DB-BD31-4B8C-83A1-F6EECF244321}">
                <p14:modId xmlns:p14="http://schemas.microsoft.com/office/powerpoint/2010/main" val="4075013110"/>
              </p:ext>
            </p:extLst>
          </p:nvPr>
        </p:nvGraphicFramePr>
        <p:xfrm>
          <a:off x="394854" y="1647370"/>
          <a:ext cx="5306291" cy="46597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Graphique 5">
            <a:extLst>
              <a:ext uri="{FF2B5EF4-FFF2-40B4-BE49-F238E27FC236}">
                <a16:creationId xmlns:a16="http://schemas.microsoft.com/office/drawing/2014/main" id="{CCDC80D8-480B-41FD-A2B8-FB4F078A7752}"/>
              </a:ext>
            </a:extLst>
          </p:cNvPr>
          <p:cNvGraphicFramePr/>
          <p:nvPr>
            <p:extLst>
              <p:ext uri="{D42A27DB-BD31-4B8C-83A1-F6EECF244321}">
                <p14:modId xmlns:p14="http://schemas.microsoft.com/office/powerpoint/2010/main" val="2002492781"/>
              </p:ext>
            </p:extLst>
          </p:nvPr>
        </p:nvGraphicFramePr>
        <p:xfrm>
          <a:off x="6608618" y="1500855"/>
          <a:ext cx="5070764" cy="2056412"/>
        </p:xfrm>
        <a:graphic>
          <a:graphicData uri="http://schemas.openxmlformats.org/drawingml/2006/chart">
            <c:chart xmlns:c="http://schemas.openxmlformats.org/drawingml/2006/chart" xmlns:r="http://schemas.openxmlformats.org/officeDocument/2006/relationships" r:id="rId7"/>
          </a:graphicData>
        </a:graphic>
      </p:graphicFrame>
      <p:sp>
        <p:nvSpPr>
          <p:cNvPr id="7" name="ZoneTexte 6">
            <a:extLst>
              <a:ext uri="{FF2B5EF4-FFF2-40B4-BE49-F238E27FC236}">
                <a16:creationId xmlns:a16="http://schemas.microsoft.com/office/drawing/2014/main" id="{278D81D7-EE61-4CF0-89CD-88E86AB4E3CB}"/>
              </a:ext>
            </a:extLst>
          </p:cNvPr>
          <p:cNvSpPr txBox="1"/>
          <p:nvPr/>
        </p:nvSpPr>
        <p:spPr>
          <a:xfrm>
            <a:off x="1" y="1162301"/>
            <a:ext cx="6095999" cy="338554"/>
          </a:xfrm>
          <a:prstGeom prst="rect">
            <a:avLst/>
          </a:prstGeom>
          <a:noFill/>
        </p:spPr>
        <p:txBody>
          <a:bodyPr wrap="square" rtlCol="0" anchor="ctr">
            <a:spAutoFit/>
          </a:bodyPr>
          <a:lstStyle/>
          <a:p>
            <a:pPr algn="ctr"/>
            <a:r>
              <a:rPr lang="fr-FR" sz="1600" b="1" dirty="0"/>
              <a:t>Les différentes sources de données utilisés</a:t>
            </a:r>
          </a:p>
        </p:txBody>
      </p:sp>
      <p:sp>
        <p:nvSpPr>
          <p:cNvPr id="8" name="ZoneTexte 7">
            <a:extLst>
              <a:ext uri="{FF2B5EF4-FFF2-40B4-BE49-F238E27FC236}">
                <a16:creationId xmlns:a16="http://schemas.microsoft.com/office/drawing/2014/main" id="{23BE8858-3E17-4F42-AEFE-E21E937E2D66}"/>
              </a:ext>
            </a:extLst>
          </p:cNvPr>
          <p:cNvSpPr txBox="1"/>
          <p:nvPr/>
        </p:nvSpPr>
        <p:spPr>
          <a:xfrm>
            <a:off x="6096000" y="1162301"/>
            <a:ext cx="6096000" cy="338554"/>
          </a:xfrm>
          <a:prstGeom prst="rect">
            <a:avLst/>
          </a:prstGeom>
          <a:noFill/>
        </p:spPr>
        <p:txBody>
          <a:bodyPr wrap="square" rtlCol="0" anchor="ctr">
            <a:spAutoFit/>
          </a:bodyPr>
          <a:lstStyle/>
          <a:p>
            <a:pPr algn="ctr"/>
            <a:r>
              <a:rPr lang="fr-FR" sz="1600" b="1" dirty="0"/>
              <a:t>Les différentes technologies exploitables</a:t>
            </a:r>
          </a:p>
        </p:txBody>
      </p:sp>
      <p:sp>
        <p:nvSpPr>
          <p:cNvPr id="9" name="ZoneTexte 8">
            <a:extLst>
              <a:ext uri="{FF2B5EF4-FFF2-40B4-BE49-F238E27FC236}">
                <a16:creationId xmlns:a16="http://schemas.microsoft.com/office/drawing/2014/main" id="{D8478B53-2FDB-4C98-B9DA-AE992F8F9E2C}"/>
              </a:ext>
            </a:extLst>
          </p:cNvPr>
          <p:cNvSpPr txBox="1"/>
          <p:nvPr/>
        </p:nvSpPr>
        <p:spPr>
          <a:xfrm>
            <a:off x="6096000" y="3557267"/>
            <a:ext cx="5902036" cy="2677656"/>
          </a:xfrm>
          <a:prstGeom prst="rect">
            <a:avLst/>
          </a:prstGeom>
          <a:noFill/>
        </p:spPr>
        <p:txBody>
          <a:bodyPr wrap="square" rtlCol="0">
            <a:spAutoFit/>
          </a:bodyPr>
          <a:lstStyle/>
          <a:p>
            <a:pPr marL="342900" indent="-342900">
              <a:buFont typeface="+mj-lt"/>
              <a:buAutoNum type="alphaLcParenR"/>
            </a:pPr>
            <a:r>
              <a:rPr lang="fr-FR" sz="1400" dirty="0"/>
              <a:t>La </a:t>
            </a:r>
            <a:r>
              <a:rPr lang="fr-FR" sz="1400" b="1" dirty="0"/>
              <a:t>Big Data Analytics et la Business Intelligence (BI) </a:t>
            </a:r>
            <a:r>
              <a:rPr lang="fr-FR" sz="1400" dirty="0"/>
              <a:t>permettent d’obtenir une vision globale sur l’entreprise en quasi-instantané et permettent aux acheteurs de mieux penser la chaîne d’approvisionnement, d’évaluer et de mettre en compétition leurs fournisseurs pour sélectionner le meilleur compromis.</a:t>
            </a:r>
          </a:p>
          <a:p>
            <a:pPr marL="342900" indent="-342900">
              <a:buFont typeface="+mj-lt"/>
              <a:buAutoNum type="alphaLcParenR"/>
            </a:pPr>
            <a:endParaRPr lang="fr-FR" sz="1400" dirty="0"/>
          </a:p>
          <a:p>
            <a:pPr marL="342900" indent="-342900">
              <a:buFont typeface="+mj-lt"/>
              <a:buAutoNum type="alphaLcParenR"/>
            </a:pPr>
            <a:r>
              <a:rPr lang="fr-FR" sz="1400" dirty="0"/>
              <a:t>L’</a:t>
            </a:r>
            <a:r>
              <a:rPr lang="fr-FR" sz="1400" b="1" dirty="0"/>
              <a:t>Intelligence</a:t>
            </a:r>
            <a:r>
              <a:rPr lang="fr-FR" sz="1400" dirty="0"/>
              <a:t> </a:t>
            </a:r>
            <a:r>
              <a:rPr lang="fr-FR" sz="1400" b="1" dirty="0"/>
              <a:t>Artificielle (IA)</a:t>
            </a:r>
            <a:r>
              <a:rPr lang="fr-FR" sz="1400" dirty="0"/>
              <a:t> basée sur l’Analyse prédictive, l’Analyse prescriptive et le Robotic Process Automation (RPA).</a:t>
            </a:r>
          </a:p>
          <a:p>
            <a:pPr marL="342900" indent="-342900">
              <a:buFont typeface="+mj-lt"/>
              <a:buAutoNum type="alphaLcParenR"/>
            </a:pPr>
            <a:endParaRPr lang="fr-FR" sz="1400" dirty="0"/>
          </a:p>
          <a:p>
            <a:pPr marL="342900" indent="-342900">
              <a:buFont typeface="+mj-lt"/>
              <a:buAutoNum type="alphaLcParenR"/>
            </a:pPr>
            <a:r>
              <a:rPr lang="fr-FR" sz="1400" dirty="0"/>
              <a:t>Les systèmes </a:t>
            </a:r>
            <a:r>
              <a:rPr lang="fr-FR" sz="1400" b="1" dirty="0"/>
              <a:t>Procure-to-</a:t>
            </a:r>
            <a:r>
              <a:rPr lang="fr-FR" sz="1400" b="1" dirty="0" err="1"/>
              <a:t>Pay</a:t>
            </a:r>
            <a:r>
              <a:rPr lang="fr-FR" sz="1400" b="1" dirty="0"/>
              <a:t> (P2P) </a:t>
            </a:r>
            <a:r>
              <a:rPr lang="fr-FR" sz="1400" dirty="0"/>
              <a:t>permettent aux acheteurs de comparer un catalogue de produits sur une place de marché intelligente et bien plus encore.</a:t>
            </a:r>
          </a:p>
        </p:txBody>
      </p:sp>
    </p:spTree>
    <p:extLst>
      <p:ext uri="{BB962C8B-B14F-4D97-AF65-F5344CB8AC3E}">
        <p14:creationId xmlns:p14="http://schemas.microsoft.com/office/powerpoint/2010/main" val="2896795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7EACD447-6306-4858-8343-024EAF8F4637}"/>
              </a:ext>
            </a:extLst>
          </p:cNvPr>
          <p:cNvSpPr txBox="1"/>
          <p:nvPr/>
        </p:nvSpPr>
        <p:spPr>
          <a:xfrm>
            <a:off x="581891" y="369455"/>
            <a:ext cx="9458036" cy="646331"/>
          </a:xfrm>
          <a:prstGeom prst="rect">
            <a:avLst/>
          </a:prstGeom>
          <a:noFill/>
        </p:spPr>
        <p:txBody>
          <a:bodyPr wrap="square" rtlCol="0" anchor="ctr">
            <a:spAutoFit/>
          </a:bodyPr>
          <a:lstStyle/>
          <a:p>
            <a:r>
              <a:rPr lang="fr-FR" sz="3600" b="1" dirty="0">
                <a:solidFill>
                  <a:schemeClr val="tx2">
                    <a:lumMod val="50000"/>
                  </a:schemeClr>
                </a:solidFill>
                <a:latin typeface="Trebuchet MS" panose="020B0603020202020204" pitchFamily="34" charset="0"/>
              </a:rPr>
              <a:t>5. L’État des lieux</a:t>
            </a:r>
          </a:p>
        </p:txBody>
      </p:sp>
      <p:sp>
        <p:nvSpPr>
          <p:cNvPr id="4" name="Espace réservé du numéro de diapositive 3">
            <a:extLst>
              <a:ext uri="{FF2B5EF4-FFF2-40B4-BE49-F238E27FC236}">
                <a16:creationId xmlns:a16="http://schemas.microsoft.com/office/drawing/2014/main" id="{91DDDE63-B227-448D-97E1-809007DE642C}"/>
              </a:ext>
            </a:extLst>
          </p:cNvPr>
          <p:cNvSpPr>
            <a:spLocks noGrp="1"/>
          </p:cNvSpPr>
          <p:nvPr>
            <p:ph type="sldNum" sz="quarter" idx="12"/>
          </p:nvPr>
        </p:nvSpPr>
        <p:spPr/>
        <p:txBody>
          <a:bodyPr/>
          <a:lstStyle/>
          <a:p>
            <a:fld id="{EEFF4E56-43C5-4B0E-A282-A62390AF8D88}" type="slidenum">
              <a:rPr lang="fr-FR" smtClean="0"/>
              <a:t>7</a:t>
            </a:fld>
            <a:endParaRPr lang="fr-FR"/>
          </a:p>
        </p:txBody>
      </p:sp>
      <p:sp>
        <p:nvSpPr>
          <p:cNvPr id="5" name="ZoneTexte 4">
            <a:extLst>
              <a:ext uri="{FF2B5EF4-FFF2-40B4-BE49-F238E27FC236}">
                <a16:creationId xmlns:a16="http://schemas.microsoft.com/office/drawing/2014/main" id="{578A411D-0B13-4044-9271-EF2F0AE613C7}"/>
              </a:ext>
            </a:extLst>
          </p:cNvPr>
          <p:cNvSpPr txBox="1"/>
          <p:nvPr/>
        </p:nvSpPr>
        <p:spPr>
          <a:xfrm>
            <a:off x="581891" y="1029712"/>
            <a:ext cx="10771909" cy="5509200"/>
          </a:xfrm>
          <a:prstGeom prst="rect">
            <a:avLst/>
          </a:prstGeom>
          <a:noFill/>
        </p:spPr>
        <p:txBody>
          <a:bodyPr wrap="square" rtlCol="0">
            <a:spAutoFit/>
          </a:bodyPr>
          <a:lstStyle/>
          <a:p>
            <a:pPr marL="285750" indent="-285750">
              <a:buFont typeface="Wingdings" panose="05000000000000000000" pitchFamily="2" charset="2"/>
              <a:buChar char="§"/>
            </a:pPr>
            <a:r>
              <a:rPr lang="fr-FR" sz="1600" dirty="0"/>
              <a:t>De plus en plus de Directeurs Achats pensent qu’une stratégie digitale les aide à atteindre leurs objectifs et à créer de la valeur pour l’entreprise, 28% en sont convaincus en 2019 contre seulement 7% l’année précédente.</a:t>
            </a:r>
          </a:p>
          <a:p>
            <a:endParaRPr lang="fr-FR" sz="1600" dirty="0"/>
          </a:p>
          <a:p>
            <a:pPr marL="285750" indent="-285750">
              <a:buFont typeface="Wingdings" panose="05000000000000000000" pitchFamily="2" charset="2"/>
              <a:buChar char="§"/>
            </a:pPr>
            <a:r>
              <a:rPr lang="fr-FR" sz="1600" dirty="0"/>
              <a:t>Dans un contexte d’accélération digitale, 54% des Directions Achats adaptent leurs organisations et créent de nouvelles catégories dédiées à la gestion des nouvelles technologies comme la data ou le cloud. Cependant, presque la moitié des Directeurs Achats considèrent ne pas avoir les compétences suffisantes au sein de leurs équipes pour accompagner la transformation digitale de la fonction car ces nouvelles catégories nécessitent des compétences qui n’existaient pas jusqu’alors au sein de la fonction.</a:t>
            </a:r>
          </a:p>
          <a:p>
            <a:pPr marL="285750" indent="-285750">
              <a:buFont typeface="Wingdings" panose="05000000000000000000" pitchFamily="2" charset="2"/>
              <a:buChar char="§"/>
            </a:pPr>
            <a:endParaRPr lang="fr-FR" sz="1600" dirty="0"/>
          </a:p>
          <a:p>
            <a:pPr marL="285750" indent="-285750">
              <a:buFont typeface="Wingdings" panose="05000000000000000000" pitchFamily="2" charset="2"/>
              <a:buChar char="§"/>
            </a:pPr>
            <a:endParaRPr lang="fr-FR" sz="1600" dirty="0"/>
          </a:p>
          <a:p>
            <a:pPr marL="285750" indent="-285750">
              <a:buFont typeface="Wingdings" panose="05000000000000000000" pitchFamily="2" charset="2"/>
              <a:buChar char="§"/>
            </a:pPr>
            <a:endParaRPr lang="fr-FR" sz="1600" dirty="0"/>
          </a:p>
          <a:p>
            <a:pPr marL="285750" indent="-285750">
              <a:buFont typeface="Wingdings" panose="05000000000000000000" pitchFamily="2" charset="2"/>
              <a:buChar char="§"/>
            </a:pPr>
            <a:endParaRPr lang="fr-FR" sz="1600" dirty="0"/>
          </a:p>
          <a:p>
            <a:pPr marL="285750" indent="-285750">
              <a:buFont typeface="Wingdings" panose="05000000000000000000" pitchFamily="2" charset="2"/>
              <a:buChar char="§"/>
            </a:pPr>
            <a:endParaRPr lang="fr-FR" sz="1600" dirty="0"/>
          </a:p>
          <a:p>
            <a:pPr marL="285750" indent="-285750">
              <a:buFont typeface="Wingdings" panose="05000000000000000000" pitchFamily="2" charset="2"/>
              <a:buChar char="§"/>
            </a:pPr>
            <a:endParaRPr lang="fr-FR" sz="1600" dirty="0"/>
          </a:p>
          <a:p>
            <a:pPr marL="285750" indent="-285750">
              <a:buFont typeface="Wingdings" panose="05000000000000000000" pitchFamily="2" charset="2"/>
              <a:buChar char="§"/>
            </a:pPr>
            <a:endParaRPr lang="fr-FR" sz="1600" dirty="0"/>
          </a:p>
          <a:p>
            <a:pPr marL="285750" indent="-285750">
              <a:buFont typeface="Wingdings" panose="05000000000000000000" pitchFamily="2" charset="2"/>
              <a:buChar char="§"/>
            </a:pPr>
            <a:endParaRPr lang="fr-FR" sz="1600" dirty="0"/>
          </a:p>
          <a:p>
            <a:pPr marL="285750" indent="-285750">
              <a:buFont typeface="Wingdings" panose="05000000000000000000" pitchFamily="2" charset="2"/>
              <a:buChar char="§"/>
            </a:pPr>
            <a:endParaRPr lang="fr-FR" sz="1600" dirty="0"/>
          </a:p>
          <a:p>
            <a:pPr marL="285750" indent="-285750">
              <a:buFont typeface="Wingdings" panose="05000000000000000000" pitchFamily="2" charset="2"/>
              <a:buChar char="§"/>
            </a:pPr>
            <a:r>
              <a:rPr lang="fr-FR" sz="1600" dirty="0"/>
              <a:t>L’attrait pour le RPA, plutôt que pour les deux autres formes d’IA, s’explique par les économies directes que cette technologie pourrait apporter aux Directions Achats dans les actions transactionnelles.</a:t>
            </a:r>
          </a:p>
          <a:p>
            <a:pPr marL="285750" indent="-285750">
              <a:buFont typeface="Wingdings" panose="05000000000000000000" pitchFamily="2" charset="2"/>
              <a:buChar char="§"/>
            </a:pPr>
            <a:endParaRPr lang="fr-FR" sz="1600" dirty="0"/>
          </a:p>
          <a:p>
            <a:pPr marL="285750" indent="-285750">
              <a:buFont typeface="Wingdings" panose="05000000000000000000" pitchFamily="2" charset="2"/>
              <a:buChar char="§"/>
            </a:pPr>
            <a:r>
              <a:rPr lang="fr-FR" sz="1600" dirty="0"/>
              <a:t>De manière générale, l’implémentation à grande échelle de ces technologies digitales dans les Directions Achats reste très marginale. Néanmoins, une accélération de l’adoption de ces nouvelles technologies est amorcée pour les années à venir.</a:t>
            </a:r>
            <a:endParaRPr lang="fr-FR" sz="1400" dirty="0"/>
          </a:p>
        </p:txBody>
      </p:sp>
      <p:graphicFrame>
        <p:nvGraphicFramePr>
          <p:cNvPr id="6" name="Graphique 5">
            <a:extLst>
              <a:ext uri="{FF2B5EF4-FFF2-40B4-BE49-F238E27FC236}">
                <a16:creationId xmlns:a16="http://schemas.microsoft.com/office/drawing/2014/main" id="{1633C3D7-E3C1-465E-9DE5-42103E70ECA3}"/>
              </a:ext>
            </a:extLst>
          </p:cNvPr>
          <p:cNvGraphicFramePr/>
          <p:nvPr>
            <p:extLst>
              <p:ext uri="{D42A27DB-BD31-4B8C-83A1-F6EECF244321}">
                <p14:modId xmlns:p14="http://schemas.microsoft.com/office/powerpoint/2010/main" val="3930795995"/>
              </p:ext>
            </p:extLst>
          </p:nvPr>
        </p:nvGraphicFramePr>
        <p:xfrm>
          <a:off x="751955" y="3161935"/>
          <a:ext cx="10688089" cy="19543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96268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7EACD447-6306-4858-8343-024EAF8F4637}"/>
              </a:ext>
            </a:extLst>
          </p:cNvPr>
          <p:cNvSpPr txBox="1"/>
          <p:nvPr/>
        </p:nvSpPr>
        <p:spPr>
          <a:xfrm>
            <a:off x="581891" y="369455"/>
            <a:ext cx="9458036" cy="646331"/>
          </a:xfrm>
          <a:prstGeom prst="rect">
            <a:avLst/>
          </a:prstGeom>
          <a:noFill/>
        </p:spPr>
        <p:txBody>
          <a:bodyPr wrap="square" rtlCol="0" anchor="ctr">
            <a:spAutoFit/>
          </a:bodyPr>
          <a:lstStyle/>
          <a:p>
            <a:r>
              <a:rPr lang="fr-FR" sz="3600" b="1" dirty="0">
                <a:solidFill>
                  <a:schemeClr val="tx2">
                    <a:lumMod val="50000"/>
                  </a:schemeClr>
                </a:solidFill>
                <a:latin typeface="Trebuchet MS" panose="020B0603020202020204" pitchFamily="34" charset="0"/>
              </a:rPr>
              <a:t>6. L’Acheteur du futur</a:t>
            </a:r>
          </a:p>
        </p:txBody>
      </p:sp>
      <p:sp>
        <p:nvSpPr>
          <p:cNvPr id="4" name="Espace réservé du numéro de diapositive 3">
            <a:extLst>
              <a:ext uri="{FF2B5EF4-FFF2-40B4-BE49-F238E27FC236}">
                <a16:creationId xmlns:a16="http://schemas.microsoft.com/office/drawing/2014/main" id="{91DDDE63-B227-448D-97E1-809007DE642C}"/>
              </a:ext>
            </a:extLst>
          </p:cNvPr>
          <p:cNvSpPr>
            <a:spLocks noGrp="1"/>
          </p:cNvSpPr>
          <p:nvPr>
            <p:ph type="sldNum" sz="quarter" idx="12"/>
          </p:nvPr>
        </p:nvSpPr>
        <p:spPr/>
        <p:txBody>
          <a:bodyPr/>
          <a:lstStyle/>
          <a:p>
            <a:fld id="{EEFF4E56-43C5-4B0E-A282-A62390AF8D88}" type="slidenum">
              <a:rPr lang="fr-FR" smtClean="0"/>
              <a:t>8</a:t>
            </a:fld>
            <a:endParaRPr lang="fr-FR" dirty="0"/>
          </a:p>
        </p:txBody>
      </p:sp>
      <p:sp>
        <p:nvSpPr>
          <p:cNvPr id="7" name="ZoneTexte 6">
            <a:extLst>
              <a:ext uri="{FF2B5EF4-FFF2-40B4-BE49-F238E27FC236}">
                <a16:creationId xmlns:a16="http://schemas.microsoft.com/office/drawing/2014/main" id="{278D81D7-EE61-4CF0-89CD-88E86AB4E3CB}"/>
              </a:ext>
            </a:extLst>
          </p:cNvPr>
          <p:cNvSpPr txBox="1"/>
          <p:nvPr/>
        </p:nvSpPr>
        <p:spPr>
          <a:xfrm>
            <a:off x="1" y="1162301"/>
            <a:ext cx="6095999" cy="338554"/>
          </a:xfrm>
          <a:prstGeom prst="rect">
            <a:avLst/>
          </a:prstGeom>
          <a:noFill/>
        </p:spPr>
        <p:txBody>
          <a:bodyPr wrap="square" rtlCol="0" anchor="ctr">
            <a:spAutoFit/>
          </a:bodyPr>
          <a:lstStyle/>
          <a:p>
            <a:pPr algn="ctr"/>
            <a:r>
              <a:rPr lang="fr-FR" sz="1600" b="1" dirty="0"/>
              <a:t>Potentiel d’automatisation des compétences liées au savoir-faire</a:t>
            </a:r>
          </a:p>
        </p:txBody>
      </p:sp>
      <p:sp>
        <p:nvSpPr>
          <p:cNvPr id="8" name="ZoneTexte 7">
            <a:extLst>
              <a:ext uri="{FF2B5EF4-FFF2-40B4-BE49-F238E27FC236}">
                <a16:creationId xmlns:a16="http://schemas.microsoft.com/office/drawing/2014/main" id="{23BE8858-3E17-4F42-AEFE-E21E937E2D66}"/>
              </a:ext>
            </a:extLst>
          </p:cNvPr>
          <p:cNvSpPr txBox="1"/>
          <p:nvPr/>
        </p:nvSpPr>
        <p:spPr>
          <a:xfrm>
            <a:off x="6096000" y="1162301"/>
            <a:ext cx="6096000" cy="338554"/>
          </a:xfrm>
          <a:prstGeom prst="rect">
            <a:avLst/>
          </a:prstGeom>
          <a:noFill/>
        </p:spPr>
        <p:txBody>
          <a:bodyPr wrap="square" rtlCol="0" anchor="ctr">
            <a:spAutoFit/>
          </a:bodyPr>
          <a:lstStyle/>
          <a:p>
            <a:pPr algn="ctr"/>
            <a:r>
              <a:rPr lang="fr-FR" sz="1600" b="1" dirty="0"/>
              <a:t>Potentiel d’automatisation des compétences liées au savoir-être</a:t>
            </a:r>
          </a:p>
        </p:txBody>
      </p:sp>
      <p:sp>
        <p:nvSpPr>
          <p:cNvPr id="9" name="ZoneTexte 8">
            <a:extLst>
              <a:ext uri="{FF2B5EF4-FFF2-40B4-BE49-F238E27FC236}">
                <a16:creationId xmlns:a16="http://schemas.microsoft.com/office/drawing/2014/main" id="{D8478B53-2FDB-4C98-B9DA-AE992F8F9E2C}"/>
              </a:ext>
            </a:extLst>
          </p:cNvPr>
          <p:cNvSpPr txBox="1"/>
          <p:nvPr/>
        </p:nvSpPr>
        <p:spPr>
          <a:xfrm>
            <a:off x="96981" y="4871455"/>
            <a:ext cx="5902036" cy="1815882"/>
          </a:xfrm>
          <a:prstGeom prst="rect">
            <a:avLst/>
          </a:prstGeom>
          <a:noFill/>
        </p:spPr>
        <p:txBody>
          <a:bodyPr wrap="square" rtlCol="0">
            <a:spAutoFit/>
          </a:bodyPr>
          <a:lstStyle/>
          <a:p>
            <a:pPr marL="285750" indent="-285750">
              <a:buFont typeface="Wingdings" panose="05000000000000000000" pitchFamily="2" charset="2"/>
              <a:buChar char="§"/>
            </a:pPr>
            <a:r>
              <a:rPr lang="fr-FR" sz="1400" dirty="0"/>
              <a:t>L’acheteur du futur ne fera plus d’appels d’offres, ni de suivi de contrats ou d’approvisionnement car toutes ces fonctions seront automatisées et modélisées.</a:t>
            </a:r>
          </a:p>
          <a:p>
            <a:pPr marL="285750" indent="-285750">
              <a:buFont typeface="Wingdings" panose="05000000000000000000" pitchFamily="2" charset="2"/>
              <a:buChar char="§"/>
            </a:pPr>
            <a:endParaRPr lang="fr-FR" sz="1400" dirty="0"/>
          </a:p>
          <a:p>
            <a:pPr marL="285750" indent="-285750">
              <a:buFont typeface="Wingdings" panose="05000000000000000000" pitchFamily="2" charset="2"/>
              <a:buChar char="§"/>
            </a:pPr>
            <a:r>
              <a:rPr lang="fr-FR" sz="1400" dirty="0"/>
              <a:t>Les acheteurs se concentreront davantage sur la définition du besoin en amont, la gouvernance et le pilotage des données, les exceptions ou dossiers complexes, le développement de projets d’optimisation achats et le développement des relations avec les parties prenantes.</a:t>
            </a:r>
          </a:p>
        </p:txBody>
      </p:sp>
      <p:pic>
        <p:nvPicPr>
          <p:cNvPr id="10" name="Image 9" descr="Une image contenant carte, capture d’écran&#10;&#10;Description générée automatiquement">
            <a:extLst>
              <a:ext uri="{FF2B5EF4-FFF2-40B4-BE49-F238E27FC236}">
                <a16:creationId xmlns:a16="http://schemas.microsoft.com/office/drawing/2014/main" id="{61600B45-CEB2-488B-BE58-B685355FFCB7}"/>
              </a:ext>
            </a:extLst>
          </p:cNvPr>
          <p:cNvPicPr/>
          <p:nvPr/>
        </p:nvPicPr>
        <p:blipFill>
          <a:blip r:embed="rId2">
            <a:extLst>
              <a:ext uri="{28A0092B-C50C-407E-A947-70E740481C1C}">
                <a14:useLocalDpi xmlns:a14="http://schemas.microsoft.com/office/drawing/2010/main" val="0"/>
              </a:ext>
            </a:extLst>
          </a:blip>
          <a:stretch>
            <a:fillRect/>
          </a:stretch>
        </p:blipFill>
        <p:spPr>
          <a:xfrm>
            <a:off x="281622" y="1647370"/>
            <a:ext cx="5532755" cy="3142615"/>
          </a:xfrm>
          <a:prstGeom prst="rect">
            <a:avLst/>
          </a:prstGeom>
        </p:spPr>
      </p:pic>
      <p:pic>
        <p:nvPicPr>
          <p:cNvPr id="11" name="Image 10" descr="Une image contenant capture d’écran&#10;&#10;Description générée automatiquement">
            <a:extLst>
              <a:ext uri="{FF2B5EF4-FFF2-40B4-BE49-F238E27FC236}">
                <a16:creationId xmlns:a16="http://schemas.microsoft.com/office/drawing/2014/main" id="{0E59EF0F-D821-4291-A5D1-4068D7612A7F}"/>
              </a:ext>
            </a:extLst>
          </p:cNvPr>
          <p:cNvPicPr/>
          <p:nvPr/>
        </p:nvPicPr>
        <p:blipFill>
          <a:blip r:embed="rId3">
            <a:extLst>
              <a:ext uri="{28A0092B-C50C-407E-A947-70E740481C1C}">
                <a14:useLocalDpi xmlns:a14="http://schemas.microsoft.com/office/drawing/2010/main" val="0"/>
              </a:ext>
            </a:extLst>
          </a:blip>
          <a:stretch>
            <a:fillRect/>
          </a:stretch>
        </p:blipFill>
        <p:spPr>
          <a:xfrm>
            <a:off x="6320950" y="1647369"/>
            <a:ext cx="5646100" cy="3142615"/>
          </a:xfrm>
          <a:prstGeom prst="rect">
            <a:avLst/>
          </a:prstGeom>
        </p:spPr>
      </p:pic>
      <p:sp>
        <p:nvSpPr>
          <p:cNvPr id="15" name="ZoneTexte 14">
            <a:extLst>
              <a:ext uri="{FF2B5EF4-FFF2-40B4-BE49-F238E27FC236}">
                <a16:creationId xmlns:a16="http://schemas.microsoft.com/office/drawing/2014/main" id="{F48F5EC5-5E84-42B6-B679-2737DE561D3B}"/>
              </a:ext>
            </a:extLst>
          </p:cNvPr>
          <p:cNvSpPr txBox="1"/>
          <p:nvPr/>
        </p:nvSpPr>
        <p:spPr>
          <a:xfrm>
            <a:off x="6192982" y="4871455"/>
            <a:ext cx="5902036" cy="1384995"/>
          </a:xfrm>
          <a:prstGeom prst="rect">
            <a:avLst/>
          </a:prstGeom>
          <a:noFill/>
        </p:spPr>
        <p:txBody>
          <a:bodyPr wrap="square" rtlCol="0">
            <a:spAutoFit/>
          </a:bodyPr>
          <a:lstStyle/>
          <a:p>
            <a:pPr marL="285750" indent="-285750">
              <a:buFont typeface="Wingdings" panose="05000000000000000000" pitchFamily="2" charset="2"/>
              <a:buChar char="§"/>
            </a:pPr>
            <a:r>
              <a:rPr lang="fr-FR" sz="1400" dirty="0"/>
              <a:t>Le relationnel, l’influence et le travail en équipe sont des compétences exclusivement dédiées à la gestion de la relation avec les différentes parties prenantes qui constituent l’environnement de l’acheteur. </a:t>
            </a:r>
          </a:p>
          <a:p>
            <a:pPr marL="285750" indent="-285750">
              <a:buFont typeface="Wingdings" panose="05000000000000000000" pitchFamily="2" charset="2"/>
              <a:buChar char="§"/>
            </a:pPr>
            <a:endParaRPr lang="fr-FR" sz="1400" dirty="0"/>
          </a:p>
          <a:p>
            <a:pPr marL="285750" indent="-285750">
              <a:buFont typeface="Wingdings" panose="05000000000000000000" pitchFamily="2" charset="2"/>
              <a:buChar char="§"/>
            </a:pPr>
            <a:r>
              <a:rPr lang="fr-FR" sz="1400" dirty="0"/>
              <a:t>La maîtrise de ces compétences couplées à la créativité et à la flexibilité permettra à l’acheteur de devenir un acteur du changement.</a:t>
            </a:r>
          </a:p>
        </p:txBody>
      </p:sp>
    </p:spTree>
    <p:extLst>
      <p:ext uri="{BB962C8B-B14F-4D97-AF65-F5344CB8AC3E}">
        <p14:creationId xmlns:p14="http://schemas.microsoft.com/office/powerpoint/2010/main" val="1044820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7EACD447-6306-4858-8343-024EAF8F4637}"/>
              </a:ext>
            </a:extLst>
          </p:cNvPr>
          <p:cNvSpPr txBox="1"/>
          <p:nvPr/>
        </p:nvSpPr>
        <p:spPr>
          <a:xfrm>
            <a:off x="581891" y="369455"/>
            <a:ext cx="9458036" cy="646331"/>
          </a:xfrm>
          <a:prstGeom prst="rect">
            <a:avLst/>
          </a:prstGeom>
          <a:noFill/>
        </p:spPr>
        <p:txBody>
          <a:bodyPr wrap="square" rtlCol="0" anchor="ctr">
            <a:spAutoFit/>
          </a:bodyPr>
          <a:lstStyle/>
          <a:p>
            <a:r>
              <a:rPr lang="fr-FR" sz="3600" b="1" dirty="0">
                <a:solidFill>
                  <a:schemeClr val="tx2">
                    <a:lumMod val="50000"/>
                  </a:schemeClr>
                </a:solidFill>
                <a:latin typeface="Trebuchet MS" panose="020B0603020202020204" pitchFamily="34" charset="0"/>
              </a:rPr>
              <a:t>7. L’Implémentation</a:t>
            </a:r>
          </a:p>
        </p:txBody>
      </p:sp>
      <p:sp>
        <p:nvSpPr>
          <p:cNvPr id="4" name="Espace réservé du numéro de diapositive 3">
            <a:extLst>
              <a:ext uri="{FF2B5EF4-FFF2-40B4-BE49-F238E27FC236}">
                <a16:creationId xmlns:a16="http://schemas.microsoft.com/office/drawing/2014/main" id="{91DDDE63-B227-448D-97E1-809007DE642C}"/>
              </a:ext>
            </a:extLst>
          </p:cNvPr>
          <p:cNvSpPr>
            <a:spLocks noGrp="1"/>
          </p:cNvSpPr>
          <p:nvPr>
            <p:ph type="sldNum" sz="quarter" idx="12"/>
          </p:nvPr>
        </p:nvSpPr>
        <p:spPr/>
        <p:txBody>
          <a:bodyPr/>
          <a:lstStyle/>
          <a:p>
            <a:fld id="{EEFF4E56-43C5-4B0E-A282-A62390AF8D88}" type="slidenum">
              <a:rPr lang="fr-FR" smtClean="0"/>
              <a:t>9</a:t>
            </a:fld>
            <a:endParaRPr lang="fr-FR"/>
          </a:p>
        </p:txBody>
      </p:sp>
      <p:sp>
        <p:nvSpPr>
          <p:cNvPr id="5" name="ZoneTexte 4">
            <a:extLst>
              <a:ext uri="{FF2B5EF4-FFF2-40B4-BE49-F238E27FC236}">
                <a16:creationId xmlns:a16="http://schemas.microsoft.com/office/drawing/2014/main" id="{6BB13C9C-71B9-4ABA-9B16-39225E90F0A3}"/>
              </a:ext>
            </a:extLst>
          </p:cNvPr>
          <p:cNvSpPr txBox="1"/>
          <p:nvPr/>
        </p:nvSpPr>
        <p:spPr>
          <a:xfrm>
            <a:off x="581891" y="1015786"/>
            <a:ext cx="10771909" cy="5509200"/>
          </a:xfrm>
          <a:prstGeom prst="rect">
            <a:avLst/>
          </a:prstGeom>
          <a:noFill/>
        </p:spPr>
        <p:txBody>
          <a:bodyPr wrap="square" rtlCol="0">
            <a:spAutoFit/>
          </a:bodyPr>
          <a:lstStyle/>
          <a:p>
            <a:pPr marL="285750" indent="-285750">
              <a:buFont typeface="Wingdings" panose="05000000000000000000" pitchFamily="2" charset="2"/>
              <a:buChar char="§"/>
            </a:pPr>
            <a:r>
              <a:rPr lang="fr-FR" sz="1600" dirty="0"/>
              <a:t>Afin de mener à bien la transformation digitale au sein de son entreprise, il convient d’élaborer une stratégie liée à la gouvernance des données qui seront utilisées par la suite dans les différentes solutions mises en place. </a:t>
            </a:r>
          </a:p>
          <a:p>
            <a:pPr marL="285750" indent="-285750">
              <a:buFont typeface="Wingdings" panose="05000000000000000000" pitchFamily="2" charset="2"/>
              <a:buChar char="§"/>
            </a:pPr>
            <a:endParaRPr lang="fr-FR" sz="1600" dirty="0"/>
          </a:p>
          <a:p>
            <a:pPr marL="285750" indent="-285750">
              <a:buFont typeface="Wingdings" panose="05000000000000000000" pitchFamily="2" charset="2"/>
              <a:buChar char="§"/>
            </a:pPr>
            <a:r>
              <a:rPr lang="fr-FR" sz="1600" dirty="0"/>
              <a:t>Voici les principaux points à considérer</a:t>
            </a:r>
          </a:p>
          <a:p>
            <a:pPr marL="742950" lvl="1" indent="-285750">
              <a:buFont typeface="Wingdings" panose="05000000000000000000" pitchFamily="2" charset="2"/>
              <a:buChar char="§"/>
            </a:pPr>
            <a:r>
              <a:rPr lang="fr-FR" sz="1600" dirty="0"/>
              <a:t>Déterminer un point de Retour sur Investissement (ROI). </a:t>
            </a:r>
          </a:p>
          <a:p>
            <a:pPr marL="742950" lvl="1" indent="-285750">
              <a:buFont typeface="Wingdings" panose="05000000000000000000" pitchFamily="2" charset="2"/>
              <a:buChar char="§"/>
            </a:pPr>
            <a:r>
              <a:rPr lang="fr-FR" sz="1600" dirty="0"/>
              <a:t>Identifier les départements propriétaires de données au sein de l’entreprise.</a:t>
            </a:r>
          </a:p>
          <a:p>
            <a:pPr marL="742950" lvl="1" indent="-285750">
              <a:buFont typeface="Wingdings" panose="05000000000000000000" pitchFamily="2" charset="2"/>
              <a:buChar char="§"/>
            </a:pPr>
            <a:r>
              <a:rPr lang="fr-FR" sz="1600" dirty="0"/>
              <a:t>Mettre en place un plan de conservation des données.</a:t>
            </a:r>
          </a:p>
          <a:p>
            <a:pPr marL="742950" lvl="1" indent="-285750">
              <a:buFont typeface="Wingdings" panose="05000000000000000000" pitchFamily="2" charset="2"/>
              <a:buChar char="§"/>
            </a:pPr>
            <a:r>
              <a:rPr lang="fr-FR" sz="1600" dirty="0"/>
              <a:t>Développer des compétences de conservation des données.</a:t>
            </a:r>
          </a:p>
          <a:p>
            <a:pPr marL="742950" lvl="1" indent="-285750">
              <a:buFont typeface="Wingdings" panose="05000000000000000000" pitchFamily="2" charset="2"/>
              <a:buChar char="§"/>
            </a:pPr>
            <a:r>
              <a:rPr lang="fr-FR" sz="1600" dirty="0"/>
              <a:t>Devenir plus agile pour tirer parti des informations et donc des résultats. Réduire au maximum le nombre d’intermédiaire permettant l’accès à la donnée pour éviter les délais.</a:t>
            </a:r>
          </a:p>
          <a:p>
            <a:pPr marL="742950" lvl="1" indent="-285750">
              <a:buFont typeface="Wingdings" panose="05000000000000000000" pitchFamily="2" charset="2"/>
              <a:buChar char="§"/>
            </a:pPr>
            <a:r>
              <a:rPr lang="fr-FR" sz="1600" dirty="0"/>
              <a:t>Sécuriser les données contre le piratage et les bugs éventuels.</a:t>
            </a:r>
          </a:p>
          <a:p>
            <a:pPr marL="742950" lvl="1" indent="-285750">
              <a:buFont typeface="Wingdings" panose="05000000000000000000" pitchFamily="2" charset="2"/>
              <a:buChar char="§"/>
            </a:pPr>
            <a:r>
              <a:rPr lang="fr-FR" sz="1600" dirty="0"/>
              <a:t>Mesurer la qualité des données.</a:t>
            </a:r>
          </a:p>
          <a:p>
            <a:pPr marL="742950" lvl="1" indent="-285750">
              <a:buFont typeface="Wingdings" panose="05000000000000000000" pitchFamily="2" charset="2"/>
              <a:buChar char="§"/>
            </a:pPr>
            <a:endParaRPr lang="fr-FR" sz="1600" dirty="0"/>
          </a:p>
          <a:p>
            <a:pPr marL="285750" indent="-285750">
              <a:buFont typeface="Wingdings" panose="05000000000000000000" pitchFamily="2" charset="2"/>
              <a:buChar char="§"/>
            </a:pPr>
            <a:r>
              <a:rPr lang="fr-FR" sz="1600" dirty="0"/>
              <a:t>Afin de ne pas complexifier d’avantage l’implémentation en multipliant les sources et en croisant d’importantes masses de données, il est conseillé de commencer sur un périmètre limité puis de monter en puissance progressivement en fonction des résultats obtenus et des moyens disponibles.</a:t>
            </a:r>
          </a:p>
          <a:p>
            <a:endParaRPr lang="fr-FR" sz="1600" dirty="0"/>
          </a:p>
          <a:p>
            <a:pPr marL="285750" indent="-285750">
              <a:buFont typeface="Wingdings" panose="05000000000000000000" pitchFamily="2" charset="2"/>
              <a:buChar char="§"/>
            </a:pPr>
            <a:r>
              <a:rPr lang="fr-FR" sz="1600" dirty="0"/>
              <a:t>En termes de solutions informatiques, Microsoft, IBM, Oracle et SAP sont les principaux acteurs du marché. S’y ajoutent un certain nombre d’éditeurs hyperspécialisés qui proposent des technologies spécialement dédiées à des secteurs d’activité ou des directions métiers. Parmi ces éditeurs hyperspécialisés, certain proposent des solutions spécialement destinées aux équipes Achats avec des systèmes Procure-to-</a:t>
            </a:r>
            <a:r>
              <a:rPr lang="fr-FR" sz="1600" dirty="0" err="1"/>
              <a:t>Pay</a:t>
            </a:r>
            <a:r>
              <a:rPr lang="fr-FR" sz="1600" dirty="0"/>
              <a:t> (P2P) livrés clé en main. Néanmoins, attention à une trop grande dispersion des efforts.</a:t>
            </a:r>
            <a:endParaRPr lang="fr-FR" sz="1400" dirty="0"/>
          </a:p>
        </p:txBody>
      </p:sp>
    </p:spTree>
    <p:extLst>
      <p:ext uri="{BB962C8B-B14F-4D97-AF65-F5344CB8AC3E}">
        <p14:creationId xmlns:p14="http://schemas.microsoft.com/office/powerpoint/2010/main" val="23768398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TotalTime>
  <Words>1920</Words>
  <Application>Microsoft Office PowerPoint</Application>
  <PresentationFormat>Grand écran</PresentationFormat>
  <Paragraphs>188</Paragraphs>
  <Slides>10</Slides>
  <Notes>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10</vt:i4>
      </vt:variant>
    </vt:vector>
  </HeadingPairs>
  <TitlesOfParts>
    <vt:vector size="17" baseType="lpstr">
      <vt:lpstr>Arial</vt:lpstr>
      <vt:lpstr>Calibri</vt:lpstr>
      <vt:lpstr>Calibri Light</vt:lpstr>
      <vt:lpstr>Times New Roman</vt:lpstr>
      <vt:lpstr>Trebuchet MS</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Charles</dc:creator>
  <cp:lastModifiedBy>Charles</cp:lastModifiedBy>
  <cp:revision>23</cp:revision>
  <dcterms:created xsi:type="dcterms:W3CDTF">2020-05-06T10:28:53Z</dcterms:created>
  <dcterms:modified xsi:type="dcterms:W3CDTF">2020-05-06T17:20:04Z</dcterms:modified>
</cp:coreProperties>
</file>