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0A08-BDDB-4927-BB15-6C3A19E6258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EB3C0-319A-4C69-BBA3-492691DD0C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EB3C0-319A-4C69-BBA3-492691DD0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9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4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8F57-7F0E-45C1-ADF4-F62B0323D58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235A-BD54-4A7D-979C-3F716B190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93298" y="189781"/>
            <a:ext cx="5658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CORTINAS</a:t>
            </a:r>
            <a:endParaRPr lang="en-US" sz="4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92484" y="821199"/>
            <a:ext cx="1111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clásico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la </a:t>
            </a:r>
            <a:r>
              <a:rPr lang="en-US" dirty="0" err="1" smtClean="0"/>
              <a:t>decoración</a:t>
            </a:r>
            <a:r>
              <a:rPr lang="en-US" dirty="0" smtClean="0"/>
              <a:t> </a:t>
            </a:r>
            <a:r>
              <a:rPr lang="en-US" dirty="0" err="1" smtClean="0"/>
              <a:t>indicada</a:t>
            </a:r>
            <a:r>
              <a:rPr lang="en-US" dirty="0" smtClean="0"/>
              <a:t> para </a:t>
            </a:r>
            <a:r>
              <a:rPr lang="en-US" dirty="0" err="1" smtClean="0"/>
              <a:t>ti</a:t>
            </a:r>
            <a:r>
              <a:rPr lang="en-US" dirty="0" smtClean="0"/>
              <a:t>, con 4 </a:t>
            </a:r>
            <a:r>
              <a:rPr lang="en-US" dirty="0" err="1" smtClean="0"/>
              <a:t>estilos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de </a:t>
            </a:r>
            <a:r>
              <a:rPr lang="en-US" dirty="0" err="1" smtClean="0"/>
              <a:t>cortinas</a:t>
            </a:r>
            <a:r>
              <a:rPr lang="en-US" dirty="0" smtClean="0"/>
              <a:t> </a:t>
            </a:r>
            <a:r>
              <a:rPr lang="en-US" dirty="0" err="1" smtClean="0"/>
              <a:t>personaliza</a:t>
            </a:r>
            <a:r>
              <a:rPr lang="en-US" dirty="0" smtClean="0"/>
              <a:t>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ventanas</a:t>
            </a:r>
            <a:r>
              <a:rPr lang="en-US" dirty="0" smtClean="0"/>
              <a:t> sin </a:t>
            </a:r>
            <a:r>
              <a:rPr lang="en-US" dirty="0" err="1" smtClean="0"/>
              <a:t>necesidad</a:t>
            </a:r>
            <a:r>
              <a:rPr lang="en-US" dirty="0" smtClean="0"/>
              <a:t> de </a:t>
            </a:r>
            <a:r>
              <a:rPr lang="en-US" dirty="0" err="1" smtClean="0"/>
              <a:t>dejar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lado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elegancia</a:t>
            </a:r>
            <a:r>
              <a:rPr lang="en-US" dirty="0" smtClean="0"/>
              <a:t> que </a:t>
            </a:r>
            <a:r>
              <a:rPr lang="en-US" dirty="0" err="1" smtClean="0"/>
              <a:t>otorga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cortina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pasara</a:t>
            </a:r>
            <a:r>
              <a:rPr lang="en-US" dirty="0" smtClean="0"/>
              <a:t> de </a:t>
            </a:r>
            <a:r>
              <a:rPr lang="en-US" dirty="0" err="1" smtClean="0"/>
              <a:t>moda</a:t>
            </a:r>
            <a:r>
              <a:rPr lang="en-US" dirty="0" smtClean="0"/>
              <a:t>,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gran </a:t>
            </a:r>
            <a:r>
              <a:rPr lang="en-US" dirty="0" err="1" smtClean="0"/>
              <a:t>variedad</a:t>
            </a:r>
            <a:r>
              <a:rPr lang="en-US" dirty="0" smtClean="0"/>
              <a:t> de </a:t>
            </a:r>
            <a:r>
              <a:rPr lang="en-US" dirty="0" err="1" smtClean="0"/>
              <a:t>telas</a:t>
            </a:r>
            <a:r>
              <a:rPr lang="en-US" dirty="0" smtClean="0"/>
              <a:t> que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ayudaran</a:t>
            </a:r>
            <a:r>
              <a:rPr lang="en-US" dirty="0" smtClean="0"/>
              <a:t> a </a:t>
            </a:r>
            <a:r>
              <a:rPr lang="en-US" dirty="0" err="1" smtClean="0"/>
              <a:t>darle</a:t>
            </a:r>
            <a:r>
              <a:rPr lang="en-US" dirty="0" smtClean="0"/>
              <a:t> ese </a:t>
            </a:r>
            <a:r>
              <a:rPr lang="en-US" dirty="0" err="1" smtClean="0"/>
              <a:t>realce</a:t>
            </a:r>
            <a:r>
              <a:rPr lang="en-US" dirty="0" smtClean="0"/>
              <a:t> 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espacio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1" y="2009955"/>
            <a:ext cx="3368796" cy="472305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25" y="2009955"/>
            <a:ext cx="3853492" cy="47230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75" y="1972265"/>
            <a:ext cx="3858185" cy="47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4" y="198407"/>
            <a:ext cx="51435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856" y="198407"/>
            <a:ext cx="4577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2" y="638354"/>
            <a:ext cx="7648753" cy="573656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0" y="638354"/>
            <a:ext cx="5451895" cy="54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9" y="371771"/>
            <a:ext cx="7122072" cy="53389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07" y="379562"/>
            <a:ext cx="5331125" cy="53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9" y="304530"/>
            <a:ext cx="6162675" cy="61626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36" y="409755"/>
            <a:ext cx="7447472" cy="55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9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62</Words>
  <Application>Microsoft Office PowerPoint</Application>
  <PresentationFormat>Panorámica</PresentationFormat>
  <Paragraphs>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Sarai santana</dc:creator>
  <cp:lastModifiedBy>Sarai santana</cp:lastModifiedBy>
  <cp:revision>14</cp:revision>
  <dcterms:created xsi:type="dcterms:W3CDTF">2020-07-30T22:02:16Z</dcterms:created>
  <dcterms:modified xsi:type="dcterms:W3CDTF">2020-08-14T22:54:20Z</dcterms:modified>
</cp:coreProperties>
</file>