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D0A08-BDDB-4927-BB15-6C3A19E6258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EB3C0-319A-4C69-BBA3-492691DD0C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06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EB3C0-319A-4C69-BBA3-492691DD0C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97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8F57-7F0E-45C1-ADF4-F62B0323D58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35A-BD54-4A7D-979C-3F716B1902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7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8F57-7F0E-45C1-ADF4-F62B0323D58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35A-BD54-4A7D-979C-3F716B1902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4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8F57-7F0E-45C1-ADF4-F62B0323D58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35A-BD54-4A7D-979C-3F716B1902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4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8F57-7F0E-45C1-ADF4-F62B0323D58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35A-BD54-4A7D-979C-3F716B1902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2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8F57-7F0E-45C1-ADF4-F62B0323D58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35A-BD54-4A7D-979C-3F716B1902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6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8F57-7F0E-45C1-ADF4-F62B0323D58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35A-BD54-4A7D-979C-3F716B1902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4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8F57-7F0E-45C1-ADF4-F62B0323D58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35A-BD54-4A7D-979C-3F716B1902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9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8F57-7F0E-45C1-ADF4-F62B0323D58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35A-BD54-4A7D-979C-3F716B1902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7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8F57-7F0E-45C1-ADF4-F62B0323D58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35A-BD54-4A7D-979C-3F716B1902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3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8F57-7F0E-45C1-ADF4-F62B0323D58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35A-BD54-4A7D-979C-3F716B1902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4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8F57-7F0E-45C1-ADF4-F62B0323D58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35A-BD54-4A7D-979C-3F716B1902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5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48F57-7F0E-45C1-ADF4-F62B0323D58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7235A-BD54-4A7D-979C-3F716B1902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1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6" y="1121434"/>
            <a:ext cx="2992557" cy="399007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93298" y="189781"/>
            <a:ext cx="38387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PERSIANAS</a:t>
            </a:r>
            <a:endParaRPr lang="en-US" sz="44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322" y="1121434"/>
            <a:ext cx="2666354" cy="399007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045" y="1121434"/>
            <a:ext cx="2655894" cy="399007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775" y="1121434"/>
            <a:ext cx="3247335" cy="399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93297" y="189781"/>
            <a:ext cx="7539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PERSIANAS – SHEER ELEGANCE</a:t>
            </a:r>
            <a:endParaRPr lang="en-US" sz="44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457199" y="959222"/>
            <a:ext cx="11369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Nuestras</a:t>
            </a:r>
            <a:r>
              <a:rPr lang="en-US" dirty="0" smtClean="0"/>
              <a:t> </a:t>
            </a:r>
            <a:r>
              <a:rPr lang="en-US" dirty="0" err="1" smtClean="0"/>
              <a:t>persianas</a:t>
            </a:r>
            <a:r>
              <a:rPr lang="en-US" dirty="0" smtClean="0"/>
              <a:t> Sheer Elegance le </a:t>
            </a:r>
            <a:r>
              <a:rPr lang="en-US" dirty="0" err="1" smtClean="0"/>
              <a:t>dara</a:t>
            </a:r>
            <a:r>
              <a:rPr lang="en-US" dirty="0" smtClean="0"/>
              <a:t> un toque de </a:t>
            </a:r>
            <a:r>
              <a:rPr lang="en-US" dirty="0" err="1" smtClean="0"/>
              <a:t>modernidad</a:t>
            </a:r>
            <a:r>
              <a:rPr lang="en-US" dirty="0" smtClean="0"/>
              <a:t> a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espacio</a:t>
            </a:r>
            <a:r>
              <a:rPr lang="en-US" dirty="0" smtClean="0"/>
              <a:t>, con </a:t>
            </a:r>
            <a:r>
              <a:rPr lang="en-US" dirty="0" err="1" smtClean="0"/>
              <a:t>una</a:t>
            </a:r>
            <a:r>
              <a:rPr lang="en-US" dirty="0" smtClean="0"/>
              <a:t> gran </a:t>
            </a:r>
            <a:r>
              <a:rPr lang="en-US" dirty="0" err="1" smtClean="0"/>
              <a:t>gama</a:t>
            </a:r>
            <a:r>
              <a:rPr lang="en-US" dirty="0" smtClean="0"/>
              <a:t> de </a:t>
            </a:r>
            <a:r>
              <a:rPr lang="en-US" dirty="0" err="1" smtClean="0"/>
              <a:t>colores</a:t>
            </a:r>
            <a:r>
              <a:rPr lang="en-US" dirty="0" smtClean="0"/>
              <a:t> y </a:t>
            </a:r>
            <a:r>
              <a:rPr lang="en-US" dirty="0" err="1" smtClean="0"/>
              <a:t>telas</a:t>
            </a:r>
            <a:r>
              <a:rPr lang="en-US" dirty="0" smtClean="0"/>
              <a:t> personalize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espacio</a:t>
            </a:r>
            <a:r>
              <a:rPr lang="en-US" dirty="0" smtClean="0"/>
              <a:t>, </a:t>
            </a:r>
            <a:r>
              <a:rPr lang="en-US" dirty="0" err="1" smtClean="0"/>
              <a:t>asi</a:t>
            </a:r>
            <a:r>
              <a:rPr lang="en-US" dirty="0" smtClean="0"/>
              <a:t>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controla</a:t>
            </a:r>
            <a:r>
              <a:rPr lang="en-US" dirty="0" smtClean="0"/>
              <a:t> la entrada de luz.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94627"/>
            <a:ext cx="2901906" cy="434771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234" y="2294627"/>
            <a:ext cx="5153025" cy="3810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387" y="2159551"/>
            <a:ext cx="3120426" cy="416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6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93" y="148375"/>
            <a:ext cx="4251960" cy="283464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709" y="148375"/>
            <a:ext cx="5724525" cy="5715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64" y="2168205"/>
            <a:ext cx="10058400" cy="452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8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93297" y="189781"/>
            <a:ext cx="7539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PERSIANAS – ENROLLABLE</a:t>
            </a:r>
            <a:endParaRPr lang="en-US" sz="44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457199" y="959222"/>
            <a:ext cx="11110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Nuestras</a:t>
            </a:r>
            <a:r>
              <a:rPr lang="en-US" dirty="0" smtClean="0"/>
              <a:t> </a:t>
            </a:r>
            <a:r>
              <a:rPr lang="en-US" dirty="0" err="1" smtClean="0"/>
              <a:t>persianas</a:t>
            </a:r>
            <a:r>
              <a:rPr lang="en-US" dirty="0" smtClean="0"/>
              <a:t> </a:t>
            </a:r>
            <a:r>
              <a:rPr lang="en-US" dirty="0" err="1" smtClean="0"/>
              <a:t>Enrollables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ayudaran</a:t>
            </a:r>
            <a:r>
              <a:rPr lang="en-US" dirty="0" smtClean="0"/>
              <a:t> a </a:t>
            </a:r>
            <a:r>
              <a:rPr lang="en-US" dirty="0" err="1" smtClean="0"/>
              <a:t>darle</a:t>
            </a:r>
            <a:r>
              <a:rPr lang="en-US" dirty="0" smtClean="0"/>
              <a:t> a 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espacio</a:t>
            </a:r>
            <a:r>
              <a:rPr lang="en-US" dirty="0" smtClean="0"/>
              <a:t> ese </a:t>
            </a:r>
            <a:r>
              <a:rPr lang="en-US" dirty="0" err="1" smtClean="0"/>
              <a:t>ambiente</a:t>
            </a:r>
            <a:r>
              <a:rPr lang="en-US" dirty="0" smtClean="0"/>
              <a:t> de </a:t>
            </a:r>
            <a:r>
              <a:rPr lang="en-US" dirty="0" err="1" smtClean="0"/>
              <a:t>calidez</a:t>
            </a:r>
            <a:r>
              <a:rPr lang="en-US" dirty="0" smtClean="0"/>
              <a:t> que </a:t>
            </a:r>
            <a:r>
              <a:rPr lang="en-US" dirty="0" err="1" smtClean="0"/>
              <a:t>buscas</a:t>
            </a:r>
            <a:r>
              <a:rPr lang="en-US" dirty="0" smtClean="0"/>
              <a:t>, </a:t>
            </a:r>
            <a:r>
              <a:rPr lang="en-US" dirty="0" err="1" smtClean="0"/>
              <a:t>asi</a:t>
            </a:r>
            <a:r>
              <a:rPr lang="en-US" dirty="0" smtClean="0"/>
              <a:t> </a:t>
            </a:r>
            <a:r>
              <a:rPr lang="en-US" dirty="0" err="1" smtClean="0"/>
              <a:t>mismo</a:t>
            </a:r>
            <a:r>
              <a:rPr lang="en-US" dirty="0" smtClean="0"/>
              <a:t> la </a:t>
            </a:r>
            <a:r>
              <a:rPr lang="en-US" dirty="0" err="1" smtClean="0"/>
              <a:t>elegancia</a:t>
            </a:r>
            <a:r>
              <a:rPr lang="en-US" dirty="0" smtClean="0"/>
              <a:t> y el </a:t>
            </a:r>
            <a:r>
              <a:rPr lang="en-US" dirty="0" err="1" smtClean="0"/>
              <a:t>diseño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tus</a:t>
            </a:r>
            <a:r>
              <a:rPr lang="en-US" dirty="0" smtClean="0"/>
              <a:t> </a:t>
            </a:r>
            <a:r>
              <a:rPr lang="en-US" dirty="0" err="1" smtClean="0"/>
              <a:t>espacios</a:t>
            </a:r>
            <a:r>
              <a:rPr lang="en-US" dirty="0" smtClean="0"/>
              <a:t>. Este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ayudaran</a:t>
            </a:r>
            <a:r>
              <a:rPr lang="en-US" dirty="0" smtClean="0"/>
              <a:t> a </a:t>
            </a:r>
            <a:r>
              <a:rPr lang="en-US" dirty="0" err="1" smtClean="0"/>
              <a:t>controlar</a:t>
            </a:r>
            <a:r>
              <a:rPr lang="en-US" dirty="0" smtClean="0"/>
              <a:t> de gran </a:t>
            </a:r>
            <a:r>
              <a:rPr lang="en-US" dirty="0" err="1" smtClean="0"/>
              <a:t>manera</a:t>
            </a:r>
            <a:r>
              <a:rPr lang="en-US" dirty="0" smtClean="0"/>
              <a:t> la entrada de luz y el </a:t>
            </a:r>
            <a:r>
              <a:rPr lang="en-US" dirty="0" err="1" smtClean="0"/>
              <a:t>calor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tus</a:t>
            </a:r>
            <a:r>
              <a:rPr lang="en-US" dirty="0" smtClean="0"/>
              <a:t> </a:t>
            </a:r>
            <a:r>
              <a:rPr lang="en-US" dirty="0" err="1" smtClean="0"/>
              <a:t>espacios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004293"/>
            <a:ext cx="5715000" cy="41433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24" y="2070340"/>
            <a:ext cx="3803684" cy="458727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58" y="1815500"/>
            <a:ext cx="35718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83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40" y="251951"/>
            <a:ext cx="4010949" cy="60022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32" y="251951"/>
            <a:ext cx="5800815" cy="580081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858" y="320615"/>
            <a:ext cx="3429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8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93297" y="189781"/>
            <a:ext cx="7539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PERSIANAS – PANEL JAPONES</a:t>
            </a:r>
            <a:endParaRPr lang="en-US" sz="44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457199" y="959222"/>
            <a:ext cx="11369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Buscas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 que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acoplar</a:t>
            </a:r>
            <a:r>
              <a:rPr lang="en-US" dirty="0" smtClean="0"/>
              <a:t> a </a:t>
            </a:r>
            <a:r>
              <a:rPr lang="en-US" dirty="0" err="1" smtClean="0"/>
              <a:t>tus</a:t>
            </a:r>
            <a:r>
              <a:rPr lang="en-US" dirty="0" smtClean="0"/>
              <a:t> </a:t>
            </a:r>
            <a:r>
              <a:rPr lang="en-US" dirty="0" err="1" smtClean="0"/>
              <a:t>puertas</a:t>
            </a:r>
            <a:r>
              <a:rPr lang="en-US" dirty="0" smtClean="0"/>
              <a:t> </a:t>
            </a:r>
            <a:r>
              <a:rPr lang="en-US" dirty="0" err="1" smtClean="0"/>
              <a:t>corredizas</a:t>
            </a:r>
            <a:r>
              <a:rPr lang="en-US" dirty="0" smtClean="0"/>
              <a:t>? La </a:t>
            </a:r>
            <a:r>
              <a:rPr lang="en-US" dirty="0" err="1" smtClean="0"/>
              <a:t>persianas</a:t>
            </a:r>
            <a:r>
              <a:rPr lang="en-US" dirty="0" smtClean="0"/>
              <a:t> de panel </a:t>
            </a:r>
            <a:r>
              <a:rPr lang="en-US" dirty="0" err="1" smtClean="0"/>
              <a:t>Panel</a:t>
            </a:r>
            <a:r>
              <a:rPr lang="en-US" dirty="0" smtClean="0"/>
              <a:t> </a:t>
            </a:r>
            <a:r>
              <a:rPr lang="en-US" dirty="0" err="1" smtClean="0"/>
              <a:t>japones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solucion</a:t>
            </a:r>
            <a:r>
              <a:rPr lang="en-US" dirty="0" smtClean="0"/>
              <a:t> y </a:t>
            </a:r>
            <a:r>
              <a:rPr lang="en-US" dirty="0" err="1" smtClean="0"/>
              <a:t>nuestras</a:t>
            </a:r>
            <a:r>
              <a:rPr lang="en-US" dirty="0" smtClean="0"/>
              <a:t> </a:t>
            </a:r>
            <a:r>
              <a:rPr lang="en-US" dirty="0" err="1" smtClean="0"/>
              <a:t>persianas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ayudaran</a:t>
            </a:r>
            <a:r>
              <a:rPr lang="en-US" dirty="0" smtClean="0"/>
              <a:t> a </a:t>
            </a:r>
            <a:r>
              <a:rPr lang="en-US" dirty="0" err="1" smtClean="0"/>
              <a:t>una</a:t>
            </a:r>
            <a:r>
              <a:rPr lang="en-US" dirty="0" smtClean="0"/>
              <a:t> mayor </a:t>
            </a:r>
            <a:r>
              <a:rPr lang="en-US" dirty="0" err="1" smtClean="0"/>
              <a:t>maniobra</a:t>
            </a:r>
            <a:r>
              <a:rPr lang="en-US" dirty="0" smtClean="0"/>
              <a:t> para </a:t>
            </a:r>
            <a:r>
              <a:rPr lang="en-US" dirty="0" err="1" smtClean="0"/>
              <a:t>tus</a:t>
            </a:r>
            <a:r>
              <a:rPr lang="en-US" dirty="0" smtClean="0"/>
              <a:t> </a:t>
            </a:r>
            <a:r>
              <a:rPr lang="en-US" dirty="0" err="1" smtClean="0"/>
              <a:t>puertas</a:t>
            </a:r>
            <a:r>
              <a:rPr lang="en-US" dirty="0" smtClean="0"/>
              <a:t>, con las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telas</a:t>
            </a:r>
            <a:r>
              <a:rPr lang="en-US" dirty="0" smtClean="0"/>
              <a:t> que </a:t>
            </a:r>
            <a:r>
              <a:rPr lang="en-US" dirty="0" err="1" smtClean="0"/>
              <a:t>tenemos</a:t>
            </a:r>
            <a:r>
              <a:rPr lang="en-US" dirty="0" smtClean="0"/>
              <a:t> para </a:t>
            </a:r>
            <a:r>
              <a:rPr lang="en-US" dirty="0" err="1" smtClean="0"/>
              <a:t>ti</a:t>
            </a:r>
            <a:r>
              <a:rPr lang="en-US" dirty="0"/>
              <a:t> </a:t>
            </a:r>
            <a:r>
              <a:rPr lang="en-US" dirty="0" smtClean="0"/>
              <a:t>le </a:t>
            </a:r>
            <a:r>
              <a:rPr lang="en-US" dirty="0" err="1" smtClean="0"/>
              <a:t>daran</a:t>
            </a:r>
            <a:r>
              <a:rPr lang="en-US" dirty="0" smtClean="0"/>
              <a:t> a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espacio</a:t>
            </a:r>
            <a:r>
              <a:rPr lang="en-US" dirty="0" smtClean="0"/>
              <a:t> un toque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diferente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044461"/>
            <a:ext cx="2655894" cy="399007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790" y="1882552"/>
            <a:ext cx="6211018" cy="481353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713" y="1882552"/>
            <a:ext cx="4589253" cy="458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55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05" y="189780"/>
            <a:ext cx="6032925" cy="467551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340" y="107830"/>
            <a:ext cx="5791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96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93297" y="189781"/>
            <a:ext cx="7539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PERSIANAS – ROMANA</a:t>
            </a:r>
            <a:endParaRPr lang="en-US" sz="44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388187" y="890211"/>
            <a:ext cx="11110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 PERSIANAS ROMANAS LE DARA UN TOQUE DE ELEGANCIA A TU ESPACIO, ESTE ESTILO UNAS DE LAS CLASICAS QUE NO PASAN DE MODA. TENEMOS UNA GRAN VARIEDAD DE TELAS Y TEXTURAS DONDE PODRAS CREAR LA PERSIANA QUE SE ACOPLE MEJOR A TU ESPACIO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87" y="1788420"/>
            <a:ext cx="4813541" cy="50695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8" y="1659652"/>
            <a:ext cx="4126038" cy="506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82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43" y="114300"/>
            <a:ext cx="4762500" cy="67437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788" y="114300"/>
            <a:ext cx="537210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951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193</Words>
  <Application>Microsoft Office PowerPoint</Application>
  <PresentationFormat>Panorámica</PresentationFormat>
  <Paragraphs>10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Sarai santana</dc:creator>
  <cp:lastModifiedBy>Sarai santana</cp:lastModifiedBy>
  <cp:revision>6</cp:revision>
  <dcterms:created xsi:type="dcterms:W3CDTF">2020-07-30T22:02:16Z</dcterms:created>
  <dcterms:modified xsi:type="dcterms:W3CDTF">2020-08-03T23:00:11Z</dcterms:modified>
</cp:coreProperties>
</file>