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758" y="2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機器故障預測數據集分析報告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初步探討與分析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小組成員</a:t>
            </a:r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：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張豐強、李振源、蔡宗穎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日期：2025年5月15日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數據集概述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數據集來源：Kaggle</a:t>
            </a:r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 Machine Failure Predictions</a:t>
            </a:r>
          </a:p>
          <a:p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總樣本數：9815</a:t>
            </a:r>
          </a:p>
          <a:p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特徵數量：8</a:t>
            </a:r>
          </a:p>
          <a:p>
            <a:r>
              <a:rPr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特徵類型</a:t>
            </a:r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：</a:t>
            </a:r>
          </a:p>
          <a:p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- </a:t>
            </a:r>
            <a:r>
              <a:rPr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數值型：轉速</a:t>
            </a:r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(rpm)、</a:t>
            </a:r>
            <a:r>
              <a:rPr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扭矩</a:t>
            </a:r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(Nm)、</a:t>
            </a:r>
            <a:r>
              <a:rPr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工具磨損（分鐘</a:t>
            </a:r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）</a:t>
            </a:r>
          </a:p>
          <a:p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- </a:t>
            </a:r>
            <a:r>
              <a:rPr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類別型：TWF、HDF、PWF、OSF、Machine</a:t>
            </a:r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failure（目標變量</a:t>
            </a:r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zh-TW" altLang="en-US" sz="3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目標變量分析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zh-TW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故障樣本比例：</a:t>
            </a:r>
            <a:r>
              <a:rPr lang="en-US" altLang="zh-TW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2.91%</a:t>
            </a:r>
          </a:p>
          <a:p>
            <a:r>
              <a:rPr lang="zh-TW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正常樣本比例：</a:t>
            </a:r>
            <a:r>
              <a:rPr lang="en-US" altLang="zh-TW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97.09%</a:t>
            </a:r>
          </a:p>
        </p:txBody>
      </p:sp>
      <p:pic>
        <p:nvPicPr>
          <p:cNvPr id="5" name="圖片 4" descr="一張含有 文字, 螢幕擷取畫面, 圖表, Rectangle 的圖片&#10;&#10;AI 產生的內容可能不正確。">
            <a:extLst>
              <a:ext uri="{FF2B5EF4-FFF2-40B4-BE49-F238E27FC236}">
                <a16:creationId xmlns:a16="http://schemas.microsoft.com/office/drawing/2014/main" id="{38F45787-0B20-7E19-9D84-24E1CBA51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413022"/>
            <a:ext cx="6389346" cy="404126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數值型特徵分析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轉速：平均值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1526.38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，標準差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147.31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，範圍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1168~2076</a:t>
            </a:r>
          </a:p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扭矩：平均值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40.33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，標準差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9.42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，範圍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16.7~68.9</a:t>
            </a:r>
          </a:p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工具磨損：平均值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107.91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，標準差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63.63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，範圍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0~253</a:t>
            </a:r>
          </a:p>
        </p:txBody>
      </p:sp>
      <p:pic>
        <p:nvPicPr>
          <p:cNvPr id="5" name="圖片 4" descr="一張含有 螢幕擷取畫面, 文字, 繪圖, 圖表 的圖片&#10;&#10;AI 產生的內容可能不正確。">
            <a:extLst>
              <a:ext uri="{FF2B5EF4-FFF2-40B4-BE49-F238E27FC236}">
                <a16:creationId xmlns:a16="http://schemas.microsoft.com/office/drawing/2014/main" id="{040A2B28-46EE-D736-3A34-6FDAC697B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551" y="3676219"/>
            <a:ext cx="3887389" cy="2505920"/>
          </a:xfrm>
          <a:prstGeom prst="rect">
            <a:avLst/>
          </a:prstGeom>
        </p:spPr>
      </p:pic>
      <p:pic>
        <p:nvPicPr>
          <p:cNvPr id="7" name="圖片 6" descr="一張含有 圖表, 繪圖, 螢幕擷取畫面, 行 的圖片&#10;&#10;AI 產生的內容可能不正確。">
            <a:extLst>
              <a:ext uri="{FF2B5EF4-FFF2-40B4-BE49-F238E27FC236}">
                <a16:creationId xmlns:a16="http://schemas.microsoft.com/office/drawing/2014/main" id="{C7A4F08C-F3CF-AA9A-336D-2BDE7960C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86" y="3676219"/>
            <a:ext cx="3887389" cy="2505920"/>
          </a:xfrm>
          <a:prstGeom prst="rect">
            <a:avLst/>
          </a:prstGeom>
        </p:spPr>
      </p:pic>
      <p:pic>
        <p:nvPicPr>
          <p:cNvPr id="9" name="圖片 8" descr="一張含有 圖表, 繪圖, 螢幕擷取畫面, 行 的圖片&#10;&#10;AI 產生的內容可能不正確。">
            <a:extLst>
              <a:ext uri="{FF2B5EF4-FFF2-40B4-BE49-F238E27FC236}">
                <a16:creationId xmlns:a16="http://schemas.microsoft.com/office/drawing/2014/main" id="{9825C658-7C27-4189-4CF5-443CB27A4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08" y="3674337"/>
            <a:ext cx="3887389" cy="24834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zh-TW" altLang="en-US" sz="320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特徵相關性分析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zh-TW" altLang="en-US" sz="200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轉速與扭矩呈負相關</a:t>
            </a:r>
          </a:p>
          <a:p>
            <a:r>
              <a:rPr lang="zh-TW" altLang="en-US" sz="200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工具磨損與機器故障呈正相關</a:t>
            </a:r>
          </a:p>
          <a:p>
            <a:r>
              <a:rPr lang="zh-TW" altLang="en-US" sz="200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各類故障間存在一定的關聯性</a:t>
            </a:r>
          </a:p>
        </p:txBody>
      </p:sp>
      <p:pic>
        <p:nvPicPr>
          <p:cNvPr id="5" name="圖片 4" descr="一張含有 文字, 螢幕擷取畫面, 正方形, 圖表 的圖片&#10;&#10;AI 產生的內容可能不正確。">
            <a:extLst>
              <a:ext uri="{FF2B5EF4-FFF2-40B4-BE49-F238E27FC236}">
                <a16:creationId xmlns:a16="http://schemas.microsoft.com/office/drawing/2014/main" id="{E63FFE26-7F00-A62C-0131-70E5FCE14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496542"/>
            <a:ext cx="5319062" cy="378983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zh-TW" altLang="en-US" sz="320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故障類型分析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altLang="zh-TW" sz="200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TWF</a:t>
            </a:r>
            <a:r>
              <a:rPr lang="zh-TW" altLang="en-US" sz="200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（工具磨損故障）：</a:t>
            </a:r>
            <a:r>
              <a:rPr lang="en-US" altLang="zh-TW" sz="200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0.45%</a:t>
            </a:r>
          </a:p>
          <a:p>
            <a:r>
              <a:rPr lang="en-US" altLang="zh-TW" sz="200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HDF</a:t>
            </a:r>
            <a:r>
              <a:rPr lang="zh-TW" altLang="en-US" sz="200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（散熱故障）：</a:t>
            </a:r>
            <a:r>
              <a:rPr lang="en-US" altLang="zh-TW" sz="200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1.17%</a:t>
            </a:r>
          </a:p>
          <a:p>
            <a:r>
              <a:rPr lang="en-US" altLang="zh-TW" sz="200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PWF</a:t>
            </a:r>
            <a:r>
              <a:rPr lang="zh-TW" altLang="en-US" sz="200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（功率故障）：</a:t>
            </a:r>
            <a:r>
              <a:rPr lang="en-US" altLang="zh-TW" sz="200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0.45%</a:t>
            </a:r>
          </a:p>
          <a:p>
            <a:r>
              <a:rPr lang="en-US" altLang="zh-TW" sz="200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OSF</a:t>
            </a:r>
            <a:r>
              <a:rPr lang="zh-TW" altLang="en-US" sz="200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（過應力故障）：</a:t>
            </a:r>
            <a:r>
              <a:rPr lang="en-US" altLang="zh-TW" sz="200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0.96%</a:t>
            </a:r>
          </a:p>
        </p:txBody>
      </p:sp>
      <p:pic>
        <p:nvPicPr>
          <p:cNvPr id="5" name="圖片 4" descr="一張含有 螢幕擷取畫面, 圖表, 文字, 繪圖 的圖片&#10;&#10;AI 產生的內容可能不正確。">
            <a:extLst>
              <a:ext uri="{FF2B5EF4-FFF2-40B4-BE49-F238E27FC236}">
                <a16:creationId xmlns:a16="http://schemas.microsoft.com/office/drawing/2014/main" id="{341F2FB2-9918-3EDC-25DD-975CE5F26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852292"/>
            <a:ext cx="6389346" cy="316272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結論與建議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主要結論</a:t>
            </a:r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：</a:t>
            </a:r>
          </a:p>
          <a:p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1. </a:t>
            </a:r>
            <a:r>
              <a:rPr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數據極度不平衡，需特別處理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2. </a:t>
            </a:r>
            <a:r>
              <a:rPr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工具磨損是重要因子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3. </a:t>
            </a:r>
            <a:r>
              <a:rPr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故障類型之間存在關聯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建議</a:t>
            </a:r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：</a:t>
            </a:r>
          </a:p>
          <a:p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1. </a:t>
            </a:r>
            <a:r>
              <a:rPr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數值型特徵標準化處理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2. </a:t>
            </a:r>
            <a:r>
              <a:rPr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處理不平衡問題（如SMOTE</a:t>
            </a:r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）</a:t>
            </a:r>
          </a:p>
          <a:p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3. </a:t>
            </a:r>
            <a:r>
              <a:rPr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嘗試特徵交互提升預測效果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4. </a:t>
            </a:r>
            <a:r>
              <a:rPr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採用集成學習模型</a:t>
            </a:r>
            <a:endParaRPr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221</Words>
  <Application>Microsoft Office PowerPoint</Application>
  <PresentationFormat>寬螢幕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Microsoft JhengHei Light</vt:lpstr>
      <vt:lpstr>Arial</vt:lpstr>
      <vt:lpstr>Calibri</vt:lpstr>
      <vt:lpstr>Office Theme</vt:lpstr>
      <vt:lpstr>機器故障預測數據集分析報告</vt:lpstr>
      <vt:lpstr>數據集概述</vt:lpstr>
      <vt:lpstr>目標變量分析</vt:lpstr>
      <vt:lpstr>數值型特徵分析</vt:lpstr>
      <vt:lpstr>特徵相關性分析</vt:lpstr>
      <vt:lpstr>故障類型分析</vt:lpstr>
      <vt:lpstr>結論與建議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豐強 張</cp:lastModifiedBy>
  <cp:revision>5</cp:revision>
  <dcterms:created xsi:type="dcterms:W3CDTF">2013-01-27T09:14:16Z</dcterms:created>
  <dcterms:modified xsi:type="dcterms:W3CDTF">2025-05-14T17:41:38Z</dcterms:modified>
  <cp:category/>
</cp:coreProperties>
</file>