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A050-B80E-41D9-B1BA-A94EBFC7FB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3C67-AC7A-4E07-8385-E2D3B12A17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20136" y="1403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高并发题目要求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6141" y="797856"/>
            <a:ext cx="464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调优最高的并发能力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2)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系统稳定运行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小时，不能发生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7035" y="4034119"/>
            <a:ext cx="1362635" cy="573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17178" y="41671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任务产生器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6471" y="4034119"/>
            <a:ext cx="1362635" cy="573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6614" y="41671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任务执行器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5907" y="4034119"/>
            <a:ext cx="1362635" cy="573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86400" y="41671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任务结果汇总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06471" y="2788023"/>
            <a:ext cx="1362635" cy="573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72124" y="29210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监控统计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639670" y="3361764"/>
            <a:ext cx="1066801" cy="67235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  <a:endCxn id="8" idx="0"/>
          </p:cNvCxnSpPr>
          <p:nvPr/>
        </p:nvCxnSpPr>
        <p:spPr>
          <a:xfrm>
            <a:off x="5387789" y="3361764"/>
            <a:ext cx="0" cy="6723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069106" y="3361764"/>
            <a:ext cx="1117294" cy="6723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59741" y="2800576"/>
            <a:ext cx="161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每分钟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任务数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统计上报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64665" y="4320989"/>
            <a:ext cx="10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6" idx="3"/>
            <a:endCxn id="8" idx="1"/>
          </p:cNvCxnSpPr>
          <p:nvPr/>
        </p:nvCxnSpPr>
        <p:spPr>
          <a:xfrm>
            <a:off x="3639670" y="4320990"/>
            <a:ext cx="106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069106" y="4338918"/>
            <a:ext cx="106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68854" y="4338918"/>
            <a:ext cx="10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37702" y="351775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8588" y="4219688"/>
            <a:ext cx="17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02975" y="1470499"/>
            <a:ext cx="573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的结果的字符串计算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SHA256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83973" y="4781491"/>
            <a:ext cx="329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随机产生数字： 任务序号，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[1,65535]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99291" y="4808678"/>
            <a:ext cx="212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发送：任务序号，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48283" y="4808678"/>
            <a:ext cx="326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抽样验证存储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随机选：每分钟抽样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条验证，并将验证结果写文件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56251" y="311260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统计除了任务数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还需要统计验证成功和失败的数量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921653" y="2323775"/>
            <a:ext cx="240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统计信息存文件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2520" y="3441700"/>
            <a:ext cx="1207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上报执行的任务数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6cd0f40-989e-44cc-92cd-91c9c10fa9dc"/>
  <p:tag name="COMMONDATA" val="eyJoZGlkIjoiODAzOTM4ZDBjM2VlN2M1YWNhMTZkY2Y0MzMwZjA5Nj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11</cp:revision>
  <dcterms:created xsi:type="dcterms:W3CDTF">2023-04-28T00:37:00Z</dcterms:created>
  <dcterms:modified xsi:type="dcterms:W3CDTF">2023-04-28T07:21:38Z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33EC99DD07C240BC825BD323FA8CFBB8_12</vt:lpwstr>
  </property>
  <property fmtid="{D5CDD505-2E9C-101B-9397-08002B2CF9AE}" pid="3" name="KSOProductBuildVer">
    <vt:lpwstr>2052-11.1.0.14036</vt:lpwstr>
  </property>
</Properties>
</file>