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 autoCompressPictures="0">
  <p:sldMasterIdLst>
    <p:sldMasterId id="2147483771" r:id="rId1"/>
    <p:sldMasterId id="2147483823" r:id="rId2"/>
  </p:sldMasterIdLst>
  <p:notesMasterIdLst>
    <p:notesMasterId r:id="rId10"/>
  </p:notesMasterIdLst>
  <p:handoutMasterIdLst>
    <p:handoutMasterId r:id="rId11"/>
  </p:handoutMasterIdLst>
  <p:sldIdLst>
    <p:sldId id="256" r:id="rId3"/>
    <p:sldId id="304" r:id="rId4"/>
    <p:sldId id="356" r:id="rId5"/>
    <p:sldId id="357" r:id="rId6"/>
    <p:sldId id="358" r:id="rId7"/>
    <p:sldId id="359" r:id="rId8"/>
    <p:sldId id="296" r:id="rId9"/>
  </p:sldIdLst>
  <p:sldSz cx="9144000" cy="6858000" type="screen4x3"/>
  <p:notesSz cx="7010400" cy="9296400"/>
  <p:defaultTextStyle>
    <a:defPPr>
      <a:defRPr lang="en-US"/>
    </a:defPPr>
    <a:lvl1pPr algn="l" rtl="0" fontAlgn="base">
      <a:lnSpc>
        <a:spcPct val="80000"/>
      </a:lnSpc>
      <a:spcBef>
        <a:spcPct val="0"/>
      </a:spcBef>
      <a:spcAft>
        <a:spcPct val="0"/>
      </a:spcAft>
      <a:defRPr sz="3200" kern="1200">
        <a:solidFill>
          <a:srgbClr val="CC0000"/>
        </a:solidFill>
        <a:latin typeface="Arial Narrow" charset="0"/>
        <a:ea typeface="ＭＳ Ｐゴシック" charset="-128"/>
        <a:cs typeface="ＭＳ Ｐゴシック" charset="-128"/>
      </a:defRPr>
    </a:lvl1pPr>
    <a:lvl2pPr marL="457200" algn="l" rtl="0" fontAlgn="base">
      <a:lnSpc>
        <a:spcPct val="80000"/>
      </a:lnSpc>
      <a:spcBef>
        <a:spcPct val="0"/>
      </a:spcBef>
      <a:spcAft>
        <a:spcPct val="0"/>
      </a:spcAft>
      <a:defRPr sz="3200" kern="1200">
        <a:solidFill>
          <a:srgbClr val="CC0000"/>
        </a:solidFill>
        <a:latin typeface="Arial Narrow" charset="0"/>
        <a:ea typeface="ＭＳ Ｐゴシック" charset="-128"/>
        <a:cs typeface="ＭＳ Ｐゴシック" charset="-128"/>
      </a:defRPr>
    </a:lvl2pPr>
    <a:lvl3pPr marL="914400" algn="l" rtl="0" fontAlgn="base">
      <a:lnSpc>
        <a:spcPct val="80000"/>
      </a:lnSpc>
      <a:spcBef>
        <a:spcPct val="0"/>
      </a:spcBef>
      <a:spcAft>
        <a:spcPct val="0"/>
      </a:spcAft>
      <a:defRPr sz="3200" kern="1200">
        <a:solidFill>
          <a:srgbClr val="CC0000"/>
        </a:solidFill>
        <a:latin typeface="Arial Narrow" charset="0"/>
        <a:ea typeface="ＭＳ Ｐゴシック" charset="-128"/>
        <a:cs typeface="ＭＳ Ｐゴシック" charset="-128"/>
      </a:defRPr>
    </a:lvl3pPr>
    <a:lvl4pPr marL="1371600" algn="l" rtl="0" fontAlgn="base">
      <a:lnSpc>
        <a:spcPct val="80000"/>
      </a:lnSpc>
      <a:spcBef>
        <a:spcPct val="0"/>
      </a:spcBef>
      <a:spcAft>
        <a:spcPct val="0"/>
      </a:spcAft>
      <a:defRPr sz="3200" kern="1200">
        <a:solidFill>
          <a:srgbClr val="CC0000"/>
        </a:solidFill>
        <a:latin typeface="Arial Narrow" charset="0"/>
        <a:ea typeface="ＭＳ Ｐゴシック" charset="-128"/>
        <a:cs typeface="ＭＳ Ｐゴシック" charset="-128"/>
      </a:defRPr>
    </a:lvl4pPr>
    <a:lvl5pPr marL="1828800" algn="l" rtl="0" fontAlgn="base">
      <a:lnSpc>
        <a:spcPct val="80000"/>
      </a:lnSpc>
      <a:spcBef>
        <a:spcPct val="0"/>
      </a:spcBef>
      <a:spcAft>
        <a:spcPct val="0"/>
      </a:spcAft>
      <a:defRPr sz="3200" kern="1200">
        <a:solidFill>
          <a:srgbClr val="CC0000"/>
        </a:solidFill>
        <a:latin typeface="Arial Narrow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sz="3200" kern="1200">
        <a:solidFill>
          <a:srgbClr val="CC0000"/>
        </a:solidFill>
        <a:latin typeface="Arial Narrow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sz="3200" kern="1200">
        <a:solidFill>
          <a:srgbClr val="CC0000"/>
        </a:solidFill>
        <a:latin typeface="Arial Narrow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sz="3200" kern="1200">
        <a:solidFill>
          <a:srgbClr val="CC0000"/>
        </a:solidFill>
        <a:latin typeface="Arial Narrow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sz="3200" kern="1200">
        <a:solidFill>
          <a:srgbClr val="CC0000"/>
        </a:solidFill>
        <a:latin typeface="Arial Narrow" charset="0"/>
        <a:ea typeface="ＭＳ Ｐゴシック" charset="-128"/>
        <a:cs typeface="ＭＳ Ｐゴシック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958">
          <p15:clr>
            <a:srgbClr val="A4A3A4"/>
          </p15:clr>
        </p15:guide>
        <p15:guide id="2">
          <p15:clr>
            <a:srgbClr val="A4A3A4"/>
          </p15:clr>
        </p15:guide>
        <p15:guide id="3" orient="horz" pos="250">
          <p15:clr>
            <a:srgbClr val="A4A3A4"/>
          </p15:clr>
        </p15:guide>
        <p15:guide id="4" orient="horz" pos="3993">
          <p15:clr>
            <a:srgbClr val="A4A3A4"/>
          </p15:clr>
        </p15:guide>
        <p15:guide id="5" pos="93">
          <p15:clr>
            <a:srgbClr val="A4A3A4"/>
          </p15:clr>
        </p15:guide>
        <p15:guide id="6" pos="549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EA2"/>
    <a:srgbClr val="A5A6A5"/>
    <a:srgbClr val="808084"/>
    <a:srgbClr val="86868A"/>
    <a:srgbClr val="00B9E4"/>
    <a:srgbClr val="9325B2"/>
    <a:srgbClr val="FF6D22"/>
    <a:srgbClr val="F30A36"/>
    <a:srgbClr val="958BA4"/>
    <a:srgbClr val="DE61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421" autoAdjust="0"/>
    <p:restoredTop sz="93904" autoAdjust="0"/>
  </p:normalViewPr>
  <p:slideViewPr>
    <p:cSldViewPr snapToGrid="0">
      <p:cViewPr varScale="1">
        <p:scale>
          <a:sx n="86" d="100"/>
          <a:sy n="86" d="100"/>
        </p:scale>
        <p:origin x="1224" y="53"/>
      </p:cViewPr>
      <p:guideLst>
        <p:guide orient="horz" pos="2958"/>
        <p:guide/>
        <p:guide orient="horz" pos="250"/>
        <p:guide orient="horz" pos="3993"/>
        <p:guide pos="93"/>
        <p:guide pos="549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3222" y="84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sz="800" dirty="0">
              <a:solidFill>
                <a:srgbClr val="808080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EABADD-5C5B-464D-8ABA-C2EB27A16069}" type="datetimeFigureOut">
              <a:rPr lang="en-US" sz="800" smtClean="0">
                <a:solidFill>
                  <a:srgbClr val="808080"/>
                </a:solidFill>
              </a:rPr>
              <a:pPr/>
              <a:t>11/23/2018</a:t>
            </a:fld>
            <a:endParaRPr lang="en-US" sz="800">
              <a:solidFill>
                <a:srgbClr val="80808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sz="800">
              <a:solidFill>
                <a:srgbClr val="80808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3F4099-6FC9-5142-A460-BCC6ADF42FE2}" type="slidenum">
              <a:rPr lang="en-US" sz="800" smtClean="0">
                <a:solidFill>
                  <a:srgbClr val="808080"/>
                </a:solidFill>
              </a:rPr>
              <a:pPr/>
              <a:t>‹#›</a:t>
            </a:fld>
            <a:endParaRPr lang="en-US" sz="80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919754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 eaLnBrk="0" hangingPunct="0">
              <a:lnSpc>
                <a:spcPct val="100000"/>
              </a:lnSpc>
              <a:defRPr sz="8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 eaLnBrk="0" hangingPunct="0">
              <a:lnSpc>
                <a:spcPct val="100000"/>
              </a:lnSpc>
              <a:defRPr sz="8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142999" y="4416425"/>
            <a:ext cx="4724401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 eaLnBrk="0" hangingPunct="0">
              <a:lnSpc>
                <a:spcPct val="100000"/>
              </a:lnSpc>
              <a:defRPr sz="8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 eaLnBrk="0" hangingPunct="0">
              <a:lnSpc>
                <a:spcPct val="100000"/>
              </a:lnSpc>
              <a:defRPr sz="8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fld id="{A6C28AE9-8240-1642-85A6-FD4DDA375FD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18753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Arial Narrow"/>
        <a:ea typeface="ＭＳ Ｐゴシック" charset="-128"/>
        <a:cs typeface="Arial Narrow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Arial Narrow"/>
        <a:ea typeface="ＭＳ Ｐゴシック" charset="-128"/>
        <a:cs typeface="Arial Narrow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Arial Narrow"/>
        <a:ea typeface="ＭＳ Ｐゴシック" charset="-128"/>
        <a:cs typeface="Arial Narrow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Arial Narrow"/>
        <a:ea typeface="ＭＳ Ｐゴシック" charset="-128"/>
        <a:cs typeface="Arial Narrow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Arial Narrow"/>
        <a:ea typeface="ＭＳ Ｐゴシック" charset="-128"/>
        <a:cs typeface="Arial Narrow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142999" y="4416425"/>
            <a:ext cx="4724401" cy="4183063"/>
          </a:xfrm>
        </p:spPr>
        <p:txBody>
          <a:bodyPr>
            <a:normAutofit/>
          </a:bodyPr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C28AE9-8240-1642-85A6-FD4DDA375FD7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8806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8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8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8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8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, Title Only - 1 or 2 Line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30"/>
          <p:cNvSpPr>
            <a:spLocks noChangeArrowheads="1"/>
          </p:cNvSpPr>
          <p:nvPr userDrawn="1"/>
        </p:nvSpPr>
        <p:spPr bwMode="auto">
          <a:xfrm>
            <a:off x="79375" y="69850"/>
            <a:ext cx="8982327" cy="6589751"/>
          </a:xfrm>
          <a:prstGeom prst="rect">
            <a:avLst/>
          </a:prstGeom>
          <a:solidFill>
            <a:schemeClr val="bg1"/>
          </a:solidFill>
          <a:ln>
            <a:headEnd/>
            <a:tailEnd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lnSpc>
                <a:spcPct val="100000"/>
              </a:lnSpc>
              <a:defRPr/>
            </a:pPr>
            <a:endParaRPr lang="en-US" sz="2400">
              <a:solidFill>
                <a:schemeClr val="tx1"/>
              </a:solidFill>
              <a:latin typeface="Arial" charset="0"/>
            </a:endParaRPr>
          </a:p>
        </p:txBody>
      </p:sp>
      <p:pic>
        <p:nvPicPr>
          <p:cNvPr id="35" name="Picture 34" descr="RA-A-B-RS-signature-6-08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023457" y="6012207"/>
            <a:ext cx="3696681" cy="353710"/>
          </a:xfrm>
          <a:prstGeom prst="rect">
            <a:avLst/>
          </a:prstGeom>
        </p:spPr>
      </p:pic>
      <p:grpSp>
        <p:nvGrpSpPr>
          <p:cNvPr id="36" name="Group 25"/>
          <p:cNvGrpSpPr/>
          <p:nvPr userDrawn="1"/>
        </p:nvGrpSpPr>
        <p:grpSpPr>
          <a:xfrm>
            <a:off x="7653338" y="407988"/>
            <a:ext cx="1066800" cy="1066800"/>
            <a:chOff x="6096000" y="457200"/>
            <a:chExt cx="1066800" cy="1066800"/>
          </a:xfrm>
        </p:grpSpPr>
        <p:sp>
          <p:nvSpPr>
            <p:cNvPr id="37" name="Rectangle 30"/>
            <p:cNvSpPr>
              <a:spLocks noChangeArrowheads="1"/>
            </p:cNvSpPr>
            <p:nvPr userDrawn="1"/>
          </p:nvSpPr>
          <p:spPr bwMode="auto">
            <a:xfrm>
              <a:off x="6096000" y="457200"/>
              <a:ext cx="1066800" cy="1066800"/>
            </a:xfrm>
            <a:prstGeom prst="rect">
              <a:avLst/>
            </a:prstGeom>
            <a:gradFill flip="none" rotWithShape="1">
              <a:gsLst>
                <a:gs pos="25000">
                  <a:srgbClr val="E60F34"/>
                </a:gs>
                <a:gs pos="100000">
                  <a:srgbClr val="800000"/>
                </a:gs>
              </a:gsLst>
              <a:path path="circle">
                <a:fillToRect l="50000" t="50000" r="50000" b="50000"/>
              </a:path>
              <a:tileRect/>
            </a:gradFill>
            <a:ln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>
                <a:lnSpc>
                  <a:spcPct val="100000"/>
                </a:lnSpc>
                <a:defRPr/>
              </a:pPr>
              <a:endParaRPr lang="en-US" sz="2400">
                <a:solidFill>
                  <a:schemeClr val="tx1"/>
                </a:solidFill>
                <a:latin typeface="Arial" charset="0"/>
              </a:endParaRPr>
            </a:p>
          </p:txBody>
        </p:sp>
        <p:pic>
          <p:nvPicPr>
            <p:cNvPr id="38" name="Picture 37" descr="LTS_WhiteTextFromRedBox.pn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6260576" y="619125"/>
              <a:ext cx="775748" cy="752476"/>
            </a:xfrm>
            <a:prstGeom prst="rect">
              <a:avLst/>
            </a:prstGeom>
          </p:spPr>
        </p:pic>
      </p:grpSp>
      <p:sp>
        <p:nvSpPr>
          <p:cNvPr id="28" name="Text Box 16"/>
          <p:cNvSpPr txBox="1">
            <a:spLocks noChangeArrowheads="1"/>
          </p:cNvSpPr>
          <p:nvPr userDrawn="1"/>
        </p:nvSpPr>
        <p:spPr bwMode="auto">
          <a:xfrm>
            <a:off x="1298416" y="5046002"/>
            <a:ext cx="3505200" cy="504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b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1pPr>
            <a:lvl2pPr marL="4572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2pPr>
            <a:lvl3pPr marL="9144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3pPr>
            <a:lvl4pPr marL="13716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4pPr>
            <a:lvl5pPr marL="18288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5pPr>
            <a:lvl6pPr marL="2286000" algn="l" defTabSz="457200" rtl="0" eaLnBrk="1" latinLnBrk="0" hangingPunct="1"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6pPr>
            <a:lvl7pPr marL="2743200" algn="l" defTabSz="457200" rtl="0" eaLnBrk="1" latinLnBrk="0" hangingPunct="1"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7pPr>
            <a:lvl8pPr marL="3200400" algn="l" defTabSz="457200" rtl="0" eaLnBrk="1" latinLnBrk="0" hangingPunct="1"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8pPr>
            <a:lvl9pPr marL="3657600" algn="l" defTabSz="457200" rtl="0" eaLnBrk="1" latinLnBrk="0" hangingPunct="1"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ts val="158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cap="all" dirty="0">
                <a:solidFill>
                  <a:schemeClr val="bg2"/>
                </a:solidFill>
              </a:rPr>
              <a:t>Company Confidential </a:t>
            </a:r>
            <a:br>
              <a:rPr lang="en-US" sz="1400" b="1" cap="all" dirty="0">
                <a:solidFill>
                  <a:schemeClr val="bg2"/>
                </a:solidFill>
              </a:rPr>
            </a:br>
            <a:r>
              <a:rPr lang="en-US" sz="1200" b="1" dirty="0">
                <a:solidFill>
                  <a:schemeClr val="bg2"/>
                </a:solidFill>
              </a:rPr>
              <a:t>Unauthorized Use and Disclosure Prohibited</a:t>
            </a:r>
          </a:p>
        </p:txBody>
      </p:sp>
      <p:pic>
        <p:nvPicPr>
          <p:cNvPr id="29" name="Picture 28" descr="CompanyConfidential.png"/>
          <p:cNvPicPr>
            <a:picLocks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31217" y="5113387"/>
            <a:ext cx="673752" cy="412043"/>
          </a:xfrm>
          <a:prstGeom prst="rect">
            <a:avLst/>
          </a:prstGeom>
        </p:spPr>
      </p:pic>
      <p:sp>
        <p:nvSpPr>
          <p:cNvPr id="16" name="Rectangle 15"/>
          <p:cNvSpPr>
            <a:spLocks noChangeArrowheads="1"/>
          </p:cNvSpPr>
          <p:nvPr userDrawn="1"/>
        </p:nvSpPr>
        <p:spPr bwMode="auto">
          <a:xfrm>
            <a:off x="4679031" y="6635834"/>
            <a:ext cx="4396231" cy="215444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eaLnBrk="0" hangingPunct="0">
              <a:lnSpc>
                <a:spcPct val="100000"/>
              </a:lnSpc>
              <a:defRPr/>
            </a:pPr>
            <a:r>
              <a:rPr lang="en-US" sz="800" kern="0" spc="20" dirty="0">
                <a:solidFill>
                  <a:schemeClr val="bg1"/>
                </a:solidFill>
                <a:latin typeface="Arial" panose="020B0604020202020204" pitchFamily="34" charset="0"/>
                <a:ea typeface="Arial Unicode MS" charset="0"/>
                <a:cs typeface="Arial" panose="020B0604020202020204" pitchFamily="34" charset="0"/>
              </a:rPr>
              <a:t>Copyright © 2017 Rockwell Automation, Inc. All Rights Reserved.</a:t>
            </a:r>
            <a:r>
              <a:rPr lang="en-US" sz="800" kern="0" spc="20" baseline="0" dirty="0">
                <a:solidFill>
                  <a:schemeClr val="bg1"/>
                </a:solidFill>
                <a:latin typeface="Arial" panose="020B0604020202020204" pitchFamily="34" charset="0"/>
                <a:ea typeface="Arial Unicode MS" charset="0"/>
                <a:cs typeface="Arial" panose="020B0604020202020204" pitchFamily="34" charset="0"/>
              </a:rPr>
              <a:t>   </a:t>
            </a:r>
            <a:fld id="{C41E6217-FD4A-4698-ADE0-B72F602A1308}" type="slidenum">
              <a:rPr lang="en-US" sz="800" kern="0" spc="20" smtClean="0">
                <a:solidFill>
                  <a:schemeClr val="bg1"/>
                </a:solidFill>
                <a:latin typeface="Arial" panose="020B0604020202020204" pitchFamily="34" charset="0"/>
                <a:ea typeface="Arial Unicode MS" charset="0"/>
                <a:cs typeface="Arial" panose="020B0604020202020204" pitchFamily="34" charset="0"/>
              </a:rPr>
              <a:pPr algn="r" eaLnBrk="0" hangingPunct="0">
                <a:lnSpc>
                  <a:spcPct val="100000"/>
                </a:lnSpc>
                <a:defRPr/>
              </a:pPr>
              <a:t>‹#›</a:t>
            </a:fld>
            <a:endParaRPr lang="en-US" sz="800" kern="0" spc="20" dirty="0">
              <a:solidFill>
                <a:schemeClr val="bg1"/>
              </a:solidFill>
              <a:latin typeface="Arial" panose="020B0604020202020204" pitchFamily="34" charset="0"/>
              <a:ea typeface="Arial Unicode MS" charset="0"/>
              <a:cs typeface="Arial" panose="020B0604020202020204" pitchFamily="34" charset="0"/>
            </a:endParaRPr>
          </a:p>
        </p:txBody>
      </p:sp>
      <p:sp>
        <p:nvSpPr>
          <p:cNvPr id="17" name="Rectangle 16"/>
          <p:cNvSpPr/>
          <p:nvPr userDrawn="1"/>
        </p:nvSpPr>
        <p:spPr bwMode="auto">
          <a:xfrm>
            <a:off x="228600" y="2362200"/>
            <a:ext cx="8841568" cy="13716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rgbClr val="CC0000"/>
              </a:solidFill>
              <a:effectLst/>
              <a:latin typeface="Arial Narrow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20" name="Pentagon 19"/>
          <p:cNvSpPr/>
          <p:nvPr userDrawn="1"/>
        </p:nvSpPr>
        <p:spPr bwMode="auto">
          <a:xfrm>
            <a:off x="8467" y="2286000"/>
            <a:ext cx="685800" cy="1524000"/>
          </a:xfrm>
          <a:prstGeom prst="homePlate">
            <a:avLst>
              <a:gd name="adj" fmla="val 26410"/>
            </a:avLst>
          </a:prstGeom>
          <a:gradFill>
            <a:gsLst>
              <a:gs pos="74000">
                <a:srgbClr val="E60A3D"/>
              </a:gs>
              <a:gs pos="0">
                <a:srgbClr val="800000"/>
              </a:gs>
            </a:gsLst>
            <a:lin ang="0" scaled="0"/>
          </a:gradFill>
          <a:ln>
            <a:headEnd type="none" w="med" len="med"/>
            <a:tailEnd type="none" w="med" len="med"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rgbClr val="CC0000"/>
              </a:solidFill>
              <a:effectLst/>
              <a:latin typeface="Arial Narrow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21" name="Right Triangle 20"/>
          <p:cNvSpPr/>
          <p:nvPr userDrawn="1"/>
        </p:nvSpPr>
        <p:spPr bwMode="auto">
          <a:xfrm rot="10800000">
            <a:off x="3176" y="3810000"/>
            <a:ext cx="67733" cy="76200"/>
          </a:xfrm>
          <a:prstGeom prst="rtTriangle">
            <a:avLst/>
          </a:prstGeom>
          <a:solidFill>
            <a:srgbClr val="3A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rgbClr val="CC0000"/>
              </a:solidFill>
              <a:effectLst/>
              <a:latin typeface="Arial Narrow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26" name="Rectangle 4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838200" y="2540168"/>
            <a:ext cx="7848600" cy="1015663"/>
          </a:xfrm>
        </p:spPr>
        <p:txBody>
          <a:bodyPr wrap="square">
            <a:spAutoFit/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3000" baseline="0">
                <a:solidFill>
                  <a:srgbClr val="C41230"/>
                </a:solidFill>
              </a:defRPr>
            </a:lvl1pPr>
          </a:lstStyle>
          <a:p>
            <a:r>
              <a:rPr lang="en-US"/>
              <a:t>Click to Add Title</a:t>
            </a:r>
            <a:br>
              <a:rPr lang="en-US"/>
            </a:br>
            <a:r>
              <a:rPr lang="en-US"/>
              <a:t>2 Lines (Optional)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0"/>
          <p:cNvSpPr>
            <a:spLocks noChangeArrowheads="1"/>
          </p:cNvSpPr>
          <p:nvPr userDrawn="1"/>
        </p:nvSpPr>
        <p:spPr bwMode="auto">
          <a:xfrm>
            <a:off x="76200" y="66675"/>
            <a:ext cx="8985503" cy="6592927"/>
          </a:xfrm>
          <a:prstGeom prst="rect">
            <a:avLst/>
          </a:prstGeom>
          <a:solidFill>
            <a:schemeClr val="bg1"/>
          </a:solidFill>
          <a:ln>
            <a:headEnd/>
            <a:tailEnd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lnSpc>
                <a:spcPct val="100000"/>
              </a:lnSpc>
              <a:defRPr/>
            </a:pPr>
            <a:endParaRPr lang="en-US" sz="24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/>
          </p:nvPr>
        </p:nvSpPr>
        <p:spPr>
          <a:xfrm>
            <a:off x="76200" y="59299"/>
            <a:ext cx="8983133" cy="660030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0"/>
          <p:cNvSpPr>
            <a:spLocks noChangeArrowheads="1"/>
          </p:cNvSpPr>
          <p:nvPr userDrawn="1"/>
        </p:nvSpPr>
        <p:spPr bwMode="auto">
          <a:xfrm>
            <a:off x="76200" y="66675"/>
            <a:ext cx="8985503" cy="6592927"/>
          </a:xfrm>
          <a:prstGeom prst="rect">
            <a:avLst/>
          </a:prstGeom>
          <a:solidFill>
            <a:schemeClr val="bg1"/>
          </a:solidFill>
          <a:ln>
            <a:headEnd/>
            <a:tailEnd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lnSpc>
                <a:spcPct val="100000"/>
              </a:lnSpc>
              <a:defRPr/>
            </a:pPr>
            <a:endParaRPr lang="en-US" sz="24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/>
          </p:nvPr>
        </p:nvSpPr>
        <p:spPr>
          <a:xfrm>
            <a:off x="76200" y="59299"/>
            <a:ext cx="8983133" cy="660030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17242" y="5556250"/>
            <a:ext cx="8610600" cy="762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with Title &amp; Sub-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0"/>
          <p:cNvSpPr>
            <a:spLocks noChangeArrowheads="1"/>
          </p:cNvSpPr>
          <p:nvPr userDrawn="1"/>
        </p:nvSpPr>
        <p:spPr bwMode="auto">
          <a:xfrm>
            <a:off x="76200" y="66675"/>
            <a:ext cx="8985503" cy="6592927"/>
          </a:xfrm>
          <a:prstGeom prst="rect">
            <a:avLst/>
          </a:prstGeom>
          <a:solidFill>
            <a:schemeClr val="bg1"/>
          </a:solidFill>
          <a:ln>
            <a:headEnd/>
            <a:tailEnd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lnSpc>
                <a:spcPct val="100000"/>
              </a:lnSpc>
              <a:defRPr/>
            </a:pPr>
            <a:endParaRPr lang="en-US" sz="24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/>
          </p:nvPr>
        </p:nvSpPr>
        <p:spPr>
          <a:xfrm>
            <a:off x="76200" y="59299"/>
            <a:ext cx="8983133" cy="660030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04413" y="4962525"/>
            <a:ext cx="8610600" cy="762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half" idx="10" hasCustomPrompt="1"/>
          </p:nvPr>
        </p:nvSpPr>
        <p:spPr>
          <a:xfrm>
            <a:off x="304413" y="5724525"/>
            <a:ext cx="8610600" cy="593725"/>
          </a:xfrm>
          <a:prstGeom prst="rect">
            <a:avLst/>
          </a:prstGeom>
        </p:spPr>
        <p:txBody>
          <a:bodyPr/>
          <a:lstStyle>
            <a:lvl1pPr>
              <a:buNone/>
              <a:defRPr baseline="0">
                <a:solidFill>
                  <a:schemeClr val="accent1"/>
                </a:solidFill>
              </a:defRPr>
            </a:lvl1pPr>
            <a:lvl2pPr marL="804863" indent="-228600">
              <a:defRPr>
                <a:solidFill>
                  <a:srgbClr val="FFFFFF"/>
                </a:solidFill>
              </a:defRPr>
            </a:lvl2pPr>
            <a:lvl3pPr marL="1201738" indent="-228600"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buClr>
                <a:schemeClr val="bg1"/>
              </a:buCl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Add Sub Title</a:t>
            </a:r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7"/>
          <p:cNvSpPr>
            <a:spLocks noGrp="1"/>
          </p:cNvSpPr>
          <p:nvPr>
            <p:ph sz="quarter" idx="11"/>
          </p:nvPr>
        </p:nvSpPr>
        <p:spPr>
          <a:xfrm>
            <a:off x="152400" y="1295400"/>
            <a:ext cx="4343400" cy="5334000"/>
          </a:xfrm>
          <a:prstGeom prst="rect">
            <a:avLst/>
          </a:prstGeom>
        </p:spPr>
        <p:txBody>
          <a:bodyPr/>
          <a:lstStyle>
            <a:lvl4pPr>
              <a:buClrTx/>
              <a:buFont typeface="Wingdings" charset="2"/>
              <a:buChar char="§"/>
              <a:defRPr sz="1600" cap="none"/>
            </a:lvl4pPr>
            <a:lvl5pPr>
              <a:buClrTx/>
              <a:buFont typeface="Wingdings" charset="2"/>
              <a:buChar char="§"/>
              <a:defRPr sz="1400" cap="none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7"/>
          <p:cNvSpPr>
            <a:spLocks noGrp="1"/>
          </p:cNvSpPr>
          <p:nvPr>
            <p:ph sz="quarter" idx="12"/>
          </p:nvPr>
        </p:nvSpPr>
        <p:spPr>
          <a:xfrm>
            <a:off x="4660006" y="1295400"/>
            <a:ext cx="4343400" cy="5334000"/>
          </a:xfrm>
          <a:prstGeom prst="rect">
            <a:avLst/>
          </a:prstGeom>
        </p:spPr>
        <p:txBody>
          <a:bodyPr/>
          <a:lstStyle>
            <a:lvl4pPr>
              <a:buClrTx/>
              <a:buFont typeface="Wingdings" charset="2"/>
              <a:buChar char="§"/>
              <a:defRPr sz="1600" cap="none"/>
            </a:lvl4pPr>
            <a:lvl5pPr>
              <a:buClrTx/>
              <a:buFont typeface="Wingdings" charset="2"/>
              <a:buChar char="§"/>
              <a:defRPr sz="1400" cap="none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  <p:transition spd="med"/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ing Slide, Title Only - 1 or 2 Line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30"/>
          <p:cNvSpPr>
            <a:spLocks noChangeArrowheads="1"/>
          </p:cNvSpPr>
          <p:nvPr userDrawn="1"/>
        </p:nvSpPr>
        <p:spPr bwMode="auto">
          <a:xfrm>
            <a:off x="76200" y="66675"/>
            <a:ext cx="8985503" cy="6592927"/>
          </a:xfrm>
          <a:prstGeom prst="rect">
            <a:avLst/>
          </a:prstGeom>
          <a:solidFill>
            <a:schemeClr val="bg1"/>
          </a:solidFill>
          <a:ln>
            <a:headEnd/>
            <a:tailEnd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lnSpc>
                <a:spcPct val="100000"/>
              </a:lnSpc>
              <a:defRPr/>
            </a:pPr>
            <a:endParaRPr lang="en-US" sz="24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6" name="Rectangle 15"/>
          <p:cNvSpPr/>
          <p:nvPr userDrawn="1"/>
        </p:nvSpPr>
        <p:spPr bwMode="auto">
          <a:xfrm>
            <a:off x="69851" y="2362200"/>
            <a:ext cx="9000317" cy="13716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rgbClr val="CC0000"/>
              </a:solidFill>
              <a:effectLst/>
              <a:latin typeface="Arial Narrow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9" name="Rectangle 4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400657" y="2538845"/>
            <a:ext cx="4622800" cy="1015663"/>
          </a:xfrm>
        </p:spPr>
        <p:txBody>
          <a:bodyPr wrap="square" anchor="ctr">
            <a:spAutoFit/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ts val="2400"/>
              </a:spcBef>
              <a:spcAft>
                <a:spcPts val="3000"/>
              </a:spcAft>
              <a:buClrTx/>
              <a:buSzTx/>
              <a:buFontTx/>
              <a:buNone/>
              <a:tabLst/>
              <a:defRPr sz="3000"/>
            </a:lvl1pPr>
          </a:lstStyle>
          <a:p>
            <a:r>
              <a:rPr lang="en-US"/>
              <a:t>Click to Add Title</a:t>
            </a:r>
            <a:br>
              <a:rPr lang="en-US"/>
            </a:br>
            <a:r>
              <a:rPr lang="en-US"/>
              <a:t>2 Lines (Optional)</a:t>
            </a:r>
          </a:p>
        </p:txBody>
      </p:sp>
      <p:pic>
        <p:nvPicPr>
          <p:cNvPr id="24" name="Picture 23" descr="RA-A-B-RS-signature-6-08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023457" y="6012207"/>
            <a:ext cx="3696681" cy="353710"/>
          </a:xfrm>
          <a:prstGeom prst="rect">
            <a:avLst/>
          </a:prstGeom>
        </p:spPr>
      </p:pic>
      <p:grpSp>
        <p:nvGrpSpPr>
          <p:cNvPr id="25" name="Group 25"/>
          <p:cNvGrpSpPr/>
          <p:nvPr userDrawn="1"/>
        </p:nvGrpSpPr>
        <p:grpSpPr>
          <a:xfrm>
            <a:off x="7653338" y="407988"/>
            <a:ext cx="1066800" cy="1066800"/>
            <a:chOff x="6096000" y="457200"/>
            <a:chExt cx="1066800" cy="1066800"/>
          </a:xfrm>
        </p:grpSpPr>
        <p:sp>
          <p:nvSpPr>
            <p:cNvPr id="30" name="Rectangle 30"/>
            <p:cNvSpPr>
              <a:spLocks noChangeArrowheads="1"/>
            </p:cNvSpPr>
            <p:nvPr userDrawn="1"/>
          </p:nvSpPr>
          <p:spPr bwMode="auto">
            <a:xfrm>
              <a:off x="6096000" y="457200"/>
              <a:ext cx="1066800" cy="1066800"/>
            </a:xfrm>
            <a:prstGeom prst="rect">
              <a:avLst/>
            </a:prstGeom>
            <a:gradFill flip="none" rotWithShape="1">
              <a:gsLst>
                <a:gs pos="25000">
                  <a:srgbClr val="E60F34"/>
                </a:gs>
                <a:gs pos="100000">
                  <a:srgbClr val="800000"/>
                </a:gs>
              </a:gsLst>
              <a:path path="circle">
                <a:fillToRect l="50000" t="50000" r="50000" b="50000"/>
              </a:path>
              <a:tileRect/>
            </a:gradFill>
            <a:ln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>
                <a:lnSpc>
                  <a:spcPct val="100000"/>
                </a:lnSpc>
                <a:defRPr/>
              </a:pPr>
              <a:endParaRPr lang="en-US" sz="2400">
                <a:solidFill>
                  <a:schemeClr val="tx1"/>
                </a:solidFill>
                <a:latin typeface="Arial" charset="0"/>
              </a:endParaRPr>
            </a:p>
          </p:txBody>
        </p:sp>
        <p:pic>
          <p:nvPicPr>
            <p:cNvPr id="31" name="Picture 30" descr="LTS_WhiteTextFromRedBox.pn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6260576" y="619125"/>
              <a:ext cx="775748" cy="752476"/>
            </a:xfrm>
            <a:prstGeom prst="rect">
              <a:avLst/>
            </a:prstGeom>
          </p:spPr>
        </p:pic>
      </p:grpSp>
      <p:sp>
        <p:nvSpPr>
          <p:cNvPr id="32" name="Pentagon 31"/>
          <p:cNvSpPr/>
          <p:nvPr userDrawn="1"/>
        </p:nvSpPr>
        <p:spPr bwMode="auto">
          <a:xfrm>
            <a:off x="8468" y="5868450"/>
            <a:ext cx="372532" cy="457200"/>
          </a:xfrm>
          <a:prstGeom prst="homePlate">
            <a:avLst>
              <a:gd name="adj" fmla="val 26410"/>
            </a:avLst>
          </a:prstGeom>
          <a:gradFill>
            <a:gsLst>
              <a:gs pos="74000">
                <a:srgbClr val="E60A3D"/>
              </a:gs>
              <a:gs pos="0">
                <a:srgbClr val="800000"/>
              </a:gs>
            </a:gsLst>
            <a:lin ang="0" scaled="0"/>
          </a:gradFill>
          <a:ln>
            <a:headEnd type="none" w="med" len="med"/>
            <a:tailEnd type="none" w="med" len="med"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rgbClr val="CC0000"/>
              </a:solidFill>
              <a:effectLst/>
              <a:latin typeface="Arial Narrow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34" name="Right Triangle 33"/>
          <p:cNvSpPr/>
          <p:nvPr userDrawn="1"/>
        </p:nvSpPr>
        <p:spPr bwMode="auto">
          <a:xfrm rot="10800000">
            <a:off x="2497" y="6325650"/>
            <a:ext cx="67353" cy="70369"/>
          </a:xfrm>
          <a:prstGeom prst="rtTriangle">
            <a:avLst/>
          </a:prstGeom>
          <a:solidFill>
            <a:srgbClr val="3A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rgbClr val="CC0000"/>
              </a:solidFill>
              <a:effectLst/>
              <a:latin typeface="Arial Narrow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35" name="Text Box 16"/>
          <p:cNvSpPr txBox="1">
            <a:spLocks noChangeArrowheads="1"/>
          </p:cNvSpPr>
          <p:nvPr userDrawn="1"/>
        </p:nvSpPr>
        <p:spPr bwMode="auto">
          <a:xfrm>
            <a:off x="389467" y="6174127"/>
            <a:ext cx="153827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b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1pPr>
            <a:lvl2pPr marL="4572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2pPr>
            <a:lvl3pPr marL="9144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3pPr>
            <a:lvl4pPr marL="13716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4pPr>
            <a:lvl5pPr marL="18288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5pPr>
            <a:lvl6pPr marL="2286000" algn="l" defTabSz="457200" rtl="0" eaLnBrk="1" latinLnBrk="0" hangingPunct="1"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6pPr>
            <a:lvl7pPr marL="2743200" algn="l" defTabSz="457200" rtl="0" eaLnBrk="1" latinLnBrk="0" hangingPunct="1"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7pPr>
            <a:lvl8pPr marL="3200400" algn="l" defTabSz="457200" rtl="0" eaLnBrk="1" latinLnBrk="0" hangingPunct="1"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8pPr>
            <a:lvl9pPr marL="3657600" algn="l" defTabSz="457200" rtl="0" eaLnBrk="1" latinLnBrk="0" hangingPunct="1"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sz="900" b="1" i="0" dirty="0">
                <a:solidFill>
                  <a:schemeClr val="bg2"/>
                </a:solidFill>
                <a:latin typeface="+mn-lt"/>
                <a:cs typeface="Arial"/>
              </a:rPr>
              <a:t>www.rockwellautomation.com</a:t>
            </a:r>
            <a:endParaRPr lang="en-US" sz="1000" b="1" i="0" dirty="0">
              <a:solidFill>
                <a:schemeClr val="bg2"/>
              </a:solidFill>
              <a:latin typeface="+mn-lt"/>
              <a:cs typeface="Arial"/>
            </a:endParaRPr>
          </a:p>
        </p:txBody>
      </p:sp>
      <p:pic>
        <p:nvPicPr>
          <p:cNvPr id="36" name="Picture 35" descr="Social_Media_Standard_70K_Nov16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434" y="5837218"/>
            <a:ext cx="2566416" cy="475488"/>
          </a:xfrm>
          <a:prstGeom prst="rect">
            <a:avLst/>
          </a:prstGeom>
        </p:spPr>
      </p:pic>
      <p:sp>
        <p:nvSpPr>
          <p:cNvPr id="23" name="Text Box 16"/>
          <p:cNvSpPr txBox="1">
            <a:spLocks noChangeArrowheads="1"/>
          </p:cNvSpPr>
          <p:nvPr userDrawn="1"/>
        </p:nvSpPr>
        <p:spPr bwMode="auto">
          <a:xfrm>
            <a:off x="811582" y="4675728"/>
            <a:ext cx="3505200" cy="504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b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1pPr>
            <a:lvl2pPr marL="4572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2pPr>
            <a:lvl3pPr marL="9144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3pPr>
            <a:lvl4pPr marL="13716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4pPr>
            <a:lvl5pPr marL="18288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5pPr>
            <a:lvl6pPr marL="2286000" algn="l" defTabSz="457200" rtl="0" eaLnBrk="1" latinLnBrk="0" hangingPunct="1"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6pPr>
            <a:lvl7pPr marL="2743200" algn="l" defTabSz="457200" rtl="0" eaLnBrk="1" latinLnBrk="0" hangingPunct="1"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7pPr>
            <a:lvl8pPr marL="3200400" algn="l" defTabSz="457200" rtl="0" eaLnBrk="1" latinLnBrk="0" hangingPunct="1"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8pPr>
            <a:lvl9pPr marL="3657600" algn="l" defTabSz="457200" rtl="0" eaLnBrk="1" latinLnBrk="0" hangingPunct="1"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ts val="158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cap="all" dirty="0">
                <a:solidFill>
                  <a:schemeClr val="bg2"/>
                </a:solidFill>
              </a:rPr>
              <a:t>Company Confidential </a:t>
            </a:r>
            <a:br>
              <a:rPr lang="en-US" sz="1400" b="1" cap="all" dirty="0">
                <a:solidFill>
                  <a:schemeClr val="bg2"/>
                </a:solidFill>
              </a:rPr>
            </a:br>
            <a:r>
              <a:rPr lang="en-US" sz="1200" b="1" dirty="0">
                <a:solidFill>
                  <a:schemeClr val="bg2"/>
                </a:solidFill>
              </a:rPr>
              <a:t>Unauthorized Use and Disclosure Prohibited</a:t>
            </a:r>
            <a:endParaRPr lang="en-US" sz="1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6" name="Picture 25" descr="CompanyConfidential.png"/>
          <p:cNvPicPr>
            <a:picLocks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262262" y="4715888"/>
            <a:ext cx="673752" cy="412043"/>
          </a:xfrm>
          <a:prstGeom prst="rect">
            <a:avLst/>
          </a:prstGeom>
        </p:spPr>
      </p:pic>
      <p:sp>
        <p:nvSpPr>
          <p:cNvPr id="37" name="Rectangle 36"/>
          <p:cNvSpPr>
            <a:spLocks noChangeArrowheads="1"/>
          </p:cNvSpPr>
          <p:nvPr userDrawn="1"/>
        </p:nvSpPr>
        <p:spPr bwMode="auto">
          <a:xfrm>
            <a:off x="4679031" y="6635834"/>
            <a:ext cx="4396231" cy="215444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eaLnBrk="0" hangingPunct="0">
              <a:lnSpc>
                <a:spcPct val="100000"/>
              </a:lnSpc>
              <a:defRPr/>
            </a:pPr>
            <a:r>
              <a:rPr lang="en-US" sz="800" kern="0" spc="20" dirty="0">
                <a:solidFill>
                  <a:schemeClr val="bg1"/>
                </a:solidFill>
                <a:latin typeface="Arial" panose="020B0604020202020204" pitchFamily="34" charset="0"/>
                <a:ea typeface="Arial Unicode MS" charset="0"/>
                <a:cs typeface="Arial" panose="020B0604020202020204" pitchFamily="34" charset="0"/>
              </a:rPr>
              <a:t>Copyright © 2017 Rockwell Automation, Inc. All Rights Reserved.</a:t>
            </a:r>
            <a:r>
              <a:rPr lang="en-US" sz="800" kern="0" spc="20" baseline="0" dirty="0">
                <a:solidFill>
                  <a:schemeClr val="bg1"/>
                </a:solidFill>
                <a:latin typeface="Arial" panose="020B0604020202020204" pitchFamily="34" charset="0"/>
                <a:ea typeface="Arial Unicode MS" charset="0"/>
                <a:cs typeface="Arial" panose="020B0604020202020204" pitchFamily="34" charset="0"/>
              </a:rPr>
              <a:t>   </a:t>
            </a:r>
            <a:fld id="{C41E6217-FD4A-4698-ADE0-B72F602A1308}" type="slidenum">
              <a:rPr lang="en-US" sz="800" kern="0" spc="20" smtClean="0">
                <a:solidFill>
                  <a:schemeClr val="bg1"/>
                </a:solidFill>
                <a:latin typeface="Arial" panose="020B0604020202020204" pitchFamily="34" charset="0"/>
                <a:ea typeface="Arial Unicode MS" charset="0"/>
                <a:cs typeface="Arial" panose="020B0604020202020204" pitchFamily="34" charset="0"/>
              </a:rPr>
              <a:pPr algn="r" eaLnBrk="0" hangingPunct="0">
                <a:lnSpc>
                  <a:spcPct val="100000"/>
                </a:lnSpc>
                <a:defRPr/>
              </a:pPr>
              <a:t>‹#›</a:t>
            </a:fld>
            <a:endParaRPr lang="en-US" sz="800" kern="0" spc="20" dirty="0">
              <a:solidFill>
                <a:schemeClr val="bg1"/>
              </a:solidFill>
              <a:latin typeface="Arial" panose="020B0604020202020204" pitchFamily="34" charset="0"/>
              <a:ea typeface="Arial Unicode MS" charset="0"/>
              <a:cs typeface="Arial" panose="020B0604020202020204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ing Slide, Title Only - 1 or 2 Lines_GP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30"/>
          <p:cNvSpPr>
            <a:spLocks noChangeArrowheads="1"/>
          </p:cNvSpPr>
          <p:nvPr userDrawn="1"/>
        </p:nvSpPr>
        <p:spPr bwMode="auto">
          <a:xfrm>
            <a:off x="76200" y="66675"/>
            <a:ext cx="8985503" cy="6592927"/>
          </a:xfrm>
          <a:prstGeom prst="rect">
            <a:avLst/>
          </a:prstGeom>
          <a:solidFill>
            <a:schemeClr val="bg1"/>
          </a:solidFill>
          <a:ln>
            <a:headEnd/>
            <a:tailEnd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lnSpc>
                <a:spcPct val="100000"/>
              </a:lnSpc>
              <a:defRPr/>
            </a:pPr>
            <a:endParaRPr lang="en-US" sz="2400">
              <a:solidFill>
                <a:schemeClr val="tx1"/>
              </a:solidFill>
              <a:latin typeface="Arial" charset="0"/>
            </a:endParaRPr>
          </a:p>
        </p:txBody>
      </p:sp>
      <p:pic>
        <p:nvPicPr>
          <p:cNvPr id="23" name="Picture 22" descr="RA-A-B-RS-signature-6-08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023457" y="6012207"/>
            <a:ext cx="3696681" cy="353710"/>
          </a:xfrm>
          <a:prstGeom prst="rect">
            <a:avLst/>
          </a:prstGeom>
        </p:spPr>
      </p:pic>
      <p:grpSp>
        <p:nvGrpSpPr>
          <p:cNvPr id="24" name="Group 25"/>
          <p:cNvGrpSpPr/>
          <p:nvPr userDrawn="1"/>
        </p:nvGrpSpPr>
        <p:grpSpPr>
          <a:xfrm>
            <a:off x="7653338" y="407988"/>
            <a:ext cx="1066800" cy="1066800"/>
            <a:chOff x="6096000" y="457200"/>
            <a:chExt cx="1066800" cy="1066800"/>
          </a:xfrm>
        </p:grpSpPr>
        <p:sp>
          <p:nvSpPr>
            <p:cNvPr id="32" name="Rectangle 30"/>
            <p:cNvSpPr>
              <a:spLocks noChangeArrowheads="1"/>
            </p:cNvSpPr>
            <p:nvPr userDrawn="1"/>
          </p:nvSpPr>
          <p:spPr bwMode="auto">
            <a:xfrm>
              <a:off x="6096000" y="457200"/>
              <a:ext cx="1066800" cy="1066800"/>
            </a:xfrm>
            <a:prstGeom prst="rect">
              <a:avLst/>
            </a:prstGeom>
            <a:gradFill flip="none" rotWithShape="1">
              <a:gsLst>
                <a:gs pos="25000">
                  <a:srgbClr val="E60F34"/>
                </a:gs>
                <a:gs pos="100000">
                  <a:srgbClr val="800000"/>
                </a:gs>
              </a:gsLst>
              <a:path path="circle">
                <a:fillToRect l="50000" t="50000" r="50000" b="50000"/>
              </a:path>
              <a:tileRect/>
            </a:gradFill>
            <a:ln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>
                <a:lnSpc>
                  <a:spcPct val="100000"/>
                </a:lnSpc>
                <a:defRPr/>
              </a:pPr>
              <a:endParaRPr lang="en-US" sz="2400">
                <a:solidFill>
                  <a:schemeClr val="tx1"/>
                </a:solidFill>
                <a:latin typeface="Arial" charset="0"/>
              </a:endParaRPr>
            </a:p>
          </p:txBody>
        </p:sp>
        <p:pic>
          <p:nvPicPr>
            <p:cNvPr id="33" name="Picture 32" descr="LTS_WhiteTextFromRedBox.pn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6260576" y="619125"/>
              <a:ext cx="775748" cy="752476"/>
            </a:xfrm>
            <a:prstGeom prst="rect">
              <a:avLst/>
            </a:prstGeom>
          </p:spPr>
        </p:pic>
      </p:grpSp>
      <p:sp>
        <p:nvSpPr>
          <p:cNvPr id="34" name="Pentagon 33"/>
          <p:cNvSpPr/>
          <p:nvPr userDrawn="1"/>
        </p:nvSpPr>
        <p:spPr bwMode="auto">
          <a:xfrm>
            <a:off x="8468" y="5868450"/>
            <a:ext cx="372532" cy="457200"/>
          </a:xfrm>
          <a:prstGeom prst="homePlate">
            <a:avLst>
              <a:gd name="adj" fmla="val 26410"/>
            </a:avLst>
          </a:prstGeom>
          <a:gradFill>
            <a:gsLst>
              <a:gs pos="74000">
                <a:srgbClr val="E60A3D"/>
              </a:gs>
              <a:gs pos="0">
                <a:srgbClr val="800000"/>
              </a:gs>
            </a:gsLst>
            <a:lin ang="0" scaled="0"/>
          </a:gradFill>
          <a:ln>
            <a:headEnd type="none" w="med" len="med"/>
            <a:tailEnd type="none" w="med" len="med"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rgbClr val="CC0000"/>
              </a:solidFill>
              <a:effectLst/>
              <a:latin typeface="Arial Narrow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35" name="Right Triangle 34"/>
          <p:cNvSpPr/>
          <p:nvPr userDrawn="1"/>
        </p:nvSpPr>
        <p:spPr bwMode="auto">
          <a:xfrm rot="10800000">
            <a:off x="2497" y="6325650"/>
            <a:ext cx="67353" cy="70369"/>
          </a:xfrm>
          <a:prstGeom prst="rtTriangle">
            <a:avLst/>
          </a:prstGeom>
          <a:solidFill>
            <a:srgbClr val="3A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rgbClr val="CC0000"/>
              </a:solidFill>
              <a:effectLst/>
              <a:latin typeface="Arial Narrow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36" name="Text Box 16"/>
          <p:cNvSpPr txBox="1">
            <a:spLocks noChangeArrowheads="1"/>
          </p:cNvSpPr>
          <p:nvPr userDrawn="1"/>
        </p:nvSpPr>
        <p:spPr bwMode="auto">
          <a:xfrm>
            <a:off x="389467" y="6174127"/>
            <a:ext cx="153827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b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1pPr>
            <a:lvl2pPr marL="4572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2pPr>
            <a:lvl3pPr marL="9144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3pPr>
            <a:lvl4pPr marL="13716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4pPr>
            <a:lvl5pPr marL="18288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5pPr>
            <a:lvl6pPr marL="2286000" algn="l" defTabSz="457200" rtl="0" eaLnBrk="1" latinLnBrk="0" hangingPunct="1"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6pPr>
            <a:lvl7pPr marL="2743200" algn="l" defTabSz="457200" rtl="0" eaLnBrk="1" latinLnBrk="0" hangingPunct="1"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7pPr>
            <a:lvl8pPr marL="3200400" algn="l" defTabSz="457200" rtl="0" eaLnBrk="1" latinLnBrk="0" hangingPunct="1"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8pPr>
            <a:lvl9pPr marL="3657600" algn="l" defTabSz="457200" rtl="0" eaLnBrk="1" latinLnBrk="0" hangingPunct="1"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sz="900" b="1" i="0" dirty="0">
                <a:solidFill>
                  <a:schemeClr val="bg2"/>
                </a:solidFill>
                <a:latin typeface="+mn-lt"/>
                <a:cs typeface="Arial"/>
              </a:rPr>
              <a:t>www.rockwellautomation.com</a:t>
            </a:r>
            <a:endParaRPr lang="en-US" sz="1000" b="1" i="0" dirty="0">
              <a:solidFill>
                <a:schemeClr val="bg2"/>
              </a:solidFill>
              <a:latin typeface="+mn-lt"/>
              <a:cs typeface="Arial"/>
            </a:endParaRPr>
          </a:p>
        </p:txBody>
      </p:sp>
      <p:pic>
        <p:nvPicPr>
          <p:cNvPr id="37" name="Picture 36" descr="Social_Media_Standard_70K_Nov16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434" y="5837218"/>
            <a:ext cx="2566416" cy="475488"/>
          </a:xfrm>
          <a:prstGeom prst="rect">
            <a:avLst/>
          </a:prstGeom>
        </p:spPr>
      </p:pic>
      <p:sp>
        <p:nvSpPr>
          <p:cNvPr id="26" name="Text Box 16"/>
          <p:cNvSpPr txBox="1">
            <a:spLocks noChangeArrowheads="1"/>
          </p:cNvSpPr>
          <p:nvPr userDrawn="1"/>
        </p:nvSpPr>
        <p:spPr bwMode="auto">
          <a:xfrm>
            <a:off x="811582" y="4675728"/>
            <a:ext cx="3505200" cy="504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b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1pPr>
            <a:lvl2pPr marL="4572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2pPr>
            <a:lvl3pPr marL="9144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3pPr>
            <a:lvl4pPr marL="13716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4pPr>
            <a:lvl5pPr marL="18288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5pPr>
            <a:lvl6pPr marL="2286000" algn="l" defTabSz="457200" rtl="0" eaLnBrk="1" latinLnBrk="0" hangingPunct="1"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6pPr>
            <a:lvl7pPr marL="2743200" algn="l" defTabSz="457200" rtl="0" eaLnBrk="1" latinLnBrk="0" hangingPunct="1"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7pPr>
            <a:lvl8pPr marL="3200400" algn="l" defTabSz="457200" rtl="0" eaLnBrk="1" latinLnBrk="0" hangingPunct="1"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8pPr>
            <a:lvl9pPr marL="3657600" algn="l" defTabSz="457200" rtl="0" eaLnBrk="1" latinLnBrk="0" hangingPunct="1"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ts val="158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cap="all" dirty="0">
                <a:solidFill>
                  <a:schemeClr val="bg2"/>
                </a:solidFill>
              </a:rPr>
              <a:t>Company Confidential </a:t>
            </a:r>
            <a:br>
              <a:rPr lang="en-US" sz="1400" b="1" cap="all" dirty="0">
                <a:solidFill>
                  <a:schemeClr val="bg2"/>
                </a:solidFill>
              </a:rPr>
            </a:br>
            <a:r>
              <a:rPr lang="en-US" sz="1200" b="1" dirty="0">
                <a:solidFill>
                  <a:schemeClr val="bg2"/>
                </a:solidFill>
              </a:rPr>
              <a:t>Unauthorized Use and Disclosure Prohibited</a:t>
            </a:r>
            <a:endParaRPr lang="en-US" sz="1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9" name="Picture 28" descr="CompanyConfidential.png"/>
          <p:cNvPicPr>
            <a:picLocks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262262" y="4715888"/>
            <a:ext cx="673752" cy="412043"/>
          </a:xfrm>
          <a:prstGeom prst="rect">
            <a:avLst/>
          </a:prstGeom>
        </p:spPr>
      </p:pic>
      <p:sp>
        <p:nvSpPr>
          <p:cNvPr id="38" name="Rectangle 37"/>
          <p:cNvSpPr>
            <a:spLocks noChangeArrowheads="1"/>
          </p:cNvSpPr>
          <p:nvPr userDrawn="1"/>
        </p:nvSpPr>
        <p:spPr bwMode="auto">
          <a:xfrm>
            <a:off x="4679031" y="6635834"/>
            <a:ext cx="4396231" cy="215444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eaLnBrk="0" hangingPunct="0">
              <a:lnSpc>
                <a:spcPct val="100000"/>
              </a:lnSpc>
              <a:defRPr/>
            </a:pPr>
            <a:r>
              <a:rPr lang="en-US" sz="800" kern="0" spc="20" dirty="0">
                <a:solidFill>
                  <a:schemeClr val="bg1"/>
                </a:solidFill>
                <a:latin typeface="Arial" panose="020B0604020202020204" pitchFamily="34" charset="0"/>
                <a:ea typeface="Arial Unicode MS" charset="0"/>
                <a:cs typeface="Arial" panose="020B0604020202020204" pitchFamily="34" charset="0"/>
              </a:rPr>
              <a:t>Copyright © 2017 Rockwell Automation, Inc. All Rights Reserved.</a:t>
            </a:r>
            <a:r>
              <a:rPr lang="en-US" sz="800" kern="0" spc="20" baseline="0" dirty="0">
                <a:solidFill>
                  <a:schemeClr val="bg1"/>
                </a:solidFill>
                <a:latin typeface="Arial" panose="020B0604020202020204" pitchFamily="34" charset="0"/>
                <a:ea typeface="Arial Unicode MS" charset="0"/>
                <a:cs typeface="Arial" panose="020B0604020202020204" pitchFamily="34" charset="0"/>
              </a:rPr>
              <a:t>   </a:t>
            </a:r>
            <a:fld id="{C41E6217-FD4A-4698-ADE0-B72F602A1308}" type="slidenum">
              <a:rPr lang="en-US" sz="800" kern="0" spc="20" smtClean="0">
                <a:solidFill>
                  <a:schemeClr val="bg1"/>
                </a:solidFill>
                <a:latin typeface="Arial" panose="020B0604020202020204" pitchFamily="34" charset="0"/>
                <a:ea typeface="Arial Unicode MS" charset="0"/>
                <a:cs typeface="Arial" panose="020B0604020202020204" pitchFamily="34" charset="0"/>
              </a:rPr>
              <a:pPr algn="r" eaLnBrk="0" hangingPunct="0">
                <a:lnSpc>
                  <a:spcPct val="100000"/>
                </a:lnSpc>
                <a:defRPr/>
              </a:pPr>
              <a:t>‹#›</a:t>
            </a:fld>
            <a:endParaRPr lang="en-US" sz="800" kern="0" spc="20" dirty="0">
              <a:solidFill>
                <a:schemeClr val="bg1"/>
              </a:solidFill>
              <a:latin typeface="Arial" panose="020B0604020202020204" pitchFamily="34" charset="0"/>
              <a:ea typeface="Arial Unicode MS" charset="0"/>
              <a:cs typeface="Arial" panose="020B0604020202020204" pitchFamily="34" charset="0"/>
            </a:endParaRPr>
          </a:p>
        </p:txBody>
      </p:sp>
      <p:sp>
        <p:nvSpPr>
          <p:cNvPr id="25" name="Rectangle 24"/>
          <p:cNvSpPr/>
          <p:nvPr userDrawn="1"/>
        </p:nvSpPr>
        <p:spPr bwMode="auto">
          <a:xfrm>
            <a:off x="69851" y="2362200"/>
            <a:ext cx="9000317" cy="13716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rgbClr val="CC0000"/>
              </a:solidFill>
              <a:effectLst/>
              <a:latin typeface="Arial Narrow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27" name="Rectangle 4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400657" y="2538845"/>
            <a:ext cx="4622800" cy="1015663"/>
          </a:xfrm>
        </p:spPr>
        <p:txBody>
          <a:bodyPr wrap="square" anchor="ctr">
            <a:spAutoFit/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ts val="2400"/>
              </a:spcBef>
              <a:spcAft>
                <a:spcPts val="3000"/>
              </a:spcAft>
              <a:buClrTx/>
              <a:buSzTx/>
              <a:buFontTx/>
              <a:buNone/>
              <a:tabLst/>
              <a:defRPr sz="3000"/>
            </a:lvl1pPr>
          </a:lstStyle>
          <a:p>
            <a:r>
              <a:rPr lang="en-US"/>
              <a:t>Click to Add Title</a:t>
            </a:r>
            <a:br>
              <a:rPr lang="en-US"/>
            </a:br>
            <a:r>
              <a:rPr lang="en-US"/>
              <a:t>2 Lines (Optional)</a:t>
            </a:r>
          </a:p>
        </p:txBody>
      </p:sp>
      <p:pic>
        <p:nvPicPr>
          <p:cNvPr id="28" name="Picture 27"/>
          <p:cNvPicPr>
            <a:picLocks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1628" y="2105767"/>
            <a:ext cx="2251710" cy="1873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9696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ing Slide - Title Only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30"/>
          <p:cNvSpPr>
            <a:spLocks noChangeArrowheads="1"/>
          </p:cNvSpPr>
          <p:nvPr userDrawn="1"/>
        </p:nvSpPr>
        <p:spPr bwMode="auto">
          <a:xfrm>
            <a:off x="76200" y="66675"/>
            <a:ext cx="8985503" cy="6592927"/>
          </a:xfrm>
          <a:prstGeom prst="rect">
            <a:avLst/>
          </a:prstGeom>
          <a:solidFill>
            <a:schemeClr val="bg1"/>
          </a:solidFill>
          <a:ln>
            <a:headEnd/>
            <a:tailEnd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lnSpc>
                <a:spcPct val="100000"/>
              </a:lnSpc>
              <a:defRPr/>
            </a:pPr>
            <a:endParaRPr lang="en-US" sz="24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6" name="Rectangle 15"/>
          <p:cNvSpPr/>
          <p:nvPr userDrawn="1"/>
        </p:nvSpPr>
        <p:spPr bwMode="auto">
          <a:xfrm>
            <a:off x="69851" y="2734935"/>
            <a:ext cx="9000317" cy="834066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rgbClr val="CC0000"/>
              </a:solidFill>
              <a:effectLst/>
              <a:latin typeface="Arial Narrow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9" name="Rectangle 4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400657" y="2874969"/>
            <a:ext cx="4622800" cy="553998"/>
          </a:xfrm>
        </p:spPr>
        <p:txBody>
          <a:bodyPr wrap="square" anchor="ctr">
            <a:spAutoFit/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ts val="2400"/>
              </a:spcBef>
              <a:spcAft>
                <a:spcPts val="3000"/>
              </a:spcAft>
              <a:buClrTx/>
              <a:buSzTx/>
              <a:buFontTx/>
              <a:buNone/>
              <a:tabLst/>
              <a:defRPr sz="3000"/>
            </a:lvl1pPr>
          </a:lstStyle>
          <a:p>
            <a:r>
              <a:rPr lang="en-US" dirty="0"/>
              <a:t>Click to </a:t>
            </a:r>
            <a:r>
              <a:rPr lang="en-US"/>
              <a:t>Add Title</a:t>
            </a:r>
            <a:endParaRPr lang="en-US" dirty="0"/>
          </a:p>
        </p:txBody>
      </p:sp>
      <p:pic>
        <p:nvPicPr>
          <p:cNvPr id="24" name="Picture 23" descr="RA-A-B-RS-signature-6-08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023457" y="6012207"/>
            <a:ext cx="3696681" cy="353710"/>
          </a:xfrm>
          <a:prstGeom prst="rect">
            <a:avLst/>
          </a:prstGeom>
        </p:spPr>
      </p:pic>
      <p:grpSp>
        <p:nvGrpSpPr>
          <p:cNvPr id="25" name="Group 25"/>
          <p:cNvGrpSpPr/>
          <p:nvPr userDrawn="1"/>
        </p:nvGrpSpPr>
        <p:grpSpPr>
          <a:xfrm>
            <a:off x="7653338" y="407988"/>
            <a:ext cx="1066800" cy="1066800"/>
            <a:chOff x="6096000" y="457200"/>
            <a:chExt cx="1066800" cy="1066800"/>
          </a:xfrm>
        </p:grpSpPr>
        <p:sp>
          <p:nvSpPr>
            <p:cNvPr id="30" name="Rectangle 30"/>
            <p:cNvSpPr>
              <a:spLocks noChangeArrowheads="1"/>
            </p:cNvSpPr>
            <p:nvPr userDrawn="1"/>
          </p:nvSpPr>
          <p:spPr bwMode="auto">
            <a:xfrm>
              <a:off x="6096000" y="457200"/>
              <a:ext cx="1066800" cy="1066800"/>
            </a:xfrm>
            <a:prstGeom prst="rect">
              <a:avLst/>
            </a:prstGeom>
            <a:gradFill flip="none" rotWithShape="1">
              <a:gsLst>
                <a:gs pos="25000">
                  <a:srgbClr val="E60F34"/>
                </a:gs>
                <a:gs pos="100000">
                  <a:srgbClr val="800000"/>
                </a:gs>
              </a:gsLst>
              <a:path path="circle">
                <a:fillToRect l="50000" t="50000" r="50000" b="50000"/>
              </a:path>
              <a:tileRect/>
            </a:gradFill>
            <a:ln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>
                <a:lnSpc>
                  <a:spcPct val="100000"/>
                </a:lnSpc>
                <a:defRPr/>
              </a:pPr>
              <a:endParaRPr lang="en-US" sz="2400">
                <a:solidFill>
                  <a:schemeClr val="tx1"/>
                </a:solidFill>
                <a:latin typeface="Arial" charset="0"/>
              </a:endParaRPr>
            </a:p>
          </p:txBody>
        </p:sp>
        <p:pic>
          <p:nvPicPr>
            <p:cNvPr id="31" name="Picture 30" descr="LTS_WhiteTextFromRedBox.pn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6260576" y="619125"/>
              <a:ext cx="775748" cy="752476"/>
            </a:xfrm>
            <a:prstGeom prst="rect">
              <a:avLst/>
            </a:prstGeom>
          </p:spPr>
        </p:pic>
      </p:grpSp>
      <p:sp>
        <p:nvSpPr>
          <p:cNvPr id="32" name="Pentagon 31"/>
          <p:cNvSpPr/>
          <p:nvPr userDrawn="1"/>
        </p:nvSpPr>
        <p:spPr bwMode="auto">
          <a:xfrm>
            <a:off x="8468" y="5868450"/>
            <a:ext cx="372532" cy="457200"/>
          </a:xfrm>
          <a:prstGeom prst="homePlate">
            <a:avLst>
              <a:gd name="adj" fmla="val 26410"/>
            </a:avLst>
          </a:prstGeom>
          <a:gradFill>
            <a:gsLst>
              <a:gs pos="74000">
                <a:srgbClr val="E60A3D"/>
              </a:gs>
              <a:gs pos="0">
                <a:srgbClr val="800000"/>
              </a:gs>
            </a:gsLst>
            <a:lin ang="0" scaled="0"/>
          </a:gradFill>
          <a:ln>
            <a:headEnd type="none" w="med" len="med"/>
            <a:tailEnd type="none" w="med" len="med"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rgbClr val="CC0000"/>
              </a:solidFill>
              <a:effectLst/>
              <a:latin typeface="Arial Narrow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34" name="Right Triangle 33"/>
          <p:cNvSpPr/>
          <p:nvPr userDrawn="1"/>
        </p:nvSpPr>
        <p:spPr bwMode="auto">
          <a:xfrm rot="10800000">
            <a:off x="2497" y="6325650"/>
            <a:ext cx="67353" cy="70369"/>
          </a:xfrm>
          <a:prstGeom prst="rtTriangle">
            <a:avLst/>
          </a:prstGeom>
          <a:solidFill>
            <a:srgbClr val="3A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rgbClr val="CC0000"/>
              </a:solidFill>
              <a:effectLst/>
              <a:latin typeface="Arial Narrow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35" name="Text Box 16"/>
          <p:cNvSpPr txBox="1">
            <a:spLocks noChangeArrowheads="1"/>
          </p:cNvSpPr>
          <p:nvPr userDrawn="1"/>
        </p:nvSpPr>
        <p:spPr bwMode="auto">
          <a:xfrm>
            <a:off x="389467" y="6174127"/>
            <a:ext cx="153827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b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1pPr>
            <a:lvl2pPr marL="4572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2pPr>
            <a:lvl3pPr marL="9144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3pPr>
            <a:lvl4pPr marL="13716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4pPr>
            <a:lvl5pPr marL="18288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5pPr>
            <a:lvl6pPr marL="2286000" algn="l" defTabSz="457200" rtl="0" eaLnBrk="1" latinLnBrk="0" hangingPunct="1"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6pPr>
            <a:lvl7pPr marL="2743200" algn="l" defTabSz="457200" rtl="0" eaLnBrk="1" latinLnBrk="0" hangingPunct="1"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7pPr>
            <a:lvl8pPr marL="3200400" algn="l" defTabSz="457200" rtl="0" eaLnBrk="1" latinLnBrk="0" hangingPunct="1"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8pPr>
            <a:lvl9pPr marL="3657600" algn="l" defTabSz="457200" rtl="0" eaLnBrk="1" latinLnBrk="0" hangingPunct="1"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sz="900" b="1" i="0" dirty="0">
                <a:solidFill>
                  <a:schemeClr val="bg2"/>
                </a:solidFill>
                <a:latin typeface="+mn-lt"/>
                <a:cs typeface="Arial"/>
              </a:rPr>
              <a:t>www.rockwellautomation.com</a:t>
            </a:r>
            <a:endParaRPr lang="en-US" sz="1000" b="1" i="0" dirty="0">
              <a:solidFill>
                <a:schemeClr val="bg2"/>
              </a:solidFill>
              <a:latin typeface="+mn-lt"/>
              <a:cs typeface="Arial"/>
            </a:endParaRPr>
          </a:p>
        </p:txBody>
      </p:sp>
      <p:pic>
        <p:nvPicPr>
          <p:cNvPr id="36" name="Picture 35" descr="Social_Media_Standard_70K_Nov16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434" y="5837218"/>
            <a:ext cx="2566416" cy="475488"/>
          </a:xfrm>
          <a:prstGeom prst="rect">
            <a:avLst/>
          </a:prstGeom>
        </p:spPr>
      </p:pic>
      <p:sp>
        <p:nvSpPr>
          <p:cNvPr id="23" name="Text Box 16"/>
          <p:cNvSpPr txBox="1">
            <a:spLocks noChangeArrowheads="1"/>
          </p:cNvSpPr>
          <p:nvPr userDrawn="1"/>
        </p:nvSpPr>
        <p:spPr bwMode="auto">
          <a:xfrm>
            <a:off x="811582" y="4675728"/>
            <a:ext cx="3505200" cy="504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b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1pPr>
            <a:lvl2pPr marL="4572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2pPr>
            <a:lvl3pPr marL="9144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3pPr>
            <a:lvl4pPr marL="13716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4pPr>
            <a:lvl5pPr marL="18288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5pPr>
            <a:lvl6pPr marL="2286000" algn="l" defTabSz="457200" rtl="0" eaLnBrk="1" latinLnBrk="0" hangingPunct="1"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6pPr>
            <a:lvl7pPr marL="2743200" algn="l" defTabSz="457200" rtl="0" eaLnBrk="1" latinLnBrk="0" hangingPunct="1"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7pPr>
            <a:lvl8pPr marL="3200400" algn="l" defTabSz="457200" rtl="0" eaLnBrk="1" latinLnBrk="0" hangingPunct="1"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8pPr>
            <a:lvl9pPr marL="3657600" algn="l" defTabSz="457200" rtl="0" eaLnBrk="1" latinLnBrk="0" hangingPunct="1"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ts val="158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cap="all" dirty="0">
                <a:solidFill>
                  <a:schemeClr val="bg2"/>
                </a:solidFill>
              </a:rPr>
              <a:t>Company Confidential </a:t>
            </a:r>
            <a:br>
              <a:rPr lang="en-US" sz="1400" b="1" cap="all" dirty="0">
                <a:solidFill>
                  <a:schemeClr val="bg2"/>
                </a:solidFill>
              </a:rPr>
            </a:br>
            <a:r>
              <a:rPr lang="en-US" sz="1200" b="1" dirty="0">
                <a:solidFill>
                  <a:schemeClr val="bg2"/>
                </a:solidFill>
              </a:rPr>
              <a:t>Unauthorized Use and Disclosure Prohibited</a:t>
            </a:r>
            <a:endParaRPr lang="en-US" sz="1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6" name="Picture 25" descr="CompanyConfidential.png"/>
          <p:cNvPicPr>
            <a:picLocks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262262" y="4715888"/>
            <a:ext cx="673752" cy="412043"/>
          </a:xfrm>
          <a:prstGeom prst="rect">
            <a:avLst/>
          </a:prstGeom>
        </p:spPr>
      </p:pic>
      <p:sp>
        <p:nvSpPr>
          <p:cNvPr id="37" name="Rectangle 36"/>
          <p:cNvSpPr>
            <a:spLocks noChangeArrowheads="1"/>
          </p:cNvSpPr>
          <p:nvPr userDrawn="1"/>
        </p:nvSpPr>
        <p:spPr bwMode="auto">
          <a:xfrm>
            <a:off x="4679031" y="6635834"/>
            <a:ext cx="4396231" cy="215444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eaLnBrk="0" hangingPunct="0">
              <a:lnSpc>
                <a:spcPct val="100000"/>
              </a:lnSpc>
              <a:defRPr/>
            </a:pPr>
            <a:r>
              <a:rPr lang="en-US" sz="800" kern="0" spc="20" dirty="0">
                <a:solidFill>
                  <a:schemeClr val="bg1"/>
                </a:solidFill>
                <a:latin typeface="Arial" panose="020B0604020202020204" pitchFamily="34" charset="0"/>
                <a:ea typeface="Arial Unicode MS" charset="0"/>
                <a:cs typeface="Arial" panose="020B0604020202020204" pitchFamily="34" charset="0"/>
              </a:rPr>
              <a:t>Copyright © 2017 Rockwell Automation, Inc. All Rights Reserved.</a:t>
            </a:r>
            <a:r>
              <a:rPr lang="en-US" sz="800" kern="0" spc="20" baseline="0" dirty="0">
                <a:solidFill>
                  <a:schemeClr val="bg1"/>
                </a:solidFill>
                <a:latin typeface="Arial" panose="020B0604020202020204" pitchFamily="34" charset="0"/>
                <a:ea typeface="Arial Unicode MS" charset="0"/>
                <a:cs typeface="Arial" panose="020B0604020202020204" pitchFamily="34" charset="0"/>
              </a:rPr>
              <a:t>   </a:t>
            </a:r>
            <a:fld id="{C41E6217-FD4A-4698-ADE0-B72F602A1308}" type="slidenum">
              <a:rPr lang="en-US" sz="800" kern="0" spc="20" smtClean="0">
                <a:solidFill>
                  <a:schemeClr val="bg1"/>
                </a:solidFill>
                <a:latin typeface="Arial" panose="020B0604020202020204" pitchFamily="34" charset="0"/>
                <a:ea typeface="Arial Unicode MS" charset="0"/>
                <a:cs typeface="Arial" panose="020B0604020202020204" pitchFamily="34" charset="0"/>
              </a:rPr>
              <a:pPr algn="r" eaLnBrk="0" hangingPunct="0">
                <a:lnSpc>
                  <a:spcPct val="100000"/>
                </a:lnSpc>
                <a:defRPr/>
              </a:pPr>
              <a:t>‹#›</a:t>
            </a:fld>
            <a:endParaRPr lang="en-US" sz="800" kern="0" spc="20" dirty="0">
              <a:solidFill>
                <a:schemeClr val="bg1"/>
              </a:solidFill>
              <a:latin typeface="Arial" panose="020B0604020202020204" pitchFamily="34" charset="0"/>
              <a:ea typeface="Arial Unicode MS" charset="0"/>
              <a:cs typeface="Arial" panose="020B0604020202020204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ing Slide - Title Only_GP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30"/>
          <p:cNvSpPr>
            <a:spLocks noChangeArrowheads="1"/>
          </p:cNvSpPr>
          <p:nvPr userDrawn="1"/>
        </p:nvSpPr>
        <p:spPr bwMode="auto">
          <a:xfrm>
            <a:off x="76200" y="66675"/>
            <a:ext cx="8985503" cy="6592927"/>
          </a:xfrm>
          <a:prstGeom prst="rect">
            <a:avLst/>
          </a:prstGeom>
          <a:solidFill>
            <a:schemeClr val="bg1"/>
          </a:solidFill>
          <a:ln>
            <a:headEnd/>
            <a:tailEnd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lnSpc>
                <a:spcPct val="100000"/>
              </a:lnSpc>
              <a:defRPr/>
            </a:pPr>
            <a:endParaRPr lang="en-US" sz="24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6" name="Rectangle 15"/>
          <p:cNvSpPr/>
          <p:nvPr userDrawn="1"/>
        </p:nvSpPr>
        <p:spPr bwMode="auto">
          <a:xfrm>
            <a:off x="69851" y="2734935"/>
            <a:ext cx="9000317" cy="834066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rgbClr val="CC0000"/>
              </a:solidFill>
              <a:effectLst/>
              <a:latin typeface="Arial Narrow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9" name="Rectangle 4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400657" y="2874969"/>
            <a:ext cx="4622800" cy="553998"/>
          </a:xfrm>
        </p:spPr>
        <p:txBody>
          <a:bodyPr wrap="square" anchor="ctr">
            <a:spAutoFit/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ts val="2400"/>
              </a:spcBef>
              <a:spcAft>
                <a:spcPts val="3000"/>
              </a:spcAft>
              <a:buClrTx/>
              <a:buSzTx/>
              <a:buFontTx/>
              <a:buNone/>
              <a:tabLst/>
              <a:defRPr sz="3000"/>
            </a:lvl1pPr>
          </a:lstStyle>
          <a:p>
            <a:r>
              <a:rPr lang="en-US" dirty="0"/>
              <a:t>Click to </a:t>
            </a:r>
            <a:r>
              <a:rPr lang="en-US"/>
              <a:t>Add Title</a:t>
            </a:r>
            <a:endParaRPr lang="en-US" dirty="0"/>
          </a:p>
        </p:txBody>
      </p:sp>
      <p:pic>
        <p:nvPicPr>
          <p:cNvPr id="24" name="Picture 23" descr="RA-A-B-RS-signature-6-08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023457" y="6012207"/>
            <a:ext cx="3696681" cy="353710"/>
          </a:xfrm>
          <a:prstGeom prst="rect">
            <a:avLst/>
          </a:prstGeom>
        </p:spPr>
      </p:pic>
      <p:grpSp>
        <p:nvGrpSpPr>
          <p:cNvPr id="25" name="Group 25"/>
          <p:cNvGrpSpPr/>
          <p:nvPr userDrawn="1"/>
        </p:nvGrpSpPr>
        <p:grpSpPr>
          <a:xfrm>
            <a:off x="7653338" y="407988"/>
            <a:ext cx="1066800" cy="1066800"/>
            <a:chOff x="6096000" y="457200"/>
            <a:chExt cx="1066800" cy="1066800"/>
          </a:xfrm>
        </p:grpSpPr>
        <p:sp>
          <p:nvSpPr>
            <p:cNvPr id="30" name="Rectangle 30"/>
            <p:cNvSpPr>
              <a:spLocks noChangeArrowheads="1"/>
            </p:cNvSpPr>
            <p:nvPr userDrawn="1"/>
          </p:nvSpPr>
          <p:spPr bwMode="auto">
            <a:xfrm>
              <a:off x="6096000" y="457200"/>
              <a:ext cx="1066800" cy="1066800"/>
            </a:xfrm>
            <a:prstGeom prst="rect">
              <a:avLst/>
            </a:prstGeom>
            <a:gradFill flip="none" rotWithShape="1">
              <a:gsLst>
                <a:gs pos="25000">
                  <a:srgbClr val="E60F34"/>
                </a:gs>
                <a:gs pos="100000">
                  <a:srgbClr val="800000"/>
                </a:gs>
              </a:gsLst>
              <a:path path="circle">
                <a:fillToRect l="50000" t="50000" r="50000" b="50000"/>
              </a:path>
              <a:tileRect/>
            </a:gradFill>
            <a:ln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>
                <a:lnSpc>
                  <a:spcPct val="100000"/>
                </a:lnSpc>
                <a:defRPr/>
              </a:pPr>
              <a:endParaRPr lang="en-US" sz="2400">
                <a:solidFill>
                  <a:schemeClr val="tx1"/>
                </a:solidFill>
                <a:latin typeface="Arial" charset="0"/>
              </a:endParaRPr>
            </a:p>
          </p:txBody>
        </p:sp>
        <p:pic>
          <p:nvPicPr>
            <p:cNvPr id="31" name="Picture 30" descr="LTS_WhiteTextFromRedBox.pn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6260576" y="619125"/>
              <a:ext cx="775748" cy="752476"/>
            </a:xfrm>
            <a:prstGeom prst="rect">
              <a:avLst/>
            </a:prstGeom>
          </p:spPr>
        </p:pic>
      </p:grpSp>
      <p:sp>
        <p:nvSpPr>
          <p:cNvPr id="32" name="Pentagon 31"/>
          <p:cNvSpPr/>
          <p:nvPr userDrawn="1"/>
        </p:nvSpPr>
        <p:spPr bwMode="auto">
          <a:xfrm>
            <a:off x="8468" y="5868450"/>
            <a:ext cx="372532" cy="457200"/>
          </a:xfrm>
          <a:prstGeom prst="homePlate">
            <a:avLst>
              <a:gd name="adj" fmla="val 26410"/>
            </a:avLst>
          </a:prstGeom>
          <a:gradFill>
            <a:gsLst>
              <a:gs pos="74000">
                <a:srgbClr val="E60A3D"/>
              </a:gs>
              <a:gs pos="0">
                <a:srgbClr val="800000"/>
              </a:gs>
            </a:gsLst>
            <a:lin ang="0" scaled="0"/>
          </a:gradFill>
          <a:ln>
            <a:headEnd type="none" w="med" len="med"/>
            <a:tailEnd type="none" w="med" len="med"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rgbClr val="CC0000"/>
              </a:solidFill>
              <a:effectLst/>
              <a:latin typeface="Arial Narrow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34" name="Right Triangle 33"/>
          <p:cNvSpPr/>
          <p:nvPr userDrawn="1"/>
        </p:nvSpPr>
        <p:spPr bwMode="auto">
          <a:xfrm rot="10800000">
            <a:off x="2497" y="6325650"/>
            <a:ext cx="67353" cy="70369"/>
          </a:xfrm>
          <a:prstGeom prst="rtTriangle">
            <a:avLst/>
          </a:prstGeom>
          <a:solidFill>
            <a:srgbClr val="3A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rgbClr val="CC0000"/>
              </a:solidFill>
              <a:effectLst/>
              <a:latin typeface="Arial Narrow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35" name="Text Box 16"/>
          <p:cNvSpPr txBox="1">
            <a:spLocks noChangeArrowheads="1"/>
          </p:cNvSpPr>
          <p:nvPr userDrawn="1"/>
        </p:nvSpPr>
        <p:spPr bwMode="auto">
          <a:xfrm>
            <a:off x="389467" y="6174127"/>
            <a:ext cx="153827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b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1pPr>
            <a:lvl2pPr marL="4572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2pPr>
            <a:lvl3pPr marL="9144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3pPr>
            <a:lvl4pPr marL="13716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4pPr>
            <a:lvl5pPr marL="18288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5pPr>
            <a:lvl6pPr marL="2286000" algn="l" defTabSz="457200" rtl="0" eaLnBrk="1" latinLnBrk="0" hangingPunct="1"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6pPr>
            <a:lvl7pPr marL="2743200" algn="l" defTabSz="457200" rtl="0" eaLnBrk="1" latinLnBrk="0" hangingPunct="1"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7pPr>
            <a:lvl8pPr marL="3200400" algn="l" defTabSz="457200" rtl="0" eaLnBrk="1" latinLnBrk="0" hangingPunct="1"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8pPr>
            <a:lvl9pPr marL="3657600" algn="l" defTabSz="457200" rtl="0" eaLnBrk="1" latinLnBrk="0" hangingPunct="1"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sz="900" b="1" i="0" dirty="0">
                <a:solidFill>
                  <a:schemeClr val="bg2"/>
                </a:solidFill>
                <a:latin typeface="+mn-lt"/>
                <a:cs typeface="Arial"/>
              </a:rPr>
              <a:t>www.rockwellautomation.com</a:t>
            </a:r>
            <a:endParaRPr lang="en-US" sz="1000" b="1" i="0" dirty="0">
              <a:solidFill>
                <a:schemeClr val="bg2"/>
              </a:solidFill>
              <a:latin typeface="+mn-lt"/>
              <a:cs typeface="Arial"/>
            </a:endParaRPr>
          </a:p>
        </p:txBody>
      </p:sp>
      <p:pic>
        <p:nvPicPr>
          <p:cNvPr id="36" name="Picture 35" descr="Social_Media_Standard_70K_Nov16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434" y="5837218"/>
            <a:ext cx="2566416" cy="475488"/>
          </a:xfrm>
          <a:prstGeom prst="rect">
            <a:avLst/>
          </a:prstGeom>
        </p:spPr>
      </p:pic>
      <p:sp>
        <p:nvSpPr>
          <p:cNvPr id="23" name="Text Box 16"/>
          <p:cNvSpPr txBox="1">
            <a:spLocks noChangeArrowheads="1"/>
          </p:cNvSpPr>
          <p:nvPr userDrawn="1"/>
        </p:nvSpPr>
        <p:spPr bwMode="auto">
          <a:xfrm>
            <a:off x="811582" y="4675728"/>
            <a:ext cx="3505200" cy="504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b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1pPr>
            <a:lvl2pPr marL="4572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2pPr>
            <a:lvl3pPr marL="9144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3pPr>
            <a:lvl4pPr marL="13716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4pPr>
            <a:lvl5pPr marL="18288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5pPr>
            <a:lvl6pPr marL="2286000" algn="l" defTabSz="457200" rtl="0" eaLnBrk="1" latinLnBrk="0" hangingPunct="1"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6pPr>
            <a:lvl7pPr marL="2743200" algn="l" defTabSz="457200" rtl="0" eaLnBrk="1" latinLnBrk="0" hangingPunct="1"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7pPr>
            <a:lvl8pPr marL="3200400" algn="l" defTabSz="457200" rtl="0" eaLnBrk="1" latinLnBrk="0" hangingPunct="1"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8pPr>
            <a:lvl9pPr marL="3657600" algn="l" defTabSz="457200" rtl="0" eaLnBrk="1" latinLnBrk="0" hangingPunct="1"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ts val="158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cap="all" dirty="0">
                <a:solidFill>
                  <a:schemeClr val="bg2"/>
                </a:solidFill>
              </a:rPr>
              <a:t>Company Confidential </a:t>
            </a:r>
            <a:br>
              <a:rPr lang="en-US" sz="1400" b="1" cap="all" dirty="0">
                <a:solidFill>
                  <a:schemeClr val="bg2"/>
                </a:solidFill>
              </a:rPr>
            </a:br>
            <a:r>
              <a:rPr lang="en-US" sz="1200" b="1" dirty="0">
                <a:solidFill>
                  <a:schemeClr val="bg2"/>
                </a:solidFill>
              </a:rPr>
              <a:t>Unauthorized Use and Disclosure Prohibited</a:t>
            </a:r>
            <a:endParaRPr lang="en-US" sz="1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6" name="Picture 25" descr="CompanyConfidential.png"/>
          <p:cNvPicPr>
            <a:picLocks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262262" y="4715888"/>
            <a:ext cx="673752" cy="412043"/>
          </a:xfrm>
          <a:prstGeom prst="rect">
            <a:avLst/>
          </a:prstGeom>
        </p:spPr>
      </p:pic>
      <p:sp>
        <p:nvSpPr>
          <p:cNvPr id="37" name="Rectangle 36"/>
          <p:cNvSpPr>
            <a:spLocks noChangeArrowheads="1"/>
          </p:cNvSpPr>
          <p:nvPr userDrawn="1"/>
        </p:nvSpPr>
        <p:spPr bwMode="auto">
          <a:xfrm>
            <a:off x="4679031" y="6635834"/>
            <a:ext cx="4396231" cy="215444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eaLnBrk="0" hangingPunct="0">
              <a:lnSpc>
                <a:spcPct val="100000"/>
              </a:lnSpc>
              <a:defRPr/>
            </a:pPr>
            <a:r>
              <a:rPr lang="en-US" sz="800" kern="0" spc="20" dirty="0">
                <a:solidFill>
                  <a:schemeClr val="bg1"/>
                </a:solidFill>
                <a:latin typeface="Arial" panose="020B0604020202020204" pitchFamily="34" charset="0"/>
                <a:ea typeface="Arial Unicode MS" charset="0"/>
                <a:cs typeface="Arial" panose="020B0604020202020204" pitchFamily="34" charset="0"/>
              </a:rPr>
              <a:t>Copyright © 2017 Rockwell Automation, Inc. All Rights Reserved.</a:t>
            </a:r>
            <a:r>
              <a:rPr lang="en-US" sz="800" kern="0" spc="20" baseline="0" dirty="0">
                <a:solidFill>
                  <a:schemeClr val="bg1"/>
                </a:solidFill>
                <a:latin typeface="Arial" panose="020B0604020202020204" pitchFamily="34" charset="0"/>
                <a:ea typeface="Arial Unicode MS" charset="0"/>
                <a:cs typeface="Arial" panose="020B0604020202020204" pitchFamily="34" charset="0"/>
              </a:rPr>
              <a:t>   </a:t>
            </a:r>
            <a:fld id="{C41E6217-FD4A-4698-ADE0-B72F602A1308}" type="slidenum">
              <a:rPr lang="en-US" sz="800" kern="0" spc="20" smtClean="0">
                <a:solidFill>
                  <a:schemeClr val="bg1"/>
                </a:solidFill>
                <a:latin typeface="Arial" panose="020B0604020202020204" pitchFamily="34" charset="0"/>
                <a:ea typeface="Arial Unicode MS" charset="0"/>
                <a:cs typeface="Arial" panose="020B0604020202020204" pitchFamily="34" charset="0"/>
              </a:rPr>
              <a:pPr algn="r" eaLnBrk="0" hangingPunct="0">
                <a:lnSpc>
                  <a:spcPct val="100000"/>
                </a:lnSpc>
                <a:defRPr/>
              </a:pPr>
              <a:t>‹#›</a:t>
            </a:fld>
            <a:endParaRPr lang="en-US" sz="800" kern="0" spc="20" dirty="0">
              <a:solidFill>
                <a:schemeClr val="bg1"/>
              </a:solidFill>
              <a:latin typeface="Arial" panose="020B0604020202020204" pitchFamily="34" charset="0"/>
              <a:ea typeface="Arial Unicode MS" charset="0"/>
              <a:cs typeface="Arial" panose="020B0604020202020204" pitchFamily="34" charset="0"/>
            </a:endParaRPr>
          </a:p>
        </p:txBody>
      </p:sp>
      <p:pic>
        <p:nvPicPr>
          <p:cNvPr id="17" name="Picture 16"/>
          <p:cNvPicPr>
            <a:picLocks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1628" y="2105767"/>
            <a:ext cx="2251710" cy="1873687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ing Slide - Title &amp; Sub-titl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30"/>
          <p:cNvSpPr>
            <a:spLocks noChangeArrowheads="1"/>
          </p:cNvSpPr>
          <p:nvPr userDrawn="1"/>
        </p:nvSpPr>
        <p:spPr bwMode="auto">
          <a:xfrm>
            <a:off x="69851" y="82241"/>
            <a:ext cx="8985503" cy="6592927"/>
          </a:xfrm>
          <a:prstGeom prst="rect">
            <a:avLst/>
          </a:prstGeom>
          <a:solidFill>
            <a:schemeClr val="bg1"/>
          </a:solidFill>
          <a:ln>
            <a:headEnd/>
            <a:tailEnd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lnSpc>
                <a:spcPct val="100000"/>
              </a:lnSpc>
              <a:defRPr/>
            </a:pPr>
            <a:endParaRPr lang="en-US" sz="24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7" name="Rectangle 16"/>
          <p:cNvSpPr/>
          <p:nvPr userDrawn="1"/>
        </p:nvSpPr>
        <p:spPr bwMode="auto">
          <a:xfrm>
            <a:off x="81796" y="2362200"/>
            <a:ext cx="8973558" cy="13716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rgbClr val="CC0000"/>
              </a:solidFill>
              <a:effectLst/>
              <a:latin typeface="Arial Narrow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21" name="Rectangle 5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326147" y="3047027"/>
            <a:ext cx="3686666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buFont typeface="Webdings" charset="2"/>
              <a:buNone/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Add Sub-title</a:t>
            </a:r>
          </a:p>
        </p:txBody>
      </p:sp>
      <p:sp>
        <p:nvSpPr>
          <p:cNvPr id="24" name="Rectangle 4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321773" y="2636685"/>
            <a:ext cx="3678340" cy="495007"/>
          </a:xfrm>
        </p:spPr>
        <p:txBody>
          <a:bodyPr wrap="square">
            <a:spAutoFit/>
          </a:bodyPr>
          <a:lstStyle>
            <a:lvl1pPr>
              <a:defRPr sz="300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22" name="Picture 21" descr="RA-A-B-RS-signature-6-08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023457" y="6012207"/>
            <a:ext cx="3696681" cy="353710"/>
          </a:xfrm>
          <a:prstGeom prst="rect">
            <a:avLst/>
          </a:prstGeom>
        </p:spPr>
      </p:pic>
      <p:grpSp>
        <p:nvGrpSpPr>
          <p:cNvPr id="23" name="Group 25"/>
          <p:cNvGrpSpPr/>
          <p:nvPr userDrawn="1"/>
        </p:nvGrpSpPr>
        <p:grpSpPr>
          <a:xfrm>
            <a:off x="7653338" y="407988"/>
            <a:ext cx="1066800" cy="1066800"/>
            <a:chOff x="6096000" y="457200"/>
            <a:chExt cx="1066800" cy="1066800"/>
          </a:xfrm>
        </p:grpSpPr>
        <p:sp>
          <p:nvSpPr>
            <p:cNvPr id="34" name="Rectangle 30"/>
            <p:cNvSpPr>
              <a:spLocks noChangeArrowheads="1"/>
            </p:cNvSpPr>
            <p:nvPr userDrawn="1"/>
          </p:nvSpPr>
          <p:spPr bwMode="auto">
            <a:xfrm>
              <a:off x="6096000" y="457200"/>
              <a:ext cx="1066800" cy="1066800"/>
            </a:xfrm>
            <a:prstGeom prst="rect">
              <a:avLst/>
            </a:prstGeom>
            <a:gradFill flip="none" rotWithShape="1">
              <a:gsLst>
                <a:gs pos="25000">
                  <a:srgbClr val="E60F34"/>
                </a:gs>
                <a:gs pos="100000">
                  <a:srgbClr val="800000"/>
                </a:gs>
              </a:gsLst>
              <a:path path="circle">
                <a:fillToRect l="50000" t="50000" r="50000" b="50000"/>
              </a:path>
              <a:tileRect/>
            </a:gradFill>
            <a:ln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>
                <a:lnSpc>
                  <a:spcPct val="100000"/>
                </a:lnSpc>
                <a:defRPr/>
              </a:pPr>
              <a:endParaRPr lang="en-US" sz="2400">
                <a:solidFill>
                  <a:schemeClr val="tx1"/>
                </a:solidFill>
                <a:latin typeface="Arial" charset="0"/>
              </a:endParaRPr>
            </a:p>
          </p:txBody>
        </p:sp>
        <p:pic>
          <p:nvPicPr>
            <p:cNvPr id="35" name="Picture 34" descr="LTS_WhiteTextFromRedBox.pn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6260576" y="619125"/>
              <a:ext cx="775748" cy="752476"/>
            </a:xfrm>
            <a:prstGeom prst="rect">
              <a:avLst/>
            </a:prstGeom>
          </p:spPr>
        </p:pic>
      </p:grpSp>
      <p:sp>
        <p:nvSpPr>
          <p:cNvPr id="36" name="Pentagon 35"/>
          <p:cNvSpPr/>
          <p:nvPr userDrawn="1"/>
        </p:nvSpPr>
        <p:spPr bwMode="auto">
          <a:xfrm>
            <a:off x="8468" y="5868450"/>
            <a:ext cx="372532" cy="457200"/>
          </a:xfrm>
          <a:prstGeom prst="homePlate">
            <a:avLst>
              <a:gd name="adj" fmla="val 26410"/>
            </a:avLst>
          </a:prstGeom>
          <a:gradFill>
            <a:gsLst>
              <a:gs pos="74000">
                <a:srgbClr val="E60A3D"/>
              </a:gs>
              <a:gs pos="0">
                <a:srgbClr val="800000"/>
              </a:gs>
            </a:gsLst>
            <a:lin ang="0" scaled="0"/>
          </a:gradFill>
          <a:ln>
            <a:headEnd type="none" w="med" len="med"/>
            <a:tailEnd type="none" w="med" len="med"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rgbClr val="CC0000"/>
              </a:solidFill>
              <a:effectLst/>
              <a:latin typeface="Arial Narrow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37" name="Right Triangle 36"/>
          <p:cNvSpPr/>
          <p:nvPr userDrawn="1"/>
        </p:nvSpPr>
        <p:spPr bwMode="auto">
          <a:xfrm rot="10800000">
            <a:off x="2497" y="6325650"/>
            <a:ext cx="67353" cy="70369"/>
          </a:xfrm>
          <a:prstGeom prst="rtTriangle">
            <a:avLst/>
          </a:prstGeom>
          <a:solidFill>
            <a:srgbClr val="3A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rgbClr val="CC0000"/>
              </a:solidFill>
              <a:effectLst/>
              <a:latin typeface="Arial Narrow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38" name="Text Box 16"/>
          <p:cNvSpPr txBox="1">
            <a:spLocks noChangeArrowheads="1"/>
          </p:cNvSpPr>
          <p:nvPr userDrawn="1"/>
        </p:nvSpPr>
        <p:spPr bwMode="auto">
          <a:xfrm>
            <a:off x="389467" y="6174127"/>
            <a:ext cx="153827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b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1pPr>
            <a:lvl2pPr marL="4572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2pPr>
            <a:lvl3pPr marL="9144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3pPr>
            <a:lvl4pPr marL="13716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4pPr>
            <a:lvl5pPr marL="18288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5pPr>
            <a:lvl6pPr marL="2286000" algn="l" defTabSz="457200" rtl="0" eaLnBrk="1" latinLnBrk="0" hangingPunct="1"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6pPr>
            <a:lvl7pPr marL="2743200" algn="l" defTabSz="457200" rtl="0" eaLnBrk="1" latinLnBrk="0" hangingPunct="1"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7pPr>
            <a:lvl8pPr marL="3200400" algn="l" defTabSz="457200" rtl="0" eaLnBrk="1" latinLnBrk="0" hangingPunct="1"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8pPr>
            <a:lvl9pPr marL="3657600" algn="l" defTabSz="457200" rtl="0" eaLnBrk="1" latinLnBrk="0" hangingPunct="1"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sz="900" b="1" i="0" dirty="0">
                <a:solidFill>
                  <a:schemeClr val="bg2"/>
                </a:solidFill>
                <a:latin typeface="+mn-lt"/>
                <a:cs typeface="Arial"/>
              </a:rPr>
              <a:t>www.rockwellautomation.com</a:t>
            </a:r>
            <a:endParaRPr lang="en-US" sz="1000" b="1" i="0" dirty="0">
              <a:solidFill>
                <a:schemeClr val="bg2"/>
              </a:solidFill>
              <a:latin typeface="+mn-lt"/>
              <a:cs typeface="Arial"/>
            </a:endParaRPr>
          </a:p>
        </p:txBody>
      </p:sp>
      <p:pic>
        <p:nvPicPr>
          <p:cNvPr id="39" name="Picture 38" descr="Social_Media_Standard_70K_Nov16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434" y="5837218"/>
            <a:ext cx="2566416" cy="475488"/>
          </a:xfrm>
          <a:prstGeom prst="rect">
            <a:avLst/>
          </a:prstGeom>
        </p:spPr>
      </p:pic>
      <p:sp>
        <p:nvSpPr>
          <p:cNvPr id="26" name="Text Box 16"/>
          <p:cNvSpPr txBox="1">
            <a:spLocks noChangeArrowheads="1"/>
          </p:cNvSpPr>
          <p:nvPr userDrawn="1"/>
        </p:nvSpPr>
        <p:spPr bwMode="auto">
          <a:xfrm>
            <a:off x="811582" y="4675728"/>
            <a:ext cx="3505200" cy="504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b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1pPr>
            <a:lvl2pPr marL="4572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2pPr>
            <a:lvl3pPr marL="9144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3pPr>
            <a:lvl4pPr marL="13716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4pPr>
            <a:lvl5pPr marL="18288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5pPr>
            <a:lvl6pPr marL="2286000" algn="l" defTabSz="457200" rtl="0" eaLnBrk="1" latinLnBrk="0" hangingPunct="1"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6pPr>
            <a:lvl7pPr marL="2743200" algn="l" defTabSz="457200" rtl="0" eaLnBrk="1" latinLnBrk="0" hangingPunct="1"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7pPr>
            <a:lvl8pPr marL="3200400" algn="l" defTabSz="457200" rtl="0" eaLnBrk="1" latinLnBrk="0" hangingPunct="1"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8pPr>
            <a:lvl9pPr marL="3657600" algn="l" defTabSz="457200" rtl="0" eaLnBrk="1" latinLnBrk="0" hangingPunct="1"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ts val="158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cap="all" dirty="0">
                <a:solidFill>
                  <a:schemeClr val="bg2"/>
                </a:solidFill>
              </a:rPr>
              <a:t>Company Confidential </a:t>
            </a:r>
            <a:br>
              <a:rPr lang="en-US" sz="1400" b="1" cap="all" dirty="0">
                <a:solidFill>
                  <a:schemeClr val="bg2"/>
                </a:solidFill>
              </a:rPr>
            </a:br>
            <a:r>
              <a:rPr lang="en-US" sz="1200" b="1" dirty="0">
                <a:solidFill>
                  <a:schemeClr val="bg2"/>
                </a:solidFill>
              </a:rPr>
              <a:t>Unauthorized Use and Disclosure Prohibited</a:t>
            </a:r>
            <a:endParaRPr lang="en-US" sz="1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2" name="Picture 31" descr="CompanyConfidential.png"/>
          <p:cNvPicPr>
            <a:picLocks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262262" y="4715888"/>
            <a:ext cx="673752" cy="412043"/>
          </a:xfrm>
          <a:prstGeom prst="rect">
            <a:avLst/>
          </a:prstGeom>
        </p:spPr>
      </p:pic>
      <p:sp>
        <p:nvSpPr>
          <p:cNvPr id="40" name="Rectangle 39"/>
          <p:cNvSpPr>
            <a:spLocks noChangeArrowheads="1"/>
          </p:cNvSpPr>
          <p:nvPr userDrawn="1"/>
        </p:nvSpPr>
        <p:spPr bwMode="auto">
          <a:xfrm>
            <a:off x="4679031" y="6635834"/>
            <a:ext cx="4396231" cy="215444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eaLnBrk="0" hangingPunct="0">
              <a:lnSpc>
                <a:spcPct val="100000"/>
              </a:lnSpc>
              <a:defRPr/>
            </a:pPr>
            <a:r>
              <a:rPr lang="en-US" sz="800" kern="0" spc="20" dirty="0">
                <a:solidFill>
                  <a:schemeClr val="bg1"/>
                </a:solidFill>
                <a:latin typeface="Arial" panose="020B0604020202020204" pitchFamily="34" charset="0"/>
                <a:ea typeface="Arial Unicode MS" charset="0"/>
                <a:cs typeface="Arial" panose="020B0604020202020204" pitchFamily="34" charset="0"/>
              </a:rPr>
              <a:t>Copyright © 2017 Rockwell Automation, Inc. All Rights Reserved.</a:t>
            </a:r>
            <a:r>
              <a:rPr lang="en-US" sz="800" kern="0" spc="20" baseline="0" dirty="0">
                <a:solidFill>
                  <a:schemeClr val="bg1"/>
                </a:solidFill>
                <a:latin typeface="Arial" panose="020B0604020202020204" pitchFamily="34" charset="0"/>
                <a:ea typeface="Arial Unicode MS" charset="0"/>
                <a:cs typeface="Arial" panose="020B0604020202020204" pitchFamily="34" charset="0"/>
              </a:rPr>
              <a:t>   </a:t>
            </a:r>
            <a:fld id="{C41E6217-FD4A-4698-ADE0-B72F602A1308}" type="slidenum">
              <a:rPr lang="en-US" sz="800" kern="0" spc="20" smtClean="0">
                <a:solidFill>
                  <a:schemeClr val="bg1"/>
                </a:solidFill>
                <a:latin typeface="Arial" panose="020B0604020202020204" pitchFamily="34" charset="0"/>
                <a:ea typeface="Arial Unicode MS" charset="0"/>
                <a:cs typeface="Arial" panose="020B0604020202020204" pitchFamily="34" charset="0"/>
              </a:rPr>
              <a:pPr algn="r" eaLnBrk="0" hangingPunct="0">
                <a:lnSpc>
                  <a:spcPct val="100000"/>
                </a:lnSpc>
                <a:defRPr/>
              </a:pPr>
              <a:t>‹#›</a:t>
            </a:fld>
            <a:endParaRPr lang="en-US" sz="800" kern="0" spc="20" dirty="0">
              <a:solidFill>
                <a:schemeClr val="bg1"/>
              </a:solidFill>
              <a:latin typeface="Arial" panose="020B0604020202020204" pitchFamily="34" charset="0"/>
              <a:ea typeface="Arial Unicode MS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9568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ing Slide - Title &amp; Sub-title_GP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30"/>
          <p:cNvSpPr>
            <a:spLocks noChangeArrowheads="1"/>
          </p:cNvSpPr>
          <p:nvPr userDrawn="1"/>
        </p:nvSpPr>
        <p:spPr bwMode="auto">
          <a:xfrm>
            <a:off x="69851" y="82241"/>
            <a:ext cx="8985503" cy="6592927"/>
          </a:xfrm>
          <a:prstGeom prst="rect">
            <a:avLst/>
          </a:prstGeom>
          <a:solidFill>
            <a:schemeClr val="bg1"/>
          </a:solidFill>
          <a:ln>
            <a:headEnd/>
            <a:tailEnd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lnSpc>
                <a:spcPct val="100000"/>
              </a:lnSpc>
              <a:defRPr/>
            </a:pPr>
            <a:endParaRPr lang="en-US" sz="24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7" name="Rectangle 16"/>
          <p:cNvSpPr/>
          <p:nvPr userDrawn="1"/>
        </p:nvSpPr>
        <p:spPr bwMode="auto">
          <a:xfrm>
            <a:off x="81796" y="2362200"/>
            <a:ext cx="8973558" cy="13716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rgbClr val="CC0000"/>
              </a:solidFill>
              <a:effectLst/>
              <a:latin typeface="Arial Narrow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21" name="Rectangle 5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326147" y="3047027"/>
            <a:ext cx="3686666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buFont typeface="Webdings" charset="2"/>
              <a:buNone/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Add Sub-title</a:t>
            </a:r>
          </a:p>
        </p:txBody>
      </p:sp>
      <p:sp>
        <p:nvSpPr>
          <p:cNvPr id="24" name="Rectangle 4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321773" y="2636685"/>
            <a:ext cx="3678340" cy="495007"/>
          </a:xfrm>
        </p:spPr>
        <p:txBody>
          <a:bodyPr wrap="square">
            <a:spAutoFit/>
          </a:bodyPr>
          <a:lstStyle>
            <a:lvl1pPr>
              <a:defRPr sz="300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22" name="Picture 21" descr="RA-A-B-RS-signature-6-08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023457" y="6012207"/>
            <a:ext cx="3696681" cy="353710"/>
          </a:xfrm>
          <a:prstGeom prst="rect">
            <a:avLst/>
          </a:prstGeom>
        </p:spPr>
      </p:pic>
      <p:grpSp>
        <p:nvGrpSpPr>
          <p:cNvPr id="23" name="Group 25"/>
          <p:cNvGrpSpPr/>
          <p:nvPr userDrawn="1"/>
        </p:nvGrpSpPr>
        <p:grpSpPr>
          <a:xfrm>
            <a:off x="7653338" y="407988"/>
            <a:ext cx="1066800" cy="1066800"/>
            <a:chOff x="6096000" y="457200"/>
            <a:chExt cx="1066800" cy="1066800"/>
          </a:xfrm>
        </p:grpSpPr>
        <p:sp>
          <p:nvSpPr>
            <p:cNvPr id="34" name="Rectangle 30"/>
            <p:cNvSpPr>
              <a:spLocks noChangeArrowheads="1"/>
            </p:cNvSpPr>
            <p:nvPr userDrawn="1"/>
          </p:nvSpPr>
          <p:spPr bwMode="auto">
            <a:xfrm>
              <a:off x="6096000" y="457200"/>
              <a:ext cx="1066800" cy="1066800"/>
            </a:xfrm>
            <a:prstGeom prst="rect">
              <a:avLst/>
            </a:prstGeom>
            <a:gradFill flip="none" rotWithShape="1">
              <a:gsLst>
                <a:gs pos="25000">
                  <a:srgbClr val="E60F34"/>
                </a:gs>
                <a:gs pos="100000">
                  <a:srgbClr val="800000"/>
                </a:gs>
              </a:gsLst>
              <a:path path="circle">
                <a:fillToRect l="50000" t="50000" r="50000" b="50000"/>
              </a:path>
              <a:tileRect/>
            </a:gradFill>
            <a:ln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>
                <a:lnSpc>
                  <a:spcPct val="100000"/>
                </a:lnSpc>
                <a:defRPr/>
              </a:pPr>
              <a:endParaRPr lang="en-US" sz="2400">
                <a:solidFill>
                  <a:schemeClr val="tx1"/>
                </a:solidFill>
                <a:latin typeface="Arial" charset="0"/>
              </a:endParaRPr>
            </a:p>
          </p:txBody>
        </p:sp>
        <p:pic>
          <p:nvPicPr>
            <p:cNvPr id="35" name="Picture 34" descr="LTS_WhiteTextFromRedBox.pn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6260576" y="619125"/>
              <a:ext cx="775748" cy="752476"/>
            </a:xfrm>
            <a:prstGeom prst="rect">
              <a:avLst/>
            </a:prstGeom>
          </p:spPr>
        </p:pic>
      </p:grpSp>
      <p:sp>
        <p:nvSpPr>
          <p:cNvPr id="36" name="Pentagon 35"/>
          <p:cNvSpPr/>
          <p:nvPr userDrawn="1"/>
        </p:nvSpPr>
        <p:spPr bwMode="auto">
          <a:xfrm>
            <a:off x="8468" y="5868450"/>
            <a:ext cx="372532" cy="457200"/>
          </a:xfrm>
          <a:prstGeom prst="homePlate">
            <a:avLst>
              <a:gd name="adj" fmla="val 26410"/>
            </a:avLst>
          </a:prstGeom>
          <a:gradFill>
            <a:gsLst>
              <a:gs pos="74000">
                <a:srgbClr val="E60A3D"/>
              </a:gs>
              <a:gs pos="0">
                <a:srgbClr val="800000"/>
              </a:gs>
            </a:gsLst>
            <a:lin ang="0" scaled="0"/>
          </a:gradFill>
          <a:ln>
            <a:headEnd type="none" w="med" len="med"/>
            <a:tailEnd type="none" w="med" len="med"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rgbClr val="CC0000"/>
              </a:solidFill>
              <a:effectLst/>
              <a:latin typeface="Arial Narrow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37" name="Right Triangle 36"/>
          <p:cNvSpPr/>
          <p:nvPr userDrawn="1"/>
        </p:nvSpPr>
        <p:spPr bwMode="auto">
          <a:xfrm rot="10800000">
            <a:off x="2497" y="6325650"/>
            <a:ext cx="67353" cy="70369"/>
          </a:xfrm>
          <a:prstGeom prst="rtTriangle">
            <a:avLst/>
          </a:prstGeom>
          <a:solidFill>
            <a:srgbClr val="3A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rgbClr val="CC0000"/>
              </a:solidFill>
              <a:effectLst/>
              <a:latin typeface="Arial Narrow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38" name="Text Box 16"/>
          <p:cNvSpPr txBox="1">
            <a:spLocks noChangeArrowheads="1"/>
          </p:cNvSpPr>
          <p:nvPr userDrawn="1"/>
        </p:nvSpPr>
        <p:spPr bwMode="auto">
          <a:xfrm>
            <a:off x="389467" y="6174127"/>
            <a:ext cx="153827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b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1pPr>
            <a:lvl2pPr marL="4572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2pPr>
            <a:lvl3pPr marL="9144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3pPr>
            <a:lvl4pPr marL="13716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4pPr>
            <a:lvl5pPr marL="18288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5pPr>
            <a:lvl6pPr marL="2286000" algn="l" defTabSz="457200" rtl="0" eaLnBrk="1" latinLnBrk="0" hangingPunct="1"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6pPr>
            <a:lvl7pPr marL="2743200" algn="l" defTabSz="457200" rtl="0" eaLnBrk="1" latinLnBrk="0" hangingPunct="1"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7pPr>
            <a:lvl8pPr marL="3200400" algn="l" defTabSz="457200" rtl="0" eaLnBrk="1" latinLnBrk="0" hangingPunct="1"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8pPr>
            <a:lvl9pPr marL="3657600" algn="l" defTabSz="457200" rtl="0" eaLnBrk="1" latinLnBrk="0" hangingPunct="1"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sz="900" b="1" i="0" dirty="0">
                <a:solidFill>
                  <a:schemeClr val="bg2"/>
                </a:solidFill>
                <a:latin typeface="+mn-lt"/>
                <a:cs typeface="Arial"/>
              </a:rPr>
              <a:t>www.rockwellautomation.com</a:t>
            </a:r>
            <a:endParaRPr lang="en-US" sz="1000" b="1" i="0" dirty="0">
              <a:solidFill>
                <a:schemeClr val="bg2"/>
              </a:solidFill>
              <a:latin typeface="+mn-lt"/>
              <a:cs typeface="Arial"/>
            </a:endParaRPr>
          </a:p>
        </p:txBody>
      </p:sp>
      <p:pic>
        <p:nvPicPr>
          <p:cNvPr id="39" name="Picture 38" descr="Social_Media_Standard_70K_Nov16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434" y="5837218"/>
            <a:ext cx="2566416" cy="475488"/>
          </a:xfrm>
          <a:prstGeom prst="rect">
            <a:avLst/>
          </a:prstGeom>
        </p:spPr>
      </p:pic>
      <p:sp>
        <p:nvSpPr>
          <p:cNvPr id="26" name="Text Box 16"/>
          <p:cNvSpPr txBox="1">
            <a:spLocks noChangeArrowheads="1"/>
          </p:cNvSpPr>
          <p:nvPr userDrawn="1"/>
        </p:nvSpPr>
        <p:spPr bwMode="auto">
          <a:xfrm>
            <a:off x="811582" y="4675728"/>
            <a:ext cx="3505200" cy="504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b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1pPr>
            <a:lvl2pPr marL="4572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2pPr>
            <a:lvl3pPr marL="9144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3pPr>
            <a:lvl4pPr marL="13716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4pPr>
            <a:lvl5pPr marL="18288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5pPr>
            <a:lvl6pPr marL="2286000" algn="l" defTabSz="457200" rtl="0" eaLnBrk="1" latinLnBrk="0" hangingPunct="1"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6pPr>
            <a:lvl7pPr marL="2743200" algn="l" defTabSz="457200" rtl="0" eaLnBrk="1" latinLnBrk="0" hangingPunct="1"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7pPr>
            <a:lvl8pPr marL="3200400" algn="l" defTabSz="457200" rtl="0" eaLnBrk="1" latinLnBrk="0" hangingPunct="1"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8pPr>
            <a:lvl9pPr marL="3657600" algn="l" defTabSz="457200" rtl="0" eaLnBrk="1" latinLnBrk="0" hangingPunct="1"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ts val="158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cap="all" dirty="0">
                <a:solidFill>
                  <a:schemeClr val="bg2"/>
                </a:solidFill>
              </a:rPr>
              <a:t>Company Confidential </a:t>
            </a:r>
            <a:br>
              <a:rPr lang="en-US" sz="1400" b="1" cap="all" dirty="0">
                <a:solidFill>
                  <a:schemeClr val="bg2"/>
                </a:solidFill>
              </a:rPr>
            </a:br>
            <a:r>
              <a:rPr lang="en-US" sz="1200" b="1" dirty="0">
                <a:solidFill>
                  <a:schemeClr val="bg2"/>
                </a:solidFill>
              </a:rPr>
              <a:t>Unauthorized Use and Disclosure Prohibited</a:t>
            </a:r>
            <a:endParaRPr lang="en-US" sz="1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2" name="Picture 31" descr="CompanyConfidential.png"/>
          <p:cNvPicPr>
            <a:picLocks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262262" y="4715888"/>
            <a:ext cx="673752" cy="412043"/>
          </a:xfrm>
          <a:prstGeom prst="rect">
            <a:avLst/>
          </a:prstGeom>
        </p:spPr>
      </p:pic>
      <p:sp>
        <p:nvSpPr>
          <p:cNvPr id="40" name="Rectangle 39"/>
          <p:cNvSpPr>
            <a:spLocks noChangeArrowheads="1"/>
          </p:cNvSpPr>
          <p:nvPr userDrawn="1"/>
        </p:nvSpPr>
        <p:spPr bwMode="auto">
          <a:xfrm>
            <a:off x="4679031" y="6635834"/>
            <a:ext cx="4396231" cy="215444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eaLnBrk="0" hangingPunct="0">
              <a:lnSpc>
                <a:spcPct val="100000"/>
              </a:lnSpc>
              <a:defRPr/>
            </a:pPr>
            <a:r>
              <a:rPr lang="en-US" sz="800" kern="0" spc="20" dirty="0">
                <a:solidFill>
                  <a:schemeClr val="bg1"/>
                </a:solidFill>
                <a:latin typeface="Arial" panose="020B0604020202020204" pitchFamily="34" charset="0"/>
                <a:ea typeface="Arial Unicode MS" charset="0"/>
                <a:cs typeface="Arial" panose="020B0604020202020204" pitchFamily="34" charset="0"/>
              </a:rPr>
              <a:t>Copyright © 2017 Rockwell Automation, Inc. All Rights Reserved.</a:t>
            </a:r>
            <a:r>
              <a:rPr lang="en-US" sz="800" kern="0" spc="20" baseline="0" dirty="0">
                <a:solidFill>
                  <a:schemeClr val="bg1"/>
                </a:solidFill>
                <a:latin typeface="Arial" panose="020B0604020202020204" pitchFamily="34" charset="0"/>
                <a:ea typeface="Arial Unicode MS" charset="0"/>
                <a:cs typeface="Arial" panose="020B0604020202020204" pitchFamily="34" charset="0"/>
              </a:rPr>
              <a:t>   </a:t>
            </a:r>
            <a:fld id="{C41E6217-FD4A-4698-ADE0-B72F602A1308}" type="slidenum">
              <a:rPr lang="en-US" sz="800" kern="0" spc="20" smtClean="0">
                <a:solidFill>
                  <a:schemeClr val="bg1"/>
                </a:solidFill>
                <a:latin typeface="Arial" panose="020B0604020202020204" pitchFamily="34" charset="0"/>
                <a:ea typeface="Arial Unicode MS" charset="0"/>
                <a:cs typeface="Arial" panose="020B0604020202020204" pitchFamily="34" charset="0"/>
              </a:rPr>
              <a:pPr algn="r" eaLnBrk="0" hangingPunct="0">
                <a:lnSpc>
                  <a:spcPct val="100000"/>
                </a:lnSpc>
                <a:defRPr/>
              </a:pPr>
              <a:t>‹#›</a:t>
            </a:fld>
            <a:endParaRPr lang="en-US" sz="800" kern="0" spc="20" dirty="0">
              <a:solidFill>
                <a:schemeClr val="bg1"/>
              </a:solidFill>
              <a:latin typeface="Arial" panose="020B0604020202020204" pitchFamily="34" charset="0"/>
              <a:ea typeface="Arial Unicode MS" charset="0"/>
              <a:cs typeface="Arial" panose="020B0604020202020204" pitchFamily="34" charset="0"/>
            </a:endParaRPr>
          </a:p>
        </p:txBody>
      </p:sp>
      <p:pic>
        <p:nvPicPr>
          <p:cNvPr id="18" name="Picture 17"/>
          <p:cNvPicPr>
            <a:picLocks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1628" y="2105767"/>
            <a:ext cx="2251710" cy="1873687"/>
          </a:xfrm>
          <a:prstGeom prst="rect">
            <a:avLst/>
          </a:prstGeom>
        </p:spPr>
      </p:pic>
    </p:spTree>
    <p:extLst/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, Title Only - 1 or 2 Lines_GP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30"/>
          <p:cNvSpPr>
            <a:spLocks noChangeArrowheads="1"/>
          </p:cNvSpPr>
          <p:nvPr userDrawn="1"/>
        </p:nvSpPr>
        <p:spPr bwMode="auto">
          <a:xfrm>
            <a:off x="79375" y="69850"/>
            <a:ext cx="8982327" cy="6589751"/>
          </a:xfrm>
          <a:prstGeom prst="rect">
            <a:avLst/>
          </a:prstGeom>
          <a:solidFill>
            <a:schemeClr val="bg1"/>
          </a:solidFill>
          <a:ln>
            <a:headEnd/>
            <a:tailEnd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lnSpc>
                <a:spcPct val="100000"/>
              </a:lnSpc>
              <a:defRPr/>
            </a:pPr>
            <a:endParaRPr lang="en-US" sz="2400">
              <a:solidFill>
                <a:schemeClr val="tx1"/>
              </a:solidFill>
              <a:latin typeface="Arial" charset="0"/>
            </a:endParaRPr>
          </a:p>
        </p:txBody>
      </p:sp>
      <p:pic>
        <p:nvPicPr>
          <p:cNvPr id="35" name="Picture 34" descr="RA-A-B-RS-signature-6-08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023457" y="6012207"/>
            <a:ext cx="3696681" cy="353710"/>
          </a:xfrm>
          <a:prstGeom prst="rect">
            <a:avLst/>
          </a:prstGeom>
        </p:spPr>
      </p:pic>
      <p:grpSp>
        <p:nvGrpSpPr>
          <p:cNvPr id="36" name="Group 25"/>
          <p:cNvGrpSpPr/>
          <p:nvPr userDrawn="1"/>
        </p:nvGrpSpPr>
        <p:grpSpPr>
          <a:xfrm>
            <a:off x="7653338" y="407988"/>
            <a:ext cx="1066800" cy="1066800"/>
            <a:chOff x="6096000" y="457200"/>
            <a:chExt cx="1066800" cy="1066800"/>
          </a:xfrm>
        </p:grpSpPr>
        <p:sp>
          <p:nvSpPr>
            <p:cNvPr id="37" name="Rectangle 30"/>
            <p:cNvSpPr>
              <a:spLocks noChangeArrowheads="1"/>
            </p:cNvSpPr>
            <p:nvPr userDrawn="1"/>
          </p:nvSpPr>
          <p:spPr bwMode="auto">
            <a:xfrm>
              <a:off x="6096000" y="457200"/>
              <a:ext cx="1066800" cy="1066800"/>
            </a:xfrm>
            <a:prstGeom prst="rect">
              <a:avLst/>
            </a:prstGeom>
            <a:gradFill flip="none" rotWithShape="1">
              <a:gsLst>
                <a:gs pos="25000">
                  <a:srgbClr val="E60F34"/>
                </a:gs>
                <a:gs pos="100000">
                  <a:srgbClr val="800000"/>
                </a:gs>
              </a:gsLst>
              <a:path path="circle">
                <a:fillToRect l="50000" t="50000" r="50000" b="50000"/>
              </a:path>
              <a:tileRect/>
            </a:gradFill>
            <a:ln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>
                <a:lnSpc>
                  <a:spcPct val="100000"/>
                </a:lnSpc>
                <a:defRPr/>
              </a:pPr>
              <a:endParaRPr lang="en-US" sz="2400">
                <a:solidFill>
                  <a:schemeClr val="tx1"/>
                </a:solidFill>
                <a:latin typeface="Arial" charset="0"/>
              </a:endParaRPr>
            </a:p>
          </p:txBody>
        </p:sp>
        <p:pic>
          <p:nvPicPr>
            <p:cNvPr id="38" name="Picture 37" descr="LTS_WhiteTextFromRedBox.pn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6260576" y="619125"/>
              <a:ext cx="775748" cy="752476"/>
            </a:xfrm>
            <a:prstGeom prst="rect">
              <a:avLst/>
            </a:prstGeom>
          </p:spPr>
        </p:pic>
      </p:grpSp>
      <p:sp>
        <p:nvSpPr>
          <p:cNvPr id="28" name="Text Box 16"/>
          <p:cNvSpPr txBox="1">
            <a:spLocks noChangeArrowheads="1"/>
          </p:cNvSpPr>
          <p:nvPr userDrawn="1"/>
        </p:nvSpPr>
        <p:spPr bwMode="auto">
          <a:xfrm>
            <a:off x="1298416" y="5046002"/>
            <a:ext cx="3505200" cy="504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b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1pPr>
            <a:lvl2pPr marL="4572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2pPr>
            <a:lvl3pPr marL="9144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3pPr>
            <a:lvl4pPr marL="13716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4pPr>
            <a:lvl5pPr marL="18288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5pPr>
            <a:lvl6pPr marL="2286000" algn="l" defTabSz="457200" rtl="0" eaLnBrk="1" latinLnBrk="0" hangingPunct="1"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6pPr>
            <a:lvl7pPr marL="2743200" algn="l" defTabSz="457200" rtl="0" eaLnBrk="1" latinLnBrk="0" hangingPunct="1"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7pPr>
            <a:lvl8pPr marL="3200400" algn="l" defTabSz="457200" rtl="0" eaLnBrk="1" latinLnBrk="0" hangingPunct="1"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8pPr>
            <a:lvl9pPr marL="3657600" algn="l" defTabSz="457200" rtl="0" eaLnBrk="1" latinLnBrk="0" hangingPunct="1"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ts val="158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cap="all" dirty="0">
                <a:solidFill>
                  <a:schemeClr val="bg2"/>
                </a:solidFill>
              </a:rPr>
              <a:t>Company Confidential </a:t>
            </a:r>
            <a:br>
              <a:rPr lang="en-US" sz="1400" b="1" cap="all" dirty="0">
                <a:solidFill>
                  <a:schemeClr val="bg2"/>
                </a:solidFill>
              </a:rPr>
            </a:br>
            <a:r>
              <a:rPr lang="en-US" sz="1200" b="1" dirty="0">
                <a:solidFill>
                  <a:schemeClr val="bg2"/>
                </a:solidFill>
              </a:rPr>
              <a:t>Unauthorized Use and Disclosure Prohibited</a:t>
            </a:r>
          </a:p>
        </p:txBody>
      </p:sp>
      <p:pic>
        <p:nvPicPr>
          <p:cNvPr id="29" name="Picture 28" descr="CompanyConfidential.png"/>
          <p:cNvPicPr>
            <a:picLocks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31217" y="5113387"/>
            <a:ext cx="673752" cy="412043"/>
          </a:xfrm>
          <a:prstGeom prst="rect">
            <a:avLst/>
          </a:prstGeom>
        </p:spPr>
      </p:pic>
      <p:sp>
        <p:nvSpPr>
          <p:cNvPr id="16" name="Rectangle 15"/>
          <p:cNvSpPr>
            <a:spLocks noChangeArrowheads="1"/>
          </p:cNvSpPr>
          <p:nvPr userDrawn="1"/>
        </p:nvSpPr>
        <p:spPr bwMode="auto">
          <a:xfrm>
            <a:off x="4679031" y="6635834"/>
            <a:ext cx="4396231" cy="215444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eaLnBrk="0" hangingPunct="0">
              <a:lnSpc>
                <a:spcPct val="100000"/>
              </a:lnSpc>
              <a:defRPr/>
            </a:pPr>
            <a:r>
              <a:rPr lang="en-US" sz="800" kern="0" spc="20" dirty="0">
                <a:solidFill>
                  <a:schemeClr val="bg1"/>
                </a:solidFill>
                <a:latin typeface="Arial" panose="020B0604020202020204" pitchFamily="34" charset="0"/>
                <a:ea typeface="Arial Unicode MS" charset="0"/>
                <a:cs typeface="Arial" panose="020B0604020202020204" pitchFamily="34" charset="0"/>
              </a:rPr>
              <a:t>Copyright © 2017 Rockwell Automation, Inc. All Rights Reserved.</a:t>
            </a:r>
            <a:r>
              <a:rPr lang="en-US" sz="800" kern="0" spc="20" baseline="0" dirty="0">
                <a:solidFill>
                  <a:schemeClr val="bg1"/>
                </a:solidFill>
                <a:latin typeface="Arial" panose="020B0604020202020204" pitchFamily="34" charset="0"/>
                <a:ea typeface="Arial Unicode MS" charset="0"/>
                <a:cs typeface="Arial" panose="020B0604020202020204" pitchFamily="34" charset="0"/>
              </a:rPr>
              <a:t>   </a:t>
            </a:r>
            <a:fld id="{C41E6217-FD4A-4698-ADE0-B72F602A1308}" type="slidenum">
              <a:rPr lang="en-US" sz="800" kern="0" spc="20" smtClean="0">
                <a:solidFill>
                  <a:schemeClr val="bg1"/>
                </a:solidFill>
                <a:latin typeface="Arial" panose="020B0604020202020204" pitchFamily="34" charset="0"/>
                <a:ea typeface="Arial Unicode MS" charset="0"/>
                <a:cs typeface="Arial" panose="020B0604020202020204" pitchFamily="34" charset="0"/>
              </a:rPr>
              <a:pPr algn="r" eaLnBrk="0" hangingPunct="0">
                <a:lnSpc>
                  <a:spcPct val="100000"/>
                </a:lnSpc>
                <a:defRPr/>
              </a:pPr>
              <a:t>‹#›</a:t>
            </a:fld>
            <a:endParaRPr lang="en-US" sz="800" kern="0" spc="20" dirty="0">
              <a:solidFill>
                <a:schemeClr val="bg1"/>
              </a:solidFill>
              <a:latin typeface="Arial" panose="020B0604020202020204" pitchFamily="34" charset="0"/>
              <a:ea typeface="Arial Unicode MS" charset="0"/>
              <a:cs typeface="Arial" panose="020B0604020202020204" pitchFamily="34" charset="0"/>
            </a:endParaRPr>
          </a:p>
        </p:txBody>
      </p:sp>
      <p:sp>
        <p:nvSpPr>
          <p:cNvPr id="17" name="Rectangle 16"/>
          <p:cNvSpPr/>
          <p:nvPr userDrawn="1"/>
        </p:nvSpPr>
        <p:spPr bwMode="auto">
          <a:xfrm>
            <a:off x="228600" y="2362200"/>
            <a:ext cx="8841568" cy="13716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rgbClr val="CC0000"/>
              </a:solidFill>
              <a:effectLst/>
              <a:latin typeface="Arial Narrow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20" name="Pentagon 19"/>
          <p:cNvSpPr/>
          <p:nvPr userDrawn="1"/>
        </p:nvSpPr>
        <p:spPr bwMode="auto">
          <a:xfrm>
            <a:off x="8467" y="2286000"/>
            <a:ext cx="685800" cy="1524000"/>
          </a:xfrm>
          <a:prstGeom prst="homePlate">
            <a:avLst>
              <a:gd name="adj" fmla="val 26410"/>
            </a:avLst>
          </a:prstGeom>
          <a:gradFill>
            <a:gsLst>
              <a:gs pos="74000">
                <a:srgbClr val="E60A3D"/>
              </a:gs>
              <a:gs pos="0">
                <a:srgbClr val="800000"/>
              </a:gs>
            </a:gsLst>
            <a:lin ang="0" scaled="0"/>
          </a:gradFill>
          <a:ln>
            <a:headEnd type="none" w="med" len="med"/>
            <a:tailEnd type="none" w="med" len="med"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rgbClr val="CC0000"/>
              </a:solidFill>
              <a:effectLst/>
              <a:latin typeface="Arial Narrow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21" name="Right Triangle 20"/>
          <p:cNvSpPr/>
          <p:nvPr userDrawn="1"/>
        </p:nvSpPr>
        <p:spPr bwMode="auto">
          <a:xfrm rot="10800000">
            <a:off x="3176" y="3810000"/>
            <a:ext cx="67733" cy="76200"/>
          </a:xfrm>
          <a:prstGeom prst="rtTriangle">
            <a:avLst/>
          </a:prstGeom>
          <a:solidFill>
            <a:srgbClr val="3A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rgbClr val="CC0000"/>
              </a:solidFill>
              <a:effectLst/>
              <a:latin typeface="Arial Narrow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8" name="Rectangle 4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838200" y="2540168"/>
            <a:ext cx="7848600" cy="1015663"/>
          </a:xfrm>
        </p:spPr>
        <p:txBody>
          <a:bodyPr wrap="square">
            <a:spAutoFit/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3000" baseline="0">
                <a:solidFill>
                  <a:srgbClr val="C41230"/>
                </a:solidFill>
              </a:defRPr>
            </a:lvl1pPr>
          </a:lstStyle>
          <a:p>
            <a:r>
              <a:rPr lang="en-US"/>
              <a:t>Click to Add Title</a:t>
            </a:r>
            <a:br>
              <a:rPr lang="en-US"/>
            </a:br>
            <a:r>
              <a:rPr lang="en-US"/>
              <a:t>2 Lines (Optional)</a:t>
            </a:r>
          </a:p>
        </p:txBody>
      </p:sp>
      <p:pic>
        <p:nvPicPr>
          <p:cNvPr id="14" name="Picture 13"/>
          <p:cNvPicPr>
            <a:picLocks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1628" y="2105767"/>
            <a:ext cx="2251710" cy="1873687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30"/>
          <p:cNvSpPr>
            <a:spLocks noChangeArrowheads="1"/>
          </p:cNvSpPr>
          <p:nvPr userDrawn="1"/>
        </p:nvSpPr>
        <p:spPr bwMode="auto">
          <a:xfrm>
            <a:off x="77271" y="69850"/>
            <a:ext cx="8988552" cy="658816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headEnd/>
            <a:tailEnd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lnSpc>
                <a:spcPct val="100000"/>
              </a:lnSpc>
              <a:defRPr/>
            </a:pPr>
            <a:endParaRPr lang="en-US" sz="24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7" name="Rectangle 16"/>
          <p:cNvSpPr/>
          <p:nvPr userDrawn="1"/>
        </p:nvSpPr>
        <p:spPr bwMode="auto">
          <a:xfrm>
            <a:off x="152400" y="2357210"/>
            <a:ext cx="8610600" cy="1376589"/>
          </a:xfrm>
          <a:prstGeom prst="rect">
            <a:avLst/>
          </a:prstGeom>
          <a:gradFill flip="none" rotWithShape="1">
            <a:gsLst>
              <a:gs pos="54000">
                <a:srgbClr val="FFFFFF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rgbClr val="CC0000"/>
              </a:solidFill>
              <a:effectLst/>
              <a:latin typeface="Arial Narrow" charset="0"/>
              <a:ea typeface="ＭＳ Ｐゴシック" charset="-128"/>
              <a:cs typeface="ＭＳ Ｐゴシック" charset="-128"/>
            </a:endParaRPr>
          </a:p>
        </p:txBody>
      </p:sp>
      <p:grpSp>
        <p:nvGrpSpPr>
          <p:cNvPr id="21" name="Group 25"/>
          <p:cNvGrpSpPr/>
          <p:nvPr userDrawn="1"/>
        </p:nvGrpSpPr>
        <p:grpSpPr>
          <a:xfrm>
            <a:off x="7653338" y="411163"/>
            <a:ext cx="1066800" cy="1066800"/>
            <a:chOff x="6096000" y="457200"/>
            <a:chExt cx="1066800" cy="1066800"/>
          </a:xfrm>
        </p:grpSpPr>
        <p:sp>
          <p:nvSpPr>
            <p:cNvPr id="22" name="Rectangle 30"/>
            <p:cNvSpPr>
              <a:spLocks noChangeArrowheads="1"/>
            </p:cNvSpPr>
            <p:nvPr userDrawn="1"/>
          </p:nvSpPr>
          <p:spPr bwMode="auto">
            <a:xfrm>
              <a:off x="6096000" y="457200"/>
              <a:ext cx="1066800" cy="1066800"/>
            </a:xfrm>
            <a:prstGeom prst="rect">
              <a:avLst/>
            </a:prstGeom>
            <a:gradFill flip="none" rotWithShape="1">
              <a:gsLst>
                <a:gs pos="25000">
                  <a:srgbClr val="E60F34"/>
                </a:gs>
                <a:gs pos="100000">
                  <a:srgbClr val="800000"/>
                </a:gs>
              </a:gsLst>
              <a:path path="circle">
                <a:fillToRect l="50000" t="50000" r="50000" b="50000"/>
              </a:path>
              <a:tileRect/>
            </a:gradFill>
            <a:ln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>
                <a:lnSpc>
                  <a:spcPct val="100000"/>
                </a:lnSpc>
                <a:defRPr/>
              </a:pPr>
              <a:endParaRPr lang="en-US" sz="2400">
                <a:solidFill>
                  <a:schemeClr val="tx1"/>
                </a:solidFill>
                <a:latin typeface="Arial" charset="0"/>
              </a:endParaRPr>
            </a:p>
          </p:txBody>
        </p:sp>
        <p:pic>
          <p:nvPicPr>
            <p:cNvPr id="23" name="Picture 22" descr="LTS_WhiteTextFromRedBox.png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6260576" y="619125"/>
              <a:ext cx="775748" cy="752476"/>
            </a:xfrm>
            <a:prstGeom prst="rect">
              <a:avLst/>
            </a:prstGeom>
          </p:spPr>
        </p:pic>
      </p:grpSp>
      <p:sp>
        <p:nvSpPr>
          <p:cNvPr id="19" name="Text Box 16"/>
          <p:cNvSpPr txBox="1">
            <a:spLocks noChangeArrowheads="1"/>
          </p:cNvSpPr>
          <p:nvPr userDrawn="1"/>
        </p:nvSpPr>
        <p:spPr bwMode="auto">
          <a:xfrm>
            <a:off x="1323816" y="5034126"/>
            <a:ext cx="3505200" cy="504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b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1pPr>
            <a:lvl2pPr marL="4572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2pPr>
            <a:lvl3pPr marL="9144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3pPr>
            <a:lvl4pPr marL="13716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4pPr>
            <a:lvl5pPr marL="18288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5pPr>
            <a:lvl6pPr marL="2286000" algn="l" defTabSz="457200" rtl="0" eaLnBrk="1" latinLnBrk="0" hangingPunct="1"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6pPr>
            <a:lvl7pPr marL="2743200" algn="l" defTabSz="457200" rtl="0" eaLnBrk="1" latinLnBrk="0" hangingPunct="1"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7pPr>
            <a:lvl8pPr marL="3200400" algn="l" defTabSz="457200" rtl="0" eaLnBrk="1" latinLnBrk="0" hangingPunct="1"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8pPr>
            <a:lvl9pPr marL="3657600" algn="l" defTabSz="457200" rtl="0" eaLnBrk="1" latinLnBrk="0" hangingPunct="1"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ts val="158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cap="all" dirty="0">
                <a:solidFill>
                  <a:schemeClr val="accent2"/>
                </a:solidFill>
              </a:rPr>
              <a:t>Company Confidential </a:t>
            </a:r>
            <a:br>
              <a:rPr lang="en-US" sz="1400" b="1" cap="all" dirty="0">
                <a:solidFill>
                  <a:schemeClr val="accent2"/>
                </a:solidFill>
              </a:rPr>
            </a:br>
            <a:r>
              <a:rPr lang="en-US" sz="1200" b="1" dirty="0">
                <a:solidFill>
                  <a:schemeClr val="accent2"/>
                </a:solidFill>
              </a:rPr>
              <a:t>Unauthorized Use and Disclosure Prohibited</a:t>
            </a:r>
          </a:p>
        </p:txBody>
      </p:sp>
      <p:pic>
        <p:nvPicPr>
          <p:cNvPr id="26" name="Picture 25" descr="CompanyConfidential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24214" y="5112941"/>
            <a:ext cx="687758" cy="420608"/>
          </a:xfrm>
          <a:prstGeom prst="rect">
            <a:avLst/>
          </a:prstGeom>
        </p:spPr>
      </p:pic>
      <p:sp>
        <p:nvSpPr>
          <p:cNvPr id="18" name="Rectangle 17"/>
          <p:cNvSpPr>
            <a:spLocks noChangeArrowheads="1"/>
          </p:cNvSpPr>
          <p:nvPr userDrawn="1"/>
        </p:nvSpPr>
        <p:spPr bwMode="auto">
          <a:xfrm>
            <a:off x="4679031" y="6635834"/>
            <a:ext cx="4396231" cy="215444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2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Arial Unicode MS" charset="0"/>
                <a:cs typeface="Arial" panose="020B0604020202020204" pitchFamily="34" charset="0"/>
              </a:rPr>
              <a:t>Copyright © 2017 Rockwell Automation, Inc. All Rights Reserved.   </a:t>
            </a:r>
            <a:fld id="{C41E6217-FD4A-4698-ADE0-B72F602A1308}" type="slidenum">
              <a:rPr kumimoji="0" lang="en-US" sz="800" b="0" i="0" u="none" strike="noStrike" kern="0" cap="none" spc="2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Arial Unicode MS" charset="0"/>
                <a:cs typeface="Arial" panose="020B0604020202020204" pitchFamily="34" charset="0"/>
              </a:rPr>
              <a:pPr marL="0" marR="0" lvl="0" indent="0" algn="r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0" cap="none" spc="2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Arial Unicode MS" charset="0"/>
              <a:cs typeface="Arial" panose="020B0604020202020204" pitchFamily="34" charset="0"/>
            </a:endParaRPr>
          </a:p>
        </p:txBody>
      </p:sp>
      <p:sp>
        <p:nvSpPr>
          <p:cNvPr id="24" name="Pentagon 23"/>
          <p:cNvSpPr/>
          <p:nvPr userDrawn="1"/>
        </p:nvSpPr>
        <p:spPr bwMode="auto">
          <a:xfrm>
            <a:off x="8467" y="2286000"/>
            <a:ext cx="685800" cy="1524000"/>
          </a:xfrm>
          <a:prstGeom prst="homePlate">
            <a:avLst>
              <a:gd name="adj" fmla="val 26410"/>
            </a:avLst>
          </a:prstGeom>
          <a:gradFill>
            <a:gsLst>
              <a:gs pos="74000">
                <a:srgbClr val="E60A3D"/>
              </a:gs>
              <a:gs pos="0">
                <a:srgbClr val="800000"/>
              </a:gs>
            </a:gsLst>
            <a:lin ang="0" scaled="0"/>
          </a:gradFill>
          <a:ln>
            <a:headEnd type="none" w="med" len="med"/>
            <a:tailEnd type="none" w="med" len="med"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rgbClr val="CC0000"/>
              </a:solidFill>
              <a:effectLst/>
              <a:latin typeface="Arial Narrow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25" name="Right Triangle 24"/>
          <p:cNvSpPr/>
          <p:nvPr userDrawn="1"/>
        </p:nvSpPr>
        <p:spPr bwMode="auto">
          <a:xfrm rot="10800000">
            <a:off x="3176" y="3810000"/>
            <a:ext cx="67733" cy="76200"/>
          </a:xfrm>
          <a:prstGeom prst="rtTriangle">
            <a:avLst/>
          </a:prstGeom>
          <a:solidFill>
            <a:srgbClr val="3A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rgbClr val="CC0000"/>
              </a:solidFill>
              <a:effectLst/>
              <a:latin typeface="Arial Narrow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27" name="Rectangle 4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838200" y="2540168"/>
            <a:ext cx="7848600" cy="1015663"/>
          </a:xfrm>
        </p:spPr>
        <p:txBody>
          <a:bodyPr wrap="square">
            <a:spAutoFit/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3000" baseline="0">
                <a:solidFill>
                  <a:srgbClr val="C41230"/>
                </a:solidFill>
              </a:defRPr>
            </a:lvl1pPr>
          </a:lstStyle>
          <a:p>
            <a:r>
              <a:rPr lang="en-US"/>
              <a:t>Click to Add Title</a:t>
            </a:r>
            <a:br>
              <a:rPr lang="en-US"/>
            </a:br>
            <a:r>
              <a:rPr lang="en-US"/>
              <a:t>2 Lines (Optional)</a:t>
            </a:r>
          </a:p>
        </p:txBody>
      </p:sp>
      <p:pic>
        <p:nvPicPr>
          <p:cNvPr id="30" name="Picture 29" descr="RA_Brands_CoolGray.png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030240" y="6012169"/>
            <a:ext cx="3694176" cy="35378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30"/>
          <p:cNvSpPr>
            <a:spLocks noChangeArrowheads="1"/>
          </p:cNvSpPr>
          <p:nvPr userDrawn="1"/>
        </p:nvSpPr>
        <p:spPr bwMode="auto">
          <a:xfrm>
            <a:off x="77271" y="69850"/>
            <a:ext cx="8988552" cy="658816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headEnd/>
            <a:tailEnd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lnSpc>
                <a:spcPct val="100000"/>
              </a:lnSpc>
              <a:defRPr/>
            </a:pPr>
            <a:endParaRPr lang="en-US" sz="24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7" name="Rectangle 16"/>
          <p:cNvSpPr/>
          <p:nvPr userDrawn="1"/>
        </p:nvSpPr>
        <p:spPr bwMode="auto">
          <a:xfrm>
            <a:off x="152400" y="2357210"/>
            <a:ext cx="8610600" cy="1376589"/>
          </a:xfrm>
          <a:prstGeom prst="rect">
            <a:avLst/>
          </a:prstGeom>
          <a:gradFill flip="none" rotWithShape="1">
            <a:gsLst>
              <a:gs pos="54000">
                <a:srgbClr val="FFFFFF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rgbClr val="CC0000"/>
              </a:solidFill>
              <a:effectLst/>
              <a:latin typeface="Arial Narrow" charset="0"/>
              <a:ea typeface="ＭＳ Ｐゴシック" charset="-128"/>
              <a:cs typeface="ＭＳ Ｐゴシック" charset="-128"/>
            </a:endParaRPr>
          </a:p>
        </p:txBody>
      </p:sp>
      <p:grpSp>
        <p:nvGrpSpPr>
          <p:cNvPr id="21" name="Group 25"/>
          <p:cNvGrpSpPr/>
          <p:nvPr userDrawn="1"/>
        </p:nvGrpSpPr>
        <p:grpSpPr>
          <a:xfrm>
            <a:off x="7653338" y="411163"/>
            <a:ext cx="1066800" cy="1066800"/>
            <a:chOff x="6096000" y="457200"/>
            <a:chExt cx="1066800" cy="1066800"/>
          </a:xfrm>
        </p:grpSpPr>
        <p:sp>
          <p:nvSpPr>
            <p:cNvPr id="22" name="Rectangle 30"/>
            <p:cNvSpPr>
              <a:spLocks noChangeArrowheads="1"/>
            </p:cNvSpPr>
            <p:nvPr userDrawn="1"/>
          </p:nvSpPr>
          <p:spPr bwMode="auto">
            <a:xfrm>
              <a:off x="6096000" y="457200"/>
              <a:ext cx="1066800" cy="1066800"/>
            </a:xfrm>
            <a:prstGeom prst="rect">
              <a:avLst/>
            </a:prstGeom>
            <a:gradFill flip="none" rotWithShape="1">
              <a:gsLst>
                <a:gs pos="25000">
                  <a:srgbClr val="E60F34"/>
                </a:gs>
                <a:gs pos="100000">
                  <a:srgbClr val="800000"/>
                </a:gs>
              </a:gsLst>
              <a:path path="circle">
                <a:fillToRect l="50000" t="50000" r="50000" b="50000"/>
              </a:path>
              <a:tileRect/>
            </a:gradFill>
            <a:ln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>
                <a:lnSpc>
                  <a:spcPct val="100000"/>
                </a:lnSpc>
                <a:defRPr/>
              </a:pPr>
              <a:endParaRPr lang="en-US" sz="2400">
                <a:solidFill>
                  <a:schemeClr val="tx1"/>
                </a:solidFill>
                <a:latin typeface="Arial" charset="0"/>
              </a:endParaRPr>
            </a:p>
          </p:txBody>
        </p:sp>
        <p:pic>
          <p:nvPicPr>
            <p:cNvPr id="23" name="Picture 22" descr="LTS_WhiteTextFromRedBox.png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6260576" y="619125"/>
              <a:ext cx="775748" cy="752476"/>
            </a:xfrm>
            <a:prstGeom prst="rect">
              <a:avLst/>
            </a:prstGeom>
          </p:spPr>
        </p:pic>
      </p:grpSp>
      <p:sp>
        <p:nvSpPr>
          <p:cNvPr id="19" name="Text Box 16"/>
          <p:cNvSpPr txBox="1">
            <a:spLocks noChangeArrowheads="1"/>
          </p:cNvSpPr>
          <p:nvPr userDrawn="1"/>
        </p:nvSpPr>
        <p:spPr bwMode="auto">
          <a:xfrm>
            <a:off x="1323816" y="5034126"/>
            <a:ext cx="3505200" cy="504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b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1pPr>
            <a:lvl2pPr marL="4572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2pPr>
            <a:lvl3pPr marL="9144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3pPr>
            <a:lvl4pPr marL="13716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4pPr>
            <a:lvl5pPr marL="18288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5pPr>
            <a:lvl6pPr marL="2286000" algn="l" defTabSz="457200" rtl="0" eaLnBrk="1" latinLnBrk="0" hangingPunct="1"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6pPr>
            <a:lvl7pPr marL="2743200" algn="l" defTabSz="457200" rtl="0" eaLnBrk="1" latinLnBrk="0" hangingPunct="1"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7pPr>
            <a:lvl8pPr marL="3200400" algn="l" defTabSz="457200" rtl="0" eaLnBrk="1" latinLnBrk="0" hangingPunct="1"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8pPr>
            <a:lvl9pPr marL="3657600" algn="l" defTabSz="457200" rtl="0" eaLnBrk="1" latinLnBrk="0" hangingPunct="1"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ts val="158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cap="all" dirty="0">
                <a:solidFill>
                  <a:schemeClr val="accent2"/>
                </a:solidFill>
              </a:rPr>
              <a:t>Company Confidential </a:t>
            </a:r>
            <a:br>
              <a:rPr lang="en-US" sz="1400" b="1" cap="all" dirty="0">
                <a:solidFill>
                  <a:schemeClr val="accent2"/>
                </a:solidFill>
              </a:rPr>
            </a:br>
            <a:r>
              <a:rPr lang="en-US" sz="1200" b="1" dirty="0">
                <a:solidFill>
                  <a:schemeClr val="accent2"/>
                </a:solidFill>
              </a:rPr>
              <a:t>Unauthorized Use and Disclosure Prohibited</a:t>
            </a:r>
          </a:p>
        </p:txBody>
      </p:sp>
      <p:pic>
        <p:nvPicPr>
          <p:cNvPr id="26" name="Picture 25" descr="CompanyConfidential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24214" y="5112941"/>
            <a:ext cx="687758" cy="420608"/>
          </a:xfrm>
          <a:prstGeom prst="rect">
            <a:avLst/>
          </a:prstGeom>
        </p:spPr>
      </p:pic>
      <p:sp>
        <p:nvSpPr>
          <p:cNvPr id="18" name="Rectangle 17"/>
          <p:cNvSpPr>
            <a:spLocks noChangeArrowheads="1"/>
          </p:cNvSpPr>
          <p:nvPr userDrawn="1"/>
        </p:nvSpPr>
        <p:spPr bwMode="auto">
          <a:xfrm>
            <a:off x="4679031" y="6635834"/>
            <a:ext cx="4396231" cy="215444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2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Arial Unicode MS" charset="0"/>
                <a:cs typeface="Arial" panose="020B0604020202020204" pitchFamily="34" charset="0"/>
              </a:rPr>
              <a:t>Copyright © 2017 Rockwell Automation, Inc. All Rights Reserved.   </a:t>
            </a:r>
            <a:fld id="{C41E6217-FD4A-4698-ADE0-B72F602A1308}" type="slidenum">
              <a:rPr kumimoji="0" lang="en-US" sz="800" b="0" i="0" u="none" strike="noStrike" kern="0" cap="none" spc="2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Arial Unicode MS" charset="0"/>
                <a:cs typeface="Arial" panose="020B0604020202020204" pitchFamily="34" charset="0"/>
              </a:rPr>
              <a:pPr marL="0" marR="0" lvl="0" indent="0" algn="r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0" cap="none" spc="2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Arial Unicode MS" charset="0"/>
              <a:cs typeface="Arial" panose="020B0604020202020204" pitchFamily="34" charset="0"/>
            </a:endParaRPr>
          </a:p>
        </p:txBody>
      </p:sp>
      <p:sp>
        <p:nvSpPr>
          <p:cNvPr id="24" name="Pentagon 23"/>
          <p:cNvSpPr/>
          <p:nvPr userDrawn="1"/>
        </p:nvSpPr>
        <p:spPr bwMode="auto">
          <a:xfrm>
            <a:off x="8467" y="2286000"/>
            <a:ext cx="685800" cy="1524000"/>
          </a:xfrm>
          <a:prstGeom prst="homePlate">
            <a:avLst>
              <a:gd name="adj" fmla="val 26410"/>
            </a:avLst>
          </a:prstGeom>
          <a:gradFill>
            <a:gsLst>
              <a:gs pos="74000">
                <a:srgbClr val="E60A3D"/>
              </a:gs>
              <a:gs pos="0">
                <a:srgbClr val="800000"/>
              </a:gs>
            </a:gsLst>
            <a:lin ang="0" scaled="0"/>
          </a:gradFill>
          <a:ln>
            <a:headEnd type="none" w="med" len="med"/>
            <a:tailEnd type="none" w="med" len="med"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rgbClr val="CC0000"/>
              </a:solidFill>
              <a:effectLst/>
              <a:latin typeface="Arial Narrow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25" name="Right Triangle 24"/>
          <p:cNvSpPr/>
          <p:nvPr userDrawn="1"/>
        </p:nvSpPr>
        <p:spPr bwMode="auto">
          <a:xfrm rot="10800000">
            <a:off x="3176" y="3810000"/>
            <a:ext cx="67733" cy="76200"/>
          </a:xfrm>
          <a:prstGeom prst="rtTriangle">
            <a:avLst/>
          </a:prstGeom>
          <a:solidFill>
            <a:srgbClr val="3A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rgbClr val="CC0000"/>
              </a:solidFill>
              <a:effectLst/>
              <a:latin typeface="Arial Narrow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27" name="Rectangle 4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838200" y="2540168"/>
            <a:ext cx="7848600" cy="1015663"/>
          </a:xfrm>
        </p:spPr>
        <p:txBody>
          <a:bodyPr wrap="square">
            <a:spAutoFit/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3000" baseline="0">
                <a:solidFill>
                  <a:srgbClr val="C41230"/>
                </a:solidFill>
              </a:defRPr>
            </a:lvl1pPr>
          </a:lstStyle>
          <a:p>
            <a:r>
              <a:rPr lang="en-US"/>
              <a:t>Click to Add Title</a:t>
            </a:r>
            <a:br>
              <a:rPr lang="en-US"/>
            </a:br>
            <a:r>
              <a:rPr lang="en-US"/>
              <a:t>2 Lines (Optional)</a:t>
            </a:r>
          </a:p>
        </p:txBody>
      </p:sp>
      <p:pic>
        <p:nvPicPr>
          <p:cNvPr id="14" name="Picture 13"/>
          <p:cNvPicPr>
            <a:picLocks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1628" y="2105767"/>
            <a:ext cx="2251710" cy="1873687"/>
          </a:xfrm>
          <a:prstGeom prst="rect">
            <a:avLst/>
          </a:prstGeom>
        </p:spPr>
      </p:pic>
      <p:pic>
        <p:nvPicPr>
          <p:cNvPr id="16" name="Picture 15" descr="RA_Brands_CoolGray.png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5030240" y="6012169"/>
            <a:ext cx="3694176" cy="35378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30"/>
          <p:cNvSpPr>
            <a:spLocks noChangeArrowheads="1"/>
          </p:cNvSpPr>
          <p:nvPr userDrawn="1"/>
        </p:nvSpPr>
        <p:spPr bwMode="auto">
          <a:xfrm>
            <a:off x="77271" y="69850"/>
            <a:ext cx="8988552" cy="658816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headEnd/>
            <a:tailEnd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lnSpc>
                <a:spcPct val="100000"/>
              </a:lnSpc>
              <a:defRPr/>
            </a:pPr>
            <a:endParaRPr lang="en-US" sz="24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7" name="Rectangle 16"/>
          <p:cNvSpPr/>
          <p:nvPr userDrawn="1"/>
        </p:nvSpPr>
        <p:spPr bwMode="auto">
          <a:xfrm>
            <a:off x="152400" y="2357210"/>
            <a:ext cx="8610600" cy="1376589"/>
          </a:xfrm>
          <a:prstGeom prst="rect">
            <a:avLst/>
          </a:prstGeom>
          <a:gradFill flip="none" rotWithShape="1">
            <a:gsLst>
              <a:gs pos="54000">
                <a:srgbClr val="FFFFFF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rgbClr val="CC0000"/>
              </a:solidFill>
              <a:effectLst/>
              <a:latin typeface="Arial Narrow" charset="0"/>
              <a:ea typeface="ＭＳ Ｐゴシック" charset="-128"/>
              <a:cs typeface="ＭＳ Ｐゴシック" charset="-128"/>
            </a:endParaRPr>
          </a:p>
        </p:txBody>
      </p:sp>
      <p:grpSp>
        <p:nvGrpSpPr>
          <p:cNvPr id="21" name="Group 25"/>
          <p:cNvGrpSpPr/>
          <p:nvPr userDrawn="1"/>
        </p:nvGrpSpPr>
        <p:grpSpPr>
          <a:xfrm>
            <a:off x="7653338" y="411163"/>
            <a:ext cx="1066800" cy="1066800"/>
            <a:chOff x="6096000" y="457200"/>
            <a:chExt cx="1066800" cy="1066800"/>
          </a:xfrm>
        </p:grpSpPr>
        <p:sp>
          <p:nvSpPr>
            <p:cNvPr id="22" name="Rectangle 30"/>
            <p:cNvSpPr>
              <a:spLocks noChangeArrowheads="1"/>
            </p:cNvSpPr>
            <p:nvPr userDrawn="1"/>
          </p:nvSpPr>
          <p:spPr bwMode="auto">
            <a:xfrm>
              <a:off x="6096000" y="457200"/>
              <a:ext cx="1066800" cy="1066800"/>
            </a:xfrm>
            <a:prstGeom prst="rect">
              <a:avLst/>
            </a:prstGeom>
            <a:gradFill flip="none" rotWithShape="1">
              <a:gsLst>
                <a:gs pos="25000">
                  <a:srgbClr val="E60F34"/>
                </a:gs>
                <a:gs pos="100000">
                  <a:srgbClr val="800000"/>
                </a:gs>
              </a:gsLst>
              <a:path path="circle">
                <a:fillToRect l="50000" t="50000" r="50000" b="50000"/>
              </a:path>
              <a:tileRect/>
            </a:gradFill>
            <a:ln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>
                <a:lnSpc>
                  <a:spcPct val="100000"/>
                </a:lnSpc>
                <a:defRPr/>
              </a:pPr>
              <a:endParaRPr lang="en-US" sz="2400">
                <a:solidFill>
                  <a:schemeClr val="tx1"/>
                </a:solidFill>
                <a:latin typeface="Arial" charset="0"/>
              </a:endParaRPr>
            </a:p>
          </p:txBody>
        </p:sp>
        <p:pic>
          <p:nvPicPr>
            <p:cNvPr id="23" name="Picture 22" descr="LTS_WhiteTextFromRedBox.png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6260576" y="619125"/>
              <a:ext cx="775748" cy="752476"/>
            </a:xfrm>
            <a:prstGeom prst="rect">
              <a:avLst/>
            </a:prstGeom>
          </p:spPr>
        </p:pic>
      </p:grpSp>
      <p:sp>
        <p:nvSpPr>
          <p:cNvPr id="19" name="Text Box 16"/>
          <p:cNvSpPr txBox="1">
            <a:spLocks noChangeArrowheads="1"/>
          </p:cNvSpPr>
          <p:nvPr userDrawn="1"/>
        </p:nvSpPr>
        <p:spPr bwMode="auto">
          <a:xfrm>
            <a:off x="1323816" y="5034126"/>
            <a:ext cx="3505200" cy="504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b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1pPr>
            <a:lvl2pPr marL="4572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2pPr>
            <a:lvl3pPr marL="9144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3pPr>
            <a:lvl4pPr marL="13716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4pPr>
            <a:lvl5pPr marL="18288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5pPr>
            <a:lvl6pPr marL="2286000" algn="l" defTabSz="457200" rtl="0" eaLnBrk="1" latinLnBrk="0" hangingPunct="1"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6pPr>
            <a:lvl7pPr marL="2743200" algn="l" defTabSz="457200" rtl="0" eaLnBrk="1" latinLnBrk="0" hangingPunct="1"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7pPr>
            <a:lvl8pPr marL="3200400" algn="l" defTabSz="457200" rtl="0" eaLnBrk="1" latinLnBrk="0" hangingPunct="1"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8pPr>
            <a:lvl9pPr marL="3657600" algn="l" defTabSz="457200" rtl="0" eaLnBrk="1" latinLnBrk="0" hangingPunct="1"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ts val="158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cap="all" dirty="0">
                <a:solidFill>
                  <a:schemeClr val="accent2"/>
                </a:solidFill>
              </a:rPr>
              <a:t>Company Confidential </a:t>
            </a:r>
            <a:br>
              <a:rPr lang="en-US" sz="1400" b="1" cap="all" dirty="0">
                <a:solidFill>
                  <a:schemeClr val="accent2"/>
                </a:solidFill>
              </a:rPr>
            </a:br>
            <a:r>
              <a:rPr lang="en-US" sz="1200" b="1" dirty="0">
                <a:solidFill>
                  <a:schemeClr val="accent2"/>
                </a:solidFill>
              </a:rPr>
              <a:t>Unauthorized Use and Disclosure Prohibited</a:t>
            </a:r>
          </a:p>
        </p:txBody>
      </p:sp>
      <p:pic>
        <p:nvPicPr>
          <p:cNvPr id="26" name="Picture 25" descr="CompanyConfidential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24214" y="5112941"/>
            <a:ext cx="687758" cy="420608"/>
          </a:xfrm>
          <a:prstGeom prst="rect">
            <a:avLst/>
          </a:prstGeom>
        </p:spPr>
      </p:pic>
      <p:sp>
        <p:nvSpPr>
          <p:cNvPr id="18" name="Rectangle 17"/>
          <p:cNvSpPr>
            <a:spLocks noChangeArrowheads="1"/>
          </p:cNvSpPr>
          <p:nvPr userDrawn="1"/>
        </p:nvSpPr>
        <p:spPr bwMode="auto">
          <a:xfrm>
            <a:off x="4679031" y="6635834"/>
            <a:ext cx="4396231" cy="215444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2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Arial Unicode MS" charset="0"/>
                <a:cs typeface="Arial" panose="020B0604020202020204" pitchFamily="34" charset="0"/>
              </a:rPr>
              <a:t>Copyright © 2017 Rockwell Automation, Inc. All Rights Reserved.   </a:t>
            </a:r>
            <a:fld id="{C41E6217-FD4A-4698-ADE0-B72F602A1308}" type="slidenum">
              <a:rPr kumimoji="0" lang="en-US" sz="800" b="0" i="0" u="none" strike="noStrike" kern="0" cap="none" spc="2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Arial Unicode MS" charset="0"/>
                <a:cs typeface="Arial" panose="020B0604020202020204" pitchFamily="34" charset="0"/>
              </a:rPr>
              <a:pPr marL="0" marR="0" lvl="0" indent="0" algn="r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0" cap="none" spc="2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Arial Unicode MS" charset="0"/>
              <a:cs typeface="Arial" panose="020B0604020202020204" pitchFamily="34" charset="0"/>
            </a:endParaRPr>
          </a:p>
        </p:txBody>
      </p:sp>
      <p:sp>
        <p:nvSpPr>
          <p:cNvPr id="24" name="Pentagon 23"/>
          <p:cNvSpPr/>
          <p:nvPr userDrawn="1"/>
        </p:nvSpPr>
        <p:spPr bwMode="auto">
          <a:xfrm>
            <a:off x="8467" y="2286000"/>
            <a:ext cx="685800" cy="1524000"/>
          </a:xfrm>
          <a:prstGeom prst="homePlate">
            <a:avLst>
              <a:gd name="adj" fmla="val 26410"/>
            </a:avLst>
          </a:prstGeom>
          <a:gradFill>
            <a:gsLst>
              <a:gs pos="74000">
                <a:srgbClr val="E60A3D"/>
              </a:gs>
              <a:gs pos="0">
                <a:srgbClr val="800000"/>
              </a:gs>
            </a:gsLst>
            <a:lin ang="0" scaled="0"/>
          </a:gradFill>
          <a:ln>
            <a:headEnd type="none" w="med" len="med"/>
            <a:tailEnd type="none" w="med" len="med"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rgbClr val="CC0000"/>
              </a:solidFill>
              <a:effectLst/>
              <a:latin typeface="Arial Narrow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25" name="Right Triangle 24"/>
          <p:cNvSpPr/>
          <p:nvPr userDrawn="1"/>
        </p:nvSpPr>
        <p:spPr bwMode="auto">
          <a:xfrm rot="10800000">
            <a:off x="3176" y="3810000"/>
            <a:ext cx="67733" cy="76200"/>
          </a:xfrm>
          <a:prstGeom prst="rtTriangle">
            <a:avLst/>
          </a:prstGeom>
          <a:solidFill>
            <a:srgbClr val="3A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rgbClr val="CC0000"/>
              </a:solidFill>
              <a:effectLst/>
              <a:latin typeface="Arial Narrow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4" name="Rectangle 4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838200" y="2653060"/>
            <a:ext cx="7848600" cy="489878"/>
          </a:xfrm>
        </p:spPr>
        <p:txBody>
          <a:bodyPr wrap="square">
            <a:spAutoFit/>
          </a:bodyPr>
          <a:lstStyle>
            <a:lvl1pPr>
              <a:defRPr sz="3000" baseline="0">
                <a:solidFill>
                  <a:srgbClr val="C41230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6" name="Rectangle 5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838200" y="3058273"/>
            <a:ext cx="7848600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BB2332"/>
              </a:buClr>
              <a:buSzTx/>
              <a:buFont typeface="Webdings" charset="2"/>
              <a:buNone/>
              <a:tabLst/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Add Sub-title</a:t>
            </a:r>
          </a:p>
        </p:txBody>
      </p:sp>
      <p:pic>
        <p:nvPicPr>
          <p:cNvPr id="29" name="Picture 28" descr="RA_Brands_CoolGray.png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030240" y="6012169"/>
            <a:ext cx="3694176" cy="35378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Slide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30"/>
          <p:cNvSpPr>
            <a:spLocks noChangeArrowheads="1"/>
          </p:cNvSpPr>
          <p:nvPr userDrawn="1"/>
        </p:nvSpPr>
        <p:spPr bwMode="auto">
          <a:xfrm>
            <a:off x="77271" y="69850"/>
            <a:ext cx="8988552" cy="658816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headEnd/>
            <a:tailEnd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lnSpc>
                <a:spcPct val="100000"/>
              </a:lnSpc>
              <a:defRPr/>
            </a:pPr>
            <a:endParaRPr lang="en-US" sz="24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7" name="Rectangle 16"/>
          <p:cNvSpPr/>
          <p:nvPr userDrawn="1"/>
        </p:nvSpPr>
        <p:spPr bwMode="auto">
          <a:xfrm>
            <a:off x="152400" y="2357210"/>
            <a:ext cx="8610600" cy="1376589"/>
          </a:xfrm>
          <a:prstGeom prst="rect">
            <a:avLst/>
          </a:prstGeom>
          <a:gradFill flip="none" rotWithShape="1">
            <a:gsLst>
              <a:gs pos="54000">
                <a:srgbClr val="FFFFFF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rgbClr val="CC0000"/>
              </a:solidFill>
              <a:effectLst/>
              <a:latin typeface="Arial Narrow" charset="0"/>
              <a:ea typeface="ＭＳ Ｐゴシック" charset="-128"/>
              <a:cs typeface="ＭＳ Ｐゴシック" charset="-128"/>
            </a:endParaRPr>
          </a:p>
        </p:txBody>
      </p:sp>
      <p:grpSp>
        <p:nvGrpSpPr>
          <p:cNvPr id="21" name="Group 25"/>
          <p:cNvGrpSpPr/>
          <p:nvPr userDrawn="1"/>
        </p:nvGrpSpPr>
        <p:grpSpPr>
          <a:xfrm>
            <a:off x="7653338" y="411163"/>
            <a:ext cx="1066800" cy="1066800"/>
            <a:chOff x="6096000" y="457200"/>
            <a:chExt cx="1066800" cy="1066800"/>
          </a:xfrm>
        </p:grpSpPr>
        <p:sp>
          <p:nvSpPr>
            <p:cNvPr id="22" name="Rectangle 30"/>
            <p:cNvSpPr>
              <a:spLocks noChangeArrowheads="1"/>
            </p:cNvSpPr>
            <p:nvPr userDrawn="1"/>
          </p:nvSpPr>
          <p:spPr bwMode="auto">
            <a:xfrm>
              <a:off x="6096000" y="457200"/>
              <a:ext cx="1066800" cy="1066800"/>
            </a:xfrm>
            <a:prstGeom prst="rect">
              <a:avLst/>
            </a:prstGeom>
            <a:gradFill flip="none" rotWithShape="1">
              <a:gsLst>
                <a:gs pos="25000">
                  <a:srgbClr val="E60F34"/>
                </a:gs>
                <a:gs pos="100000">
                  <a:srgbClr val="800000"/>
                </a:gs>
              </a:gsLst>
              <a:path path="circle">
                <a:fillToRect l="50000" t="50000" r="50000" b="50000"/>
              </a:path>
              <a:tileRect/>
            </a:gradFill>
            <a:ln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>
                <a:lnSpc>
                  <a:spcPct val="100000"/>
                </a:lnSpc>
                <a:defRPr/>
              </a:pPr>
              <a:endParaRPr lang="en-US" sz="2400">
                <a:solidFill>
                  <a:schemeClr val="tx1"/>
                </a:solidFill>
                <a:latin typeface="Arial" charset="0"/>
              </a:endParaRPr>
            </a:p>
          </p:txBody>
        </p:sp>
        <p:pic>
          <p:nvPicPr>
            <p:cNvPr id="23" name="Picture 22" descr="LTS_WhiteTextFromRedBox.png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6260576" y="619125"/>
              <a:ext cx="775748" cy="752476"/>
            </a:xfrm>
            <a:prstGeom prst="rect">
              <a:avLst/>
            </a:prstGeom>
          </p:spPr>
        </p:pic>
      </p:grpSp>
      <p:sp>
        <p:nvSpPr>
          <p:cNvPr id="19" name="Text Box 16"/>
          <p:cNvSpPr txBox="1">
            <a:spLocks noChangeArrowheads="1"/>
          </p:cNvSpPr>
          <p:nvPr userDrawn="1"/>
        </p:nvSpPr>
        <p:spPr bwMode="auto">
          <a:xfrm>
            <a:off x="1323816" y="5034126"/>
            <a:ext cx="3505200" cy="504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b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1pPr>
            <a:lvl2pPr marL="4572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2pPr>
            <a:lvl3pPr marL="9144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3pPr>
            <a:lvl4pPr marL="13716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4pPr>
            <a:lvl5pPr marL="18288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5pPr>
            <a:lvl6pPr marL="2286000" algn="l" defTabSz="457200" rtl="0" eaLnBrk="1" latinLnBrk="0" hangingPunct="1"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6pPr>
            <a:lvl7pPr marL="2743200" algn="l" defTabSz="457200" rtl="0" eaLnBrk="1" latinLnBrk="0" hangingPunct="1"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7pPr>
            <a:lvl8pPr marL="3200400" algn="l" defTabSz="457200" rtl="0" eaLnBrk="1" latinLnBrk="0" hangingPunct="1"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8pPr>
            <a:lvl9pPr marL="3657600" algn="l" defTabSz="457200" rtl="0" eaLnBrk="1" latinLnBrk="0" hangingPunct="1"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ts val="158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cap="all" dirty="0">
                <a:solidFill>
                  <a:schemeClr val="accent2"/>
                </a:solidFill>
              </a:rPr>
              <a:t>Company Confidential </a:t>
            </a:r>
            <a:br>
              <a:rPr lang="en-US" sz="1400" b="1" cap="all" dirty="0">
                <a:solidFill>
                  <a:schemeClr val="accent2"/>
                </a:solidFill>
              </a:rPr>
            </a:br>
            <a:r>
              <a:rPr lang="en-US" sz="1200" b="1" dirty="0">
                <a:solidFill>
                  <a:schemeClr val="accent2"/>
                </a:solidFill>
              </a:rPr>
              <a:t>Unauthorized Use and Disclosure Prohibited</a:t>
            </a:r>
          </a:p>
        </p:txBody>
      </p:sp>
      <p:pic>
        <p:nvPicPr>
          <p:cNvPr id="26" name="Picture 25" descr="CompanyConfidential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24214" y="5112941"/>
            <a:ext cx="687758" cy="420608"/>
          </a:xfrm>
          <a:prstGeom prst="rect">
            <a:avLst/>
          </a:prstGeom>
        </p:spPr>
      </p:pic>
      <p:sp>
        <p:nvSpPr>
          <p:cNvPr id="18" name="Rectangle 17"/>
          <p:cNvSpPr>
            <a:spLocks noChangeArrowheads="1"/>
          </p:cNvSpPr>
          <p:nvPr userDrawn="1"/>
        </p:nvSpPr>
        <p:spPr bwMode="auto">
          <a:xfrm>
            <a:off x="4679031" y="6635834"/>
            <a:ext cx="4396231" cy="215444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2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Arial Unicode MS" charset="0"/>
                <a:cs typeface="Arial" panose="020B0604020202020204" pitchFamily="34" charset="0"/>
              </a:rPr>
              <a:t>Copyright © 2017 Rockwell Automation, Inc. All Rights Reserved.   </a:t>
            </a:r>
            <a:fld id="{C41E6217-FD4A-4698-ADE0-B72F602A1308}" type="slidenum">
              <a:rPr kumimoji="0" lang="en-US" sz="800" b="0" i="0" u="none" strike="noStrike" kern="0" cap="none" spc="2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Arial Unicode MS" charset="0"/>
                <a:cs typeface="Arial" panose="020B0604020202020204" pitchFamily="34" charset="0"/>
              </a:rPr>
              <a:pPr marL="0" marR="0" lvl="0" indent="0" algn="r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0" cap="none" spc="2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Arial Unicode MS" charset="0"/>
              <a:cs typeface="Arial" panose="020B0604020202020204" pitchFamily="34" charset="0"/>
            </a:endParaRPr>
          </a:p>
        </p:txBody>
      </p:sp>
      <p:sp>
        <p:nvSpPr>
          <p:cNvPr id="24" name="Pentagon 23"/>
          <p:cNvSpPr/>
          <p:nvPr userDrawn="1"/>
        </p:nvSpPr>
        <p:spPr bwMode="auto">
          <a:xfrm>
            <a:off x="8467" y="2286000"/>
            <a:ext cx="685800" cy="1524000"/>
          </a:xfrm>
          <a:prstGeom prst="homePlate">
            <a:avLst>
              <a:gd name="adj" fmla="val 26410"/>
            </a:avLst>
          </a:prstGeom>
          <a:gradFill>
            <a:gsLst>
              <a:gs pos="74000">
                <a:srgbClr val="E60A3D"/>
              </a:gs>
              <a:gs pos="0">
                <a:srgbClr val="800000"/>
              </a:gs>
            </a:gsLst>
            <a:lin ang="0" scaled="0"/>
          </a:gradFill>
          <a:ln>
            <a:headEnd type="none" w="med" len="med"/>
            <a:tailEnd type="none" w="med" len="med"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rgbClr val="CC0000"/>
              </a:solidFill>
              <a:effectLst/>
              <a:latin typeface="Arial Narrow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25" name="Right Triangle 24"/>
          <p:cNvSpPr/>
          <p:nvPr userDrawn="1"/>
        </p:nvSpPr>
        <p:spPr bwMode="auto">
          <a:xfrm rot="10800000">
            <a:off x="3176" y="3810000"/>
            <a:ext cx="67733" cy="76200"/>
          </a:xfrm>
          <a:prstGeom prst="rtTriangle">
            <a:avLst/>
          </a:prstGeom>
          <a:solidFill>
            <a:srgbClr val="3A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rgbClr val="CC0000"/>
              </a:solidFill>
              <a:effectLst/>
              <a:latin typeface="Arial Narrow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4" name="Rectangle 4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838200" y="2653060"/>
            <a:ext cx="7848600" cy="489878"/>
          </a:xfrm>
        </p:spPr>
        <p:txBody>
          <a:bodyPr wrap="square">
            <a:spAutoFit/>
          </a:bodyPr>
          <a:lstStyle>
            <a:lvl1pPr>
              <a:defRPr sz="3000" baseline="0">
                <a:solidFill>
                  <a:srgbClr val="C41230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6" name="Rectangle 5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838200" y="3058273"/>
            <a:ext cx="7848600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BB2332"/>
              </a:buClr>
              <a:buSzTx/>
              <a:buFont typeface="Webdings" charset="2"/>
              <a:buNone/>
              <a:tabLst/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Add Sub-title</a:t>
            </a:r>
          </a:p>
        </p:txBody>
      </p:sp>
      <p:pic>
        <p:nvPicPr>
          <p:cNvPr id="20" name="Picture 19"/>
          <p:cNvPicPr>
            <a:picLocks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1628" y="2105767"/>
            <a:ext cx="2251710" cy="1873687"/>
          </a:xfrm>
          <a:prstGeom prst="rect">
            <a:avLst/>
          </a:prstGeom>
        </p:spPr>
      </p:pic>
      <p:pic>
        <p:nvPicPr>
          <p:cNvPr id="27" name="Picture 26" descr="RA_Brands_CoolGray.png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5030240" y="6012169"/>
            <a:ext cx="3694176" cy="35378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52400" y="152400"/>
            <a:ext cx="7086600" cy="914399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6"/>
          <p:cNvSpPr>
            <a:spLocks noGrp="1"/>
          </p:cNvSpPr>
          <p:nvPr>
            <p:ph sz="quarter" idx="11"/>
          </p:nvPr>
        </p:nvSpPr>
        <p:spPr>
          <a:xfrm>
            <a:off x="152400" y="1295400"/>
            <a:ext cx="8839200" cy="53340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-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6"/>
          <p:cNvSpPr>
            <a:spLocks noGrp="1"/>
          </p:cNvSpPr>
          <p:nvPr>
            <p:ph sz="quarter" idx="12"/>
          </p:nvPr>
        </p:nvSpPr>
        <p:spPr>
          <a:xfrm>
            <a:off x="152400" y="1295400"/>
            <a:ext cx="8839200" cy="5334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52400" y="194021"/>
            <a:ext cx="7086600" cy="49106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52400" y="601306"/>
            <a:ext cx="7086600" cy="388937"/>
          </a:xfrm>
        </p:spPr>
        <p:txBody>
          <a:bodyPr anchor="t">
            <a:noAutofit/>
          </a:bodyPr>
          <a:lstStyle>
            <a:lvl1pPr algn="l">
              <a:buNone/>
              <a:defRPr sz="20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add Sub-Title</a:t>
            </a:r>
          </a:p>
        </p:txBody>
      </p:sp>
    </p:spTree>
  </p:cSld>
  <p:clrMapOvr>
    <a:masterClrMapping/>
  </p:clrMapOvr>
  <p:transition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, Sub-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52400" y="152400"/>
            <a:ext cx="7086600" cy="914399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Title Only</a:t>
            </a:r>
          </a:p>
        </p:txBody>
      </p:sp>
    </p:spTree>
  </p:cSld>
  <p:clrMapOvr>
    <a:masterClrMapping/>
  </p:clrMapOvr>
  <p:transition spd="med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52400" y="152400"/>
            <a:ext cx="7086600" cy="914399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idx="1"/>
          </p:nvPr>
        </p:nvSpPr>
        <p:spPr bwMode="auto">
          <a:xfrm>
            <a:off x="152400" y="1219200"/>
            <a:ext cx="87630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91440" bIns="91440" anchor="ctr"/>
          <a:lstStyle>
            <a:lvl1pPr algn="ctr">
              <a:lnSpc>
                <a:spcPct val="100000"/>
              </a:lnSpc>
              <a:spcBef>
                <a:spcPts val="0"/>
              </a:spcBef>
              <a:buNone/>
              <a:defRPr sz="2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</p:cSld>
  <p:clrMapOvr>
    <a:masterClrMapping/>
  </p:clrMapOvr>
  <p:transition spd="med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30"/>
          <p:cNvSpPr>
            <a:spLocks noChangeArrowheads="1"/>
          </p:cNvSpPr>
          <p:nvPr userDrawn="1"/>
        </p:nvSpPr>
        <p:spPr bwMode="auto">
          <a:xfrm>
            <a:off x="77271" y="72080"/>
            <a:ext cx="8988552" cy="658593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headEnd/>
            <a:tailEnd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lnSpc>
                <a:spcPct val="100000"/>
              </a:lnSpc>
              <a:defRPr/>
            </a:pPr>
            <a:endParaRPr lang="en-US" sz="24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4509396"/>
            <a:ext cx="8610600" cy="762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 hasCustomPrompt="1"/>
          </p:nvPr>
        </p:nvSpPr>
        <p:spPr>
          <a:xfrm>
            <a:off x="304800" y="5271396"/>
            <a:ext cx="8610600" cy="1054100"/>
          </a:xfrm>
          <a:prstGeom prst="rect">
            <a:avLst/>
          </a:prstGeom>
        </p:spPr>
        <p:txBody>
          <a:bodyPr/>
          <a:lstStyle>
            <a:lvl1pPr>
              <a:buNone/>
              <a:defRPr baseline="0">
                <a:solidFill>
                  <a:schemeClr val="bg1"/>
                </a:solidFill>
              </a:defRPr>
            </a:lvl1pPr>
            <a:lvl2pPr marL="804863" indent="-228600">
              <a:defRPr>
                <a:solidFill>
                  <a:srgbClr val="FFFFFF"/>
                </a:solidFill>
              </a:defRPr>
            </a:lvl2pPr>
            <a:lvl3pPr marL="1201738" indent="-228600"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buClr>
                <a:schemeClr val="bg1"/>
              </a:buCl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Add Sub Title</a:t>
            </a:r>
          </a:p>
        </p:txBody>
      </p:sp>
    </p:spTree>
  </p:cSld>
  <p:clrMapOvr>
    <a:masterClrMapping/>
  </p:clrMapOvr>
  <p:transition spd="med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0"/>
          <p:cNvSpPr>
            <a:spLocks noChangeArrowheads="1"/>
          </p:cNvSpPr>
          <p:nvPr userDrawn="1"/>
        </p:nvSpPr>
        <p:spPr bwMode="auto">
          <a:xfrm>
            <a:off x="77271" y="72080"/>
            <a:ext cx="8988552" cy="658593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headEnd/>
            <a:tailEnd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lnSpc>
                <a:spcPct val="100000"/>
              </a:lnSpc>
              <a:defRPr/>
            </a:pPr>
            <a:endParaRPr lang="en-US" sz="24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/>
          </p:nvPr>
        </p:nvSpPr>
        <p:spPr>
          <a:xfrm>
            <a:off x="76200" y="59299"/>
            <a:ext cx="8983133" cy="660030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, Title &amp; Sub-titl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30"/>
          <p:cNvSpPr>
            <a:spLocks noChangeArrowheads="1"/>
          </p:cNvSpPr>
          <p:nvPr userDrawn="1"/>
        </p:nvSpPr>
        <p:spPr bwMode="auto">
          <a:xfrm>
            <a:off x="79375" y="69850"/>
            <a:ext cx="8982327" cy="6589751"/>
          </a:xfrm>
          <a:prstGeom prst="rect">
            <a:avLst/>
          </a:prstGeom>
          <a:solidFill>
            <a:schemeClr val="bg1"/>
          </a:solidFill>
          <a:ln>
            <a:headEnd/>
            <a:tailEnd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lnSpc>
                <a:spcPct val="100000"/>
              </a:lnSpc>
              <a:defRPr/>
            </a:pPr>
            <a:endParaRPr lang="en-US" sz="2400">
              <a:solidFill>
                <a:schemeClr val="tx1"/>
              </a:solidFill>
              <a:latin typeface="Arial" charset="0"/>
            </a:endParaRPr>
          </a:p>
        </p:txBody>
      </p:sp>
      <p:pic>
        <p:nvPicPr>
          <p:cNvPr id="36" name="Picture 35" descr="RA-A-B-RS-signature-6-08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023457" y="6012207"/>
            <a:ext cx="3696681" cy="353710"/>
          </a:xfrm>
          <a:prstGeom prst="rect">
            <a:avLst/>
          </a:prstGeom>
        </p:spPr>
      </p:pic>
      <p:grpSp>
        <p:nvGrpSpPr>
          <p:cNvPr id="37" name="Group 25"/>
          <p:cNvGrpSpPr/>
          <p:nvPr userDrawn="1"/>
        </p:nvGrpSpPr>
        <p:grpSpPr>
          <a:xfrm>
            <a:off x="7653338" y="407988"/>
            <a:ext cx="1066800" cy="1066800"/>
            <a:chOff x="6096000" y="457200"/>
            <a:chExt cx="1066800" cy="1066800"/>
          </a:xfrm>
        </p:grpSpPr>
        <p:sp>
          <p:nvSpPr>
            <p:cNvPr id="38" name="Rectangle 30"/>
            <p:cNvSpPr>
              <a:spLocks noChangeArrowheads="1"/>
            </p:cNvSpPr>
            <p:nvPr userDrawn="1"/>
          </p:nvSpPr>
          <p:spPr bwMode="auto">
            <a:xfrm>
              <a:off x="6096000" y="457200"/>
              <a:ext cx="1066800" cy="1066800"/>
            </a:xfrm>
            <a:prstGeom prst="rect">
              <a:avLst/>
            </a:prstGeom>
            <a:gradFill flip="none" rotWithShape="1">
              <a:gsLst>
                <a:gs pos="25000">
                  <a:srgbClr val="E60F34"/>
                </a:gs>
                <a:gs pos="100000">
                  <a:srgbClr val="800000"/>
                </a:gs>
              </a:gsLst>
              <a:path path="circle">
                <a:fillToRect l="50000" t="50000" r="50000" b="50000"/>
              </a:path>
              <a:tileRect/>
            </a:gradFill>
            <a:ln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>
                <a:lnSpc>
                  <a:spcPct val="100000"/>
                </a:lnSpc>
                <a:defRPr/>
              </a:pPr>
              <a:endParaRPr lang="en-US" sz="2400">
                <a:solidFill>
                  <a:schemeClr val="tx1"/>
                </a:solidFill>
                <a:latin typeface="Arial" charset="0"/>
              </a:endParaRPr>
            </a:p>
          </p:txBody>
        </p:sp>
        <p:pic>
          <p:nvPicPr>
            <p:cNvPr id="39" name="Picture 38" descr="LTS_WhiteTextFromRedBox.pn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6260576" y="619125"/>
              <a:ext cx="775748" cy="752476"/>
            </a:xfrm>
            <a:prstGeom prst="rect">
              <a:avLst/>
            </a:prstGeom>
          </p:spPr>
        </p:pic>
      </p:grpSp>
      <p:sp>
        <p:nvSpPr>
          <p:cNvPr id="25" name="Rectangle 24"/>
          <p:cNvSpPr/>
          <p:nvPr userDrawn="1"/>
        </p:nvSpPr>
        <p:spPr bwMode="auto">
          <a:xfrm>
            <a:off x="228600" y="2362200"/>
            <a:ext cx="8841568" cy="13716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rgbClr val="CC0000"/>
              </a:solidFill>
              <a:effectLst/>
              <a:latin typeface="Arial Narrow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28004" name="Rectangle 4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838200" y="2653060"/>
            <a:ext cx="7848600" cy="489878"/>
          </a:xfrm>
        </p:spPr>
        <p:txBody>
          <a:bodyPr wrap="square">
            <a:spAutoFit/>
          </a:bodyPr>
          <a:lstStyle>
            <a:lvl1pPr>
              <a:defRPr sz="3000" baseline="0">
                <a:solidFill>
                  <a:srgbClr val="C41230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8005" name="Rectangle 5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838200" y="3058273"/>
            <a:ext cx="7848600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BB2332"/>
              </a:buClr>
              <a:buSzTx/>
              <a:buFont typeface="Webdings" charset="2"/>
              <a:buNone/>
              <a:tabLst/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Add Sub-title</a:t>
            </a:r>
          </a:p>
        </p:txBody>
      </p:sp>
      <p:sp>
        <p:nvSpPr>
          <p:cNvPr id="22" name="Pentagon 21"/>
          <p:cNvSpPr/>
          <p:nvPr userDrawn="1"/>
        </p:nvSpPr>
        <p:spPr bwMode="auto">
          <a:xfrm>
            <a:off x="8467" y="2286000"/>
            <a:ext cx="685800" cy="1524000"/>
          </a:xfrm>
          <a:prstGeom prst="homePlate">
            <a:avLst>
              <a:gd name="adj" fmla="val 26410"/>
            </a:avLst>
          </a:prstGeom>
          <a:gradFill>
            <a:gsLst>
              <a:gs pos="74000">
                <a:srgbClr val="E60A3D"/>
              </a:gs>
              <a:gs pos="0">
                <a:srgbClr val="800000"/>
              </a:gs>
            </a:gsLst>
            <a:lin ang="0" scaled="0"/>
          </a:gradFill>
          <a:ln>
            <a:headEnd type="none" w="med" len="med"/>
            <a:tailEnd type="none" w="med" len="med"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rgbClr val="CC0000"/>
              </a:solidFill>
              <a:effectLst/>
              <a:latin typeface="Arial Narrow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23" name="Right Triangle 22"/>
          <p:cNvSpPr/>
          <p:nvPr userDrawn="1"/>
        </p:nvSpPr>
        <p:spPr bwMode="auto">
          <a:xfrm rot="10800000">
            <a:off x="3176" y="3810000"/>
            <a:ext cx="67733" cy="76200"/>
          </a:xfrm>
          <a:prstGeom prst="rtTriangle">
            <a:avLst/>
          </a:prstGeom>
          <a:solidFill>
            <a:srgbClr val="3A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rgbClr val="CC0000"/>
              </a:solidFill>
              <a:effectLst/>
              <a:latin typeface="Arial Narrow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28" name="Text Box 16"/>
          <p:cNvSpPr txBox="1">
            <a:spLocks noChangeArrowheads="1"/>
          </p:cNvSpPr>
          <p:nvPr userDrawn="1"/>
        </p:nvSpPr>
        <p:spPr bwMode="auto">
          <a:xfrm>
            <a:off x="1298416" y="5046002"/>
            <a:ext cx="3505200" cy="504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b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1pPr>
            <a:lvl2pPr marL="4572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2pPr>
            <a:lvl3pPr marL="9144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3pPr>
            <a:lvl4pPr marL="13716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4pPr>
            <a:lvl5pPr marL="18288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5pPr>
            <a:lvl6pPr marL="2286000" algn="l" defTabSz="457200" rtl="0" eaLnBrk="1" latinLnBrk="0" hangingPunct="1"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6pPr>
            <a:lvl7pPr marL="2743200" algn="l" defTabSz="457200" rtl="0" eaLnBrk="1" latinLnBrk="0" hangingPunct="1"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7pPr>
            <a:lvl8pPr marL="3200400" algn="l" defTabSz="457200" rtl="0" eaLnBrk="1" latinLnBrk="0" hangingPunct="1"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8pPr>
            <a:lvl9pPr marL="3657600" algn="l" defTabSz="457200" rtl="0" eaLnBrk="1" latinLnBrk="0" hangingPunct="1"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ts val="158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cap="all" dirty="0">
                <a:solidFill>
                  <a:schemeClr val="bg2"/>
                </a:solidFill>
              </a:rPr>
              <a:t>Company Confidential </a:t>
            </a:r>
            <a:br>
              <a:rPr lang="en-US" sz="1400" b="1" cap="all" dirty="0">
                <a:solidFill>
                  <a:schemeClr val="bg2"/>
                </a:solidFill>
              </a:rPr>
            </a:br>
            <a:r>
              <a:rPr lang="en-US" sz="1200" b="1" dirty="0">
                <a:solidFill>
                  <a:schemeClr val="bg2"/>
                </a:solidFill>
              </a:rPr>
              <a:t>Unauthorized Use and Disclosure Prohibited</a:t>
            </a:r>
          </a:p>
        </p:txBody>
      </p:sp>
      <p:pic>
        <p:nvPicPr>
          <p:cNvPr id="29" name="Picture 28" descr="CompanyConfidential.png"/>
          <p:cNvPicPr>
            <a:picLocks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31217" y="5113387"/>
            <a:ext cx="673752" cy="412043"/>
          </a:xfrm>
          <a:prstGeom prst="rect">
            <a:avLst/>
          </a:prstGeom>
        </p:spPr>
      </p:pic>
      <p:sp>
        <p:nvSpPr>
          <p:cNvPr id="40" name="Rectangle 39"/>
          <p:cNvSpPr>
            <a:spLocks noChangeArrowheads="1"/>
          </p:cNvSpPr>
          <p:nvPr userDrawn="1"/>
        </p:nvSpPr>
        <p:spPr bwMode="auto">
          <a:xfrm>
            <a:off x="4679031" y="6635834"/>
            <a:ext cx="4396231" cy="215444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eaLnBrk="0" hangingPunct="0">
              <a:lnSpc>
                <a:spcPct val="100000"/>
              </a:lnSpc>
              <a:defRPr/>
            </a:pPr>
            <a:r>
              <a:rPr lang="en-US" sz="800" kern="0" spc="20" dirty="0">
                <a:solidFill>
                  <a:schemeClr val="bg1"/>
                </a:solidFill>
                <a:latin typeface="Arial" panose="020B0604020202020204" pitchFamily="34" charset="0"/>
                <a:ea typeface="Arial Unicode MS" charset="0"/>
                <a:cs typeface="Arial" panose="020B0604020202020204" pitchFamily="34" charset="0"/>
              </a:rPr>
              <a:t>Copyright © 2017 Rockwell Automation, Inc. All Rights Reserved.</a:t>
            </a:r>
            <a:r>
              <a:rPr lang="en-US" sz="800" kern="0" spc="20" baseline="0" dirty="0">
                <a:solidFill>
                  <a:schemeClr val="bg1"/>
                </a:solidFill>
                <a:latin typeface="Arial" panose="020B0604020202020204" pitchFamily="34" charset="0"/>
                <a:ea typeface="Arial Unicode MS" charset="0"/>
                <a:cs typeface="Arial" panose="020B0604020202020204" pitchFamily="34" charset="0"/>
              </a:rPr>
              <a:t>   </a:t>
            </a:r>
            <a:fld id="{C41E6217-FD4A-4698-ADE0-B72F602A1308}" type="slidenum">
              <a:rPr lang="en-US" sz="800" kern="0" spc="20" smtClean="0">
                <a:solidFill>
                  <a:schemeClr val="bg1"/>
                </a:solidFill>
                <a:latin typeface="Arial" panose="020B0604020202020204" pitchFamily="34" charset="0"/>
                <a:ea typeface="Arial Unicode MS" charset="0"/>
                <a:cs typeface="Arial" panose="020B0604020202020204" pitchFamily="34" charset="0"/>
              </a:rPr>
              <a:pPr algn="r" eaLnBrk="0" hangingPunct="0">
                <a:lnSpc>
                  <a:spcPct val="100000"/>
                </a:lnSpc>
                <a:defRPr/>
              </a:pPr>
              <a:t>‹#›</a:t>
            </a:fld>
            <a:endParaRPr lang="en-US" sz="800" kern="0" spc="20" dirty="0">
              <a:solidFill>
                <a:schemeClr val="bg1"/>
              </a:solidFill>
              <a:latin typeface="Arial" panose="020B0604020202020204" pitchFamily="34" charset="0"/>
              <a:ea typeface="Arial Unicode MS" charset="0"/>
              <a:cs typeface="Arial" panose="020B0604020202020204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0"/>
          <p:cNvSpPr>
            <a:spLocks noChangeArrowheads="1"/>
          </p:cNvSpPr>
          <p:nvPr userDrawn="1"/>
        </p:nvSpPr>
        <p:spPr bwMode="auto">
          <a:xfrm>
            <a:off x="77271" y="72080"/>
            <a:ext cx="8988552" cy="658593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headEnd/>
            <a:tailEnd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lnSpc>
                <a:spcPct val="100000"/>
              </a:lnSpc>
              <a:defRPr/>
            </a:pPr>
            <a:endParaRPr lang="en-US" sz="24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/>
          </p:nvPr>
        </p:nvSpPr>
        <p:spPr>
          <a:xfrm>
            <a:off x="76200" y="59299"/>
            <a:ext cx="8983133" cy="660030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17242" y="5556250"/>
            <a:ext cx="8610600" cy="762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</p:cSld>
  <p:clrMapOvr>
    <a:masterClrMapping/>
  </p:clrMapOvr>
  <p:transition spd="med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with Title &amp; Sub-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0"/>
          <p:cNvSpPr>
            <a:spLocks noChangeArrowheads="1"/>
          </p:cNvSpPr>
          <p:nvPr userDrawn="1"/>
        </p:nvSpPr>
        <p:spPr bwMode="auto">
          <a:xfrm>
            <a:off x="77271" y="72080"/>
            <a:ext cx="8988552" cy="658593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headEnd/>
            <a:tailEnd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lnSpc>
                <a:spcPct val="100000"/>
              </a:lnSpc>
              <a:defRPr/>
            </a:pPr>
            <a:endParaRPr lang="en-US" sz="24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/>
          </p:nvPr>
        </p:nvSpPr>
        <p:spPr>
          <a:xfrm>
            <a:off x="76200" y="59299"/>
            <a:ext cx="8983133" cy="660030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04413" y="4962525"/>
            <a:ext cx="8610600" cy="762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half" idx="10" hasCustomPrompt="1"/>
          </p:nvPr>
        </p:nvSpPr>
        <p:spPr>
          <a:xfrm>
            <a:off x="304413" y="5724525"/>
            <a:ext cx="8610600" cy="593725"/>
          </a:xfrm>
          <a:prstGeom prst="rect">
            <a:avLst/>
          </a:prstGeom>
        </p:spPr>
        <p:txBody>
          <a:bodyPr/>
          <a:lstStyle>
            <a:lvl1pPr>
              <a:buNone/>
              <a:defRPr baseline="0">
                <a:solidFill>
                  <a:schemeClr val="bg1"/>
                </a:solidFill>
              </a:defRPr>
            </a:lvl1pPr>
            <a:lvl2pPr marL="804863" indent="-228600">
              <a:defRPr>
                <a:solidFill>
                  <a:srgbClr val="FFFFFF"/>
                </a:solidFill>
              </a:defRPr>
            </a:lvl2pPr>
            <a:lvl3pPr marL="1201738" indent="-228600"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buClr>
                <a:schemeClr val="bg1"/>
              </a:buCl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Add Sub Title</a:t>
            </a:r>
          </a:p>
        </p:txBody>
      </p:sp>
    </p:spTree>
  </p:cSld>
  <p:clrMapOvr>
    <a:masterClrMapping/>
  </p:clrMapOvr>
  <p:transition spd="med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52400" y="152400"/>
            <a:ext cx="7086600" cy="914399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1"/>
          </p:nvPr>
        </p:nvSpPr>
        <p:spPr>
          <a:xfrm>
            <a:off x="152400" y="1295400"/>
            <a:ext cx="4343400" cy="5334000"/>
          </a:xfrm>
          <a:prstGeom prst="rect">
            <a:avLst/>
          </a:prstGeom>
        </p:spPr>
        <p:txBody>
          <a:bodyPr/>
          <a:lstStyle>
            <a:lvl4pPr>
              <a:buClrTx/>
              <a:buFont typeface="Wingdings" charset="2"/>
              <a:buChar char="§"/>
              <a:defRPr sz="1600" cap="none"/>
            </a:lvl4pPr>
            <a:lvl5pPr>
              <a:buClrTx/>
              <a:buFont typeface="Wingdings" charset="2"/>
              <a:buChar char="§"/>
              <a:defRPr sz="1400" cap="none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7"/>
          <p:cNvSpPr>
            <a:spLocks noGrp="1"/>
          </p:cNvSpPr>
          <p:nvPr>
            <p:ph sz="quarter" idx="12"/>
          </p:nvPr>
        </p:nvSpPr>
        <p:spPr>
          <a:xfrm>
            <a:off x="4660006" y="1295400"/>
            <a:ext cx="4343400" cy="5334000"/>
          </a:xfrm>
          <a:prstGeom prst="rect">
            <a:avLst/>
          </a:prstGeom>
        </p:spPr>
        <p:txBody>
          <a:bodyPr/>
          <a:lstStyle>
            <a:lvl4pPr>
              <a:buClrTx/>
              <a:buFont typeface="Wingdings" charset="2"/>
              <a:buChar char="§"/>
              <a:defRPr sz="1600" cap="none"/>
            </a:lvl4pPr>
            <a:lvl5pPr>
              <a:buClrTx/>
              <a:buFont typeface="Wingdings" charset="2"/>
              <a:buChar char="§"/>
              <a:defRPr sz="1400" cap="none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  <p:transition spd="med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ing Slide, Title Only - 1 or 2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0"/>
          <p:cNvSpPr>
            <a:spLocks noChangeArrowheads="1"/>
          </p:cNvSpPr>
          <p:nvPr userDrawn="1"/>
        </p:nvSpPr>
        <p:spPr bwMode="auto">
          <a:xfrm>
            <a:off x="76200" y="66675"/>
            <a:ext cx="8985503" cy="659292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headEnd/>
            <a:tailEnd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lnSpc>
                <a:spcPct val="100000"/>
              </a:lnSpc>
              <a:defRPr/>
            </a:pPr>
            <a:endParaRPr lang="en-US" sz="24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9" name="Rectangle 8"/>
          <p:cNvSpPr/>
          <p:nvPr userDrawn="1"/>
        </p:nvSpPr>
        <p:spPr bwMode="auto">
          <a:xfrm>
            <a:off x="66674" y="2359553"/>
            <a:ext cx="9001125" cy="1374247"/>
          </a:xfrm>
          <a:prstGeom prst="rect">
            <a:avLst/>
          </a:prstGeom>
          <a:gradFill flip="none" rotWithShape="1">
            <a:gsLst>
              <a:gs pos="54000">
                <a:srgbClr val="FFFFFF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rgbClr val="CC0000"/>
              </a:solidFill>
              <a:effectLst/>
              <a:latin typeface="Arial Narrow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2" name="Rectangle 4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400657" y="2538845"/>
            <a:ext cx="4622800" cy="1015663"/>
          </a:xfrm>
        </p:spPr>
        <p:txBody>
          <a:bodyPr wrap="square" anchor="ctr">
            <a:spAutoFit/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ts val="2400"/>
              </a:spcBef>
              <a:spcAft>
                <a:spcPts val="3000"/>
              </a:spcAft>
              <a:buClrTx/>
              <a:buSzTx/>
              <a:buFontTx/>
              <a:buNone/>
              <a:tabLst/>
              <a:defRPr sz="30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Add Title</a:t>
            </a:r>
            <a:br>
              <a:rPr lang="en-US"/>
            </a:br>
            <a:r>
              <a:rPr lang="en-US"/>
              <a:t>2 Lines (Optional)</a:t>
            </a:r>
          </a:p>
        </p:txBody>
      </p:sp>
      <p:grpSp>
        <p:nvGrpSpPr>
          <p:cNvPr id="14" name="Group 25"/>
          <p:cNvGrpSpPr/>
          <p:nvPr userDrawn="1"/>
        </p:nvGrpSpPr>
        <p:grpSpPr>
          <a:xfrm>
            <a:off x="7653338" y="407988"/>
            <a:ext cx="1066800" cy="1066800"/>
            <a:chOff x="6096000" y="457200"/>
            <a:chExt cx="1066800" cy="1066800"/>
          </a:xfrm>
        </p:grpSpPr>
        <p:sp>
          <p:nvSpPr>
            <p:cNvPr id="15" name="Rectangle 30"/>
            <p:cNvSpPr>
              <a:spLocks noChangeArrowheads="1"/>
            </p:cNvSpPr>
            <p:nvPr userDrawn="1"/>
          </p:nvSpPr>
          <p:spPr bwMode="auto">
            <a:xfrm>
              <a:off x="6096000" y="457200"/>
              <a:ext cx="1066800" cy="1066800"/>
            </a:xfrm>
            <a:prstGeom prst="rect">
              <a:avLst/>
            </a:prstGeom>
            <a:gradFill flip="none" rotWithShape="1">
              <a:gsLst>
                <a:gs pos="25000">
                  <a:srgbClr val="E60F34"/>
                </a:gs>
                <a:gs pos="100000">
                  <a:srgbClr val="800000"/>
                </a:gs>
              </a:gsLst>
              <a:path path="circle">
                <a:fillToRect l="50000" t="50000" r="50000" b="50000"/>
              </a:path>
              <a:tileRect/>
            </a:gradFill>
            <a:ln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>
                <a:lnSpc>
                  <a:spcPct val="100000"/>
                </a:lnSpc>
                <a:defRPr/>
              </a:pPr>
              <a:endParaRPr lang="en-US" sz="2400">
                <a:solidFill>
                  <a:schemeClr val="tx1"/>
                </a:solidFill>
                <a:latin typeface="Arial" charset="0"/>
              </a:endParaRPr>
            </a:p>
          </p:txBody>
        </p:sp>
        <p:pic>
          <p:nvPicPr>
            <p:cNvPr id="16" name="Picture 15" descr="LTS_WhiteTextFromRedBox.png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6260576" y="619125"/>
              <a:ext cx="775748" cy="752476"/>
            </a:xfrm>
            <a:prstGeom prst="rect">
              <a:avLst/>
            </a:prstGeom>
          </p:spPr>
        </p:pic>
      </p:grpSp>
      <p:sp>
        <p:nvSpPr>
          <p:cNvPr id="17" name="Pentagon 16"/>
          <p:cNvSpPr/>
          <p:nvPr userDrawn="1"/>
        </p:nvSpPr>
        <p:spPr bwMode="auto">
          <a:xfrm>
            <a:off x="8468" y="5868450"/>
            <a:ext cx="372532" cy="457200"/>
          </a:xfrm>
          <a:prstGeom prst="homePlate">
            <a:avLst>
              <a:gd name="adj" fmla="val 26410"/>
            </a:avLst>
          </a:prstGeom>
          <a:gradFill>
            <a:gsLst>
              <a:gs pos="74000">
                <a:srgbClr val="E60A3D"/>
              </a:gs>
              <a:gs pos="0">
                <a:srgbClr val="800000"/>
              </a:gs>
            </a:gsLst>
            <a:lin ang="0" scaled="0"/>
          </a:gradFill>
          <a:ln>
            <a:headEnd type="none" w="med" len="med"/>
            <a:tailEnd type="none" w="med" len="med"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rgbClr val="CC0000"/>
              </a:solidFill>
              <a:effectLst/>
              <a:latin typeface="Arial Narrow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8" name="Right Triangle 17"/>
          <p:cNvSpPr/>
          <p:nvPr userDrawn="1"/>
        </p:nvSpPr>
        <p:spPr bwMode="auto">
          <a:xfrm rot="10800000">
            <a:off x="2497" y="6325650"/>
            <a:ext cx="67353" cy="70369"/>
          </a:xfrm>
          <a:prstGeom prst="rtTriangle">
            <a:avLst/>
          </a:prstGeom>
          <a:solidFill>
            <a:srgbClr val="3A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rgbClr val="CC0000"/>
              </a:solidFill>
              <a:effectLst/>
              <a:latin typeface="Arial Narrow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9" name="Text Box 16"/>
          <p:cNvSpPr txBox="1">
            <a:spLocks noChangeArrowheads="1"/>
          </p:cNvSpPr>
          <p:nvPr userDrawn="1"/>
        </p:nvSpPr>
        <p:spPr bwMode="auto">
          <a:xfrm>
            <a:off x="389467" y="6201826"/>
            <a:ext cx="1539204" cy="203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b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1pPr>
            <a:lvl2pPr marL="4572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2pPr>
            <a:lvl3pPr marL="9144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3pPr>
            <a:lvl4pPr marL="13716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4pPr>
            <a:lvl5pPr marL="18288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5pPr>
            <a:lvl6pPr marL="2286000" algn="l" defTabSz="457200" rtl="0" eaLnBrk="1" latinLnBrk="0" hangingPunct="1"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6pPr>
            <a:lvl7pPr marL="2743200" algn="l" defTabSz="457200" rtl="0" eaLnBrk="1" latinLnBrk="0" hangingPunct="1"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7pPr>
            <a:lvl8pPr marL="3200400" algn="l" defTabSz="457200" rtl="0" eaLnBrk="1" latinLnBrk="0" hangingPunct="1"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8pPr>
            <a:lvl9pPr marL="3657600" algn="l" defTabSz="457200" rtl="0" eaLnBrk="1" latinLnBrk="0" hangingPunct="1"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sz="900" b="1" i="0" dirty="0">
                <a:solidFill>
                  <a:schemeClr val="bg1">
                    <a:lumMod val="50000"/>
                  </a:schemeClr>
                </a:solidFill>
                <a:latin typeface="+mn-lt"/>
                <a:cs typeface="Arial"/>
              </a:rPr>
              <a:t>www.rockwellautomation.com</a:t>
            </a:r>
            <a:endParaRPr lang="en-US" sz="1000" b="1" i="0" dirty="0">
              <a:solidFill>
                <a:schemeClr val="bg1">
                  <a:lumMod val="50000"/>
                </a:schemeClr>
              </a:solidFill>
              <a:latin typeface="+mn-lt"/>
              <a:cs typeface="Arial"/>
            </a:endParaRPr>
          </a:p>
        </p:txBody>
      </p:sp>
      <p:pic>
        <p:nvPicPr>
          <p:cNvPr id="20" name="Picture 19" descr="Social_Media_Standard_70K_Nov16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434" y="5837218"/>
            <a:ext cx="2566416" cy="475488"/>
          </a:xfrm>
          <a:prstGeom prst="rect">
            <a:avLst/>
          </a:prstGeom>
        </p:spPr>
      </p:pic>
      <p:sp>
        <p:nvSpPr>
          <p:cNvPr id="21" name="Text Box 16"/>
          <p:cNvSpPr txBox="1">
            <a:spLocks noChangeArrowheads="1"/>
          </p:cNvSpPr>
          <p:nvPr userDrawn="1"/>
        </p:nvSpPr>
        <p:spPr bwMode="auto">
          <a:xfrm>
            <a:off x="811582" y="4675728"/>
            <a:ext cx="3505200" cy="504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b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1pPr>
            <a:lvl2pPr marL="4572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2pPr>
            <a:lvl3pPr marL="9144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3pPr>
            <a:lvl4pPr marL="13716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4pPr>
            <a:lvl5pPr marL="18288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5pPr>
            <a:lvl6pPr marL="2286000" algn="l" defTabSz="457200" rtl="0" eaLnBrk="1" latinLnBrk="0" hangingPunct="1"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6pPr>
            <a:lvl7pPr marL="2743200" algn="l" defTabSz="457200" rtl="0" eaLnBrk="1" latinLnBrk="0" hangingPunct="1"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7pPr>
            <a:lvl8pPr marL="3200400" algn="l" defTabSz="457200" rtl="0" eaLnBrk="1" latinLnBrk="0" hangingPunct="1"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8pPr>
            <a:lvl9pPr marL="3657600" algn="l" defTabSz="457200" rtl="0" eaLnBrk="1" latinLnBrk="0" hangingPunct="1"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ts val="158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cap="all" dirty="0">
                <a:solidFill>
                  <a:schemeClr val="accent2"/>
                </a:solidFill>
              </a:rPr>
              <a:t>Company Confidential </a:t>
            </a:r>
            <a:br>
              <a:rPr lang="en-US" sz="1400" b="1" cap="all" dirty="0">
                <a:solidFill>
                  <a:schemeClr val="accent2"/>
                </a:solidFill>
              </a:rPr>
            </a:br>
            <a:r>
              <a:rPr lang="en-US" sz="1200" b="1" dirty="0">
                <a:solidFill>
                  <a:schemeClr val="accent2"/>
                </a:solidFill>
              </a:rPr>
              <a:t>Unauthorized Use and Disclosure Prohibited</a:t>
            </a:r>
          </a:p>
        </p:txBody>
      </p:sp>
      <p:pic>
        <p:nvPicPr>
          <p:cNvPr id="22" name="Picture 21" descr="CompanyConfidential.png"/>
          <p:cNvPicPr>
            <a:picLocks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62262" y="4715888"/>
            <a:ext cx="673752" cy="412043"/>
          </a:xfrm>
          <a:prstGeom prst="rect">
            <a:avLst/>
          </a:prstGeom>
        </p:spPr>
      </p:pic>
      <p:pic>
        <p:nvPicPr>
          <p:cNvPr id="24" name="Picture 23" descr="RA_Brands_CoolGray.png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5030240" y="6012169"/>
            <a:ext cx="3694176" cy="353785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ing Slide, Title Only - 1 or 2 Lines_G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0"/>
          <p:cNvSpPr>
            <a:spLocks noChangeArrowheads="1"/>
          </p:cNvSpPr>
          <p:nvPr userDrawn="1"/>
        </p:nvSpPr>
        <p:spPr bwMode="auto">
          <a:xfrm>
            <a:off x="76200" y="66675"/>
            <a:ext cx="8985503" cy="659292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headEnd/>
            <a:tailEnd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lnSpc>
                <a:spcPct val="100000"/>
              </a:lnSpc>
              <a:defRPr/>
            </a:pPr>
            <a:endParaRPr lang="en-US" sz="24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9" name="Rectangle 8"/>
          <p:cNvSpPr/>
          <p:nvPr userDrawn="1"/>
        </p:nvSpPr>
        <p:spPr bwMode="auto">
          <a:xfrm>
            <a:off x="66674" y="2359553"/>
            <a:ext cx="9001125" cy="1374247"/>
          </a:xfrm>
          <a:prstGeom prst="rect">
            <a:avLst/>
          </a:prstGeom>
          <a:gradFill flip="none" rotWithShape="1">
            <a:gsLst>
              <a:gs pos="54000">
                <a:srgbClr val="FFFFFF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rgbClr val="CC0000"/>
              </a:solidFill>
              <a:effectLst/>
              <a:latin typeface="Arial Narrow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2" name="Rectangle 4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400657" y="2538845"/>
            <a:ext cx="4622800" cy="1015663"/>
          </a:xfrm>
        </p:spPr>
        <p:txBody>
          <a:bodyPr wrap="square" anchor="ctr">
            <a:spAutoFit/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ts val="2400"/>
              </a:spcBef>
              <a:spcAft>
                <a:spcPts val="3000"/>
              </a:spcAft>
              <a:buClrTx/>
              <a:buSzTx/>
              <a:buFontTx/>
              <a:buNone/>
              <a:tabLst/>
              <a:defRPr sz="30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Add Title</a:t>
            </a:r>
            <a:br>
              <a:rPr lang="en-US"/>
            </a:br>
            <a:r>
              <a:rPr lang="en-US"/>
              <a:t>2 Lines (Optional)</a:t>
            </a:r>
          </a:p>
        </p:txBody>
      </p:sp>
      <p:grpSp>
        <p:nvGrpSpPr>
          <p:cNvPr id="14" name="Group 25"/>
          <p:cNvGrpSpPr/>
          <p:nvPr userDrawn="1"/>
        </p:nvGrpSpPr>
        <p:grpSpPr>
          <a:xfrm>
            <a:off x="7653338" y="407988"/>
            <a:ext cx="1066800" cy="1066800"/>
            <a:chOff x="6096000" y="457200"/>
            <a:chExt cx="1066800" cy="1066800"/>
          </a:xfrm>
        </p:grpSpPr>
        <p:sp>
          <p:nvSpPr>
            <p:cNvPr id="15" name="Rectangle 30"/>
            <p:cNvSpPr>
              <a:spLocks noChangeArrowheads="1"/>
            </p:cNvSpPr>
            <p:nvPr userDrawn="1"/>
          </p:nvSpPr>
          <p:spPr bwMode="auto">
            <a:xfrm>
              <a:off x="6096000" y="457200"/>
              <a:ext cx="1066800" cy="1066800"/>
            </a:xfrm>
            <a:prstGeom prst="rect">
              <a:avLst/>
            </a:prstGeom>
            <a:gradFill flip="none" rotWithShape="1">
              <a:gsLst>
                <a:gs pos="25000">
                  <a:srgbClr val="E60F34"/>
                </a:gs>
                <a:gs pos="100000">
                  <a:srgbClr val="800000"/>
                </a:gs>
              </a:gsLst>
              <a:path path="circle">
                <a:fillToRect l="50000" t="50000" r="50000" b="50000"/>
              </a:path>
              <a:tileRect/>
            </a:gradFill>
            <a:ln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>
                <a:lnSpc>
                  <a:spcPct val="100000"/>
                </a:lnSpc>
                <a:defRPr/>
              </a:pPr>
              <a:endParaRPr lang="en-US" sz="2400">
                <a:solidFill>
                  <a:schemeClr val="tx1"/>
                </a:solidFill>
                <a:latin typeface="Arial" charset="0"/>
              </a:endParaRPr>
            </a:p>
          </p:txBody>
        </p:sp>
        <p:pic>
          <p:nvPicPr>
            <p:cNvPr id="16" name="Picture 15" descr="LTS_WhiteTextFromRedBox.png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6260576" y="619125"/>
              <a:ext cx="775748" cy="752476"/>
            </a:xfrm>
            <a:prstGeom prst="rect">
              <a:avLst/>
            </a:prstGeom>
          </p:spPr>
        </p:pic>
      </p:grpSp>
      <p:sp>
        <p:nvSpPr>
          <p:cNvPr id="17" name="Pentagon 16"/>
          <p:cNvSpPr/>
          <p:nvPr userDrawn="1"/>
        </p:nvSpPr>
        <p:spPr bwMode="auto">
          <a:xfrm>
            <a:off x="8468" y="5868450"/>
            <a:ext cx="372532" cy="457200"/>
          </a:xfrm>
          <a:prstGeom prst="homePlate">
            <a:avLst>
              <a:gd name="adj" fmla="val 26410"/>
            </a:avLst>
          </a:prstGeom>
          <a:gradFill>
            <a:gsLst>
              <a:gs pos="74000">
                <a:srgbClr val="E60A3D"/>
              </a:gs>
              <a:gs pos="0">
                <a:srgbClr val="800000"/>
              </a:gs>
            </a:gsLst>
            <a:lin ang="0" scaled="0"/>
          </a:gradFill>
          <a:ln>
            <a:headEnd type="none" w="med" len="med"/>
            <a:tailEnd type="none" w="med" len="med"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rgbClr val="CC0000"/>
              </a:solidFill>
              <a:effectLst/>
              <a:latin typeface="Arial Narrow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8" name="Right Triangle 17"/>
          <p:cNvSpPr/>
          <p:nvPr userDrawn="1"/>
        </p:nvSpPr>
        <p:spPr bwMode="auto">
          <a:xfrm rot="10800000">
            <a:off x="2497" y="6325650"/>
            <a:ext cx="67353" cy="70369"/>
          </a:xfrm>
          <a:prstGeom prst="rtTriangle">
            <a:avLst/>
          </a:prstGeom>
          <a:solidFill>
            <a:srgbClr val="3A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rgbClr val="CC0000"/>
              </a:solidFill>
              <a:effectLst/>
              <a:latin typeface="Arial Narrow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9" name="Text Box 16"/>
          <p:cNvSpPr txBox="1">
            <a:spLocks noChangeArrowheads="1"/>
          </p:cNvSpPr>
          <p:nvPr userDrawn="1"/>
        </p:nvSpPr>
        <p:spPr bwMode="auto">
          <a:xfrm>
            <a:off x="389467" y="6201826"/>
            <a:ext cx="1539204" cy="203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b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1pPr>
            <a:lvl2pPr marL="4572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2pPr>
            <a:lvl3pPr marL="9144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3pPr>
            <a:lvl4pPr marL="13716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4pPr>
            <a:lvl5pPr marL="18288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5pPr>
            <a:lvl6pPr marL="2286000" algn="l" defTabSz="457200" rtl="0" eaLnBrk="1" latinLnBrk="0" hangingPunct="1"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6pPr>
            <a:lvl7pPr marL="2743200" algn="l" defTabSz="457200" rtl="0" eaLnBrk="1" latinLnBrk="0" hangingPunct="1"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7pPr>
            <a:lvl8pPr marL="3200400" algn="l" defTabSz="457200" rtl="0" eaLnBrk="1" latinLnBrk="0" hangingPunct="1"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8pPr>
            <a:lvl9pPr marL="3657600" algn="l" defTabSz="457200" rtl="0" eaLnBrk="1" latinLnBrk="0" hangingPunct="1"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sz="900" b="1" i="0" dirty="0">
                <a:solidFill>
                  <a:schemeClr val="bg1">
                    <a:lumMod val="50000"/>
                  </a:schemeClr>
                </a:solidFill>
                <a:latin typeface="+mn-lt"/>
                <a:cs typeface="Arial"/>
              </a:rPr>
              <a:t>www.rockwellautomation.com</a:t>
            </a:r>
            <a:endParaRPr lang="en-US" sz="1000" b="1" i="0" dirty="0">
              <a:solidFill>
                <a:schemeClr val="bg1">
                  <a:lumMod val="50000"/>
                </a:schemeClr>
              </a:solidFill>
              <a:latin typeface="+mn-lt"/>
              <a:cs typeface="Arial"/>
            </a:endParaRPr>
          </a:p>
        </p:txBody>
      </p:sp>
      <p:pic>
        <p:nvPicPr>
          <p:cNvPr id="20" name="Picture 19" descr="Social_Media_Standard_70K_Nov16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434" y="5837218"/>
            <a:ext cx="2566416" cy="475488"/>
          </a:xfrm>
          <a:prstGeom prst="rect">
            <a:avLst/>
          </a:prstGeom>
        </p:spPr>
      </p:pic>
      <p:sp>
        <p:nvSpPr>
          <p:cNvPr id="21" name="Text Box 16"/>
          <p:cNvSpPr txBox="1">
            <a:spLocks noChangeArrowheads="1"/>
          </p:cNvSpPr>
          <p:nvPr userDrawn="1"/>
        </p:nvSpPr>
        <p:spPr bwMode="auto">
          <a:xfrm>
            <a:off x="811582" y="4675728"/>
            <a:ext cx="3505200" cy="504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b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1pPr>
            <a:lvl2pPr marL="4572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2pPr>
            <a:lvl3pPr marL="9144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3pPr>
            <a:lvl4pPr marL="13716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4pPr>
            <a:lvl5pPr marL="18288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5pPr>
            <a:lvl6pPr marL="2286000" algn="l" defTabSz="457200" rtl="0" eaLnBrk="1" latinLnBrk="0" hangingPunct="1"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6pPr>
            <a:lvl7pPr marL="2743200" algn="l" defTabSz="457200" rtl="0" eaLnBrk="1" latinLnBrk="0" hangingPunct="1"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7pPr>
            <a:lvl8pPr marL="3200400" algn="l" defTabSz="457200" rtl="0" eaLnBrk="1" latinLnBrk="0" hangingPunct="1"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8pPr>
            <a:lvl9pPr marL="3657600" algn="l" defTabSz="457200" rtl="0" eaLnBrk="1" latinLnBrk="0" hangingPunct="1"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ts val="158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cap="all" dirty="0">
                <a:solidFill>
                  <a:schemeClr val="accent2"/>
                </a:solidFill>
              </a:rPr>
              <a:t>Company Confidential </a:t>
            </a:r>
            <a:br>
              <a:rPr lang="en-US" sz="1400" b="1" cap="all" dirty="0">
                <a:solidFill>
                  <a:schemeClr val="accent2"/>
                </a:solidFill>
              </a:rPr>
            </a:br>
            <a:r>
              <a:rPr lang="en-US" sz="1200" b="1" dirty="0">
                <a:solidFill>
                  <a:schemeClr val="accent2"/>
                </a:solidFill>
              </a:rPr>
              <a:t>Unauthorized Use and Disclosure Prohibited</a:t>
            </a:r>
          </a:p>
        </p:txBody>
      </p:sp>
      <p:pic>
        <p:nvPicPr>
          <p:cNvPr id="22" name="Picture 21" descr="CompanyConfidential.png"/>
          <p:cNvPicPr>
            <a:picLocks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62262" y="4715888"/>
            <a:ext cx="673752" cy="412043"/>
          </a:xfrm>
          <a:prstGeom prst="rect">
            <a:avLst/>
          </a:prstGeom>
        </p:spPr>
      </p:pic>
      <p:pic>
        <p:nvPicPr>
          <p:cNvPr id="23" name="Picture 22"/>
          <p:cNvPicPr>
            <a:picLocks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1628" y="2105767"/>
            <a:ext cx="2251710" cy="1873687"/>
          </a:xfrm>
          <a:prstGeom prst="rect">
            <a:avLst/>
          </a:prstGeom>
        </p:spPr>
      </p:pic>
      <p:pic>
        <p:nvPicPr>
          <p:cNvPr id="24" name="Picture 23" descr="RA_Brands_CoolGray.png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5030240" y="6012169"/>
            <a:ext cx="3694176" cy="353785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ing Slide -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0"/>
          <p:cNvSpPr>
            <a:spLocks noChangeArrowheads="1"/>
          </p:cNvSpPr>
          <p:nvPr userDrawn="1"/>
        </p:nvSpPr>
        <p:spPr bwMode="auto">
          <a:xfrm>
            <a:off x="76200" y="66675"/>
            <a:ext cx="8985503" cy="659292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headEnd/>
            <a:tailEnd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lnSpc>
                <a:spcPct val="100000"/>
              </a:lnSpc>
              <a:defRPr/>
            </a:pPr>
            <a:endParaRPr lang="en-US" sz="2400">
              <a:solidFill>
                <a:schemeClr val="tx1"/>
              </a:solidFill>
              <a:latin typeface="Arial" charset="0"/>
            </a:endParaRPr>
          </a:p>
        </p:txBody>
      </p:sp>
      <p:grpSp>
        <p:nvGrpSpPr>
          <p:cNvPr id="14" name="Group 25"/>
          <p:cNvGrpSpPr/>
          <p:nvPr userDrawn="1"/>
        </p:nvGrpSpPr>
        <p:grpSpPr>
          <a:xfrm>
            <a:off x="7653338" y="407988"/>
            <a:ext cx="1066800" cy="1066800"/>
            <a:chOff x="6096000" y="457200"/>
            <a:chExt cx="1066800" cy="1066800"/>
          </a:xfrm>
        </p:grpSpPr>
        <p:sp>
          <p:nvSpPr>
            <p:cNvPr id="15" name="Rectangle 30"/>
            <p:cNvSpPr>
              <a:spLocks noChangeArrowheads="1"/>
            </p:cNvSpPr>
            <p:nvPr userDrawn="1"/>
          </p:nvSpPr>
          <p:spPr bwMode="auto">
            <a:xfrm>
              <a:off x="6096000" y="457200"/>
              <a:ext cx="1066800" cy="1066800"/>
            </a:xfrm>
            <a:prstGeom prst="rect">
              <a:avLst/>
            </a:prstGeom>
            <a:gradFill flip="none" rotWithShape="1">
              <a:gsLst>
                <a:gs pos="25000">
                  <a:srgbClr val="E60F34"/>
                </a:gs>
                <a:gs pos="100000">
                  <a:srgbClr val="800000"/>
                </a:gs>
              </a:gsLst>
              <a:path path="circle">
                <a:fillToRect l="50000" t="50000" r="50000" b="50000"/>
              </a:path>
              <a:tileRect/>
            </a:gradFill>
            <a:ln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>
                <a:lnSpc>
                  <a:spcPct val="100000"/>
                </a:lnSpc>
                <a:defRPr/>
              </a:pPr>
              <a:endParaRPr lang="en-US" sz="2400">
                <a:solidFill>
                  <a:schemeClr val="tx1"/>
                </a:solidFill>
                <a:latin typeface="Arial" charset="0"/>
              </a:endParaRPr>
            </a:p>
          </p:txBody>
        </p:sp>
        <p:pic>
          <p:nvPicPr>
            <p:cNvPr id="16" name="Picture 15" descr="LTS_WhiteTextFromRedBox.png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6260576" y="619125"/>
              <a:ext cx="775748" cy="752476"/>
            </a:xfrm>
            <a:prstGeom prst="rect">
              <a:avLst/>
            </a:prstGeom>
          </p:spPr>
        </p:pic>
      </p:grpSp>
      <p:sp>
        <p:nvSpPr>
          <p:cNvPr id="17" name="Pentagon 16"/>
          <p:cNvSpPr/>
          <p:nvPr userDrawn="1"/>
        </p:nvSpPr>
        <p:spPr bwMode="auto">
          <a:xfrm>
            <a:off x="8468" y="5868450"/>
            <a:ext cx="372532" cy="457200"/>
          </a:xfrm>
          <a:prstGeom prst="homePlate">
            <a:avLst>
              <a:gd name="adj" fmla="val 26410"/>
            </a:avLst>
          </a:prstGeom>
          <a:gradFill>
            <a:gsLst>
              <a:gs pos="74000">
                <a:srgbClr val="E60A3D"/>
              </a:gs>
              <a:gs pos="0">
                <a:srgbClr val="800000"/>
              </a:gs>
            </a:gsLst>
            <a:lin ang="0" scaled="0"/>
          </a:gradFill>
          <a:ln>
            <a:headEnd type="none" w="med" len="med"/>
            <a:tailEnd type="none" w="med" len="med"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rgbClr val="CC0000"/>
              </a:solidFill>
              <a:effectLst/>
              <a:latin typeface="Arial Narrow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8" name="Right Triangle 17"/>
          <p:cNvSpPr/>
          <p:nvPr userDrawn="1"/>
        </p:nvSpPr>
        <p:spPr bwMode="auto">
          <a:xfrm rot="10800000">
            <a:off x="2497" y="6325650"/>
            <a:ext cx="67353" cy="70369"/>
          </a:xfrm>
          <a:prstGeom prst="rtTriangle">
            <a:avLst/>
          </a:prstGeom>
          <a:solidFill>
            <a:srgbClr val="3A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rgbClr val="CC0000"/>
              </a:solidFill>
              <a:effectLst/>
              <a:latin typeface="Arial Narrow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9" name="Text Box 16"/>
          <p:cNvSpPr txBox="1">
            <a:spLocks noChangeArrowheads="1"/>
          </p:cNvSpPr>
          <p:nvPr userDrawn="1"/>
        </p:nvSpPr>
        <p:spPr bwMode="auto">
          <a:xfrm>
            <a:off x="389467" y="6201826"/>
            <a:ext cx="1539204" cy="203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b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1pPr>
            <a:lvl2pPr marL="4572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2pPr>
            <a:lvl3pPr marL="9144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3pPr>
            <a:lvl4pPr marL="13716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4pPr>
            <a:lvl5pPr marL="18288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5pPr>
            <a:lvl6pPr marL="2286000" algn="l" defTabSz="457200" rtl="0" eaLnBrk="1" latinLnBrk="0" hangingPunct="1"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6pPr>
            <a:lvl7pPr marL="2743200" algn="l" defTabSz="457200" rtl="0" eaLnBrk="1" latinLnBrk="0" hangingPunct="1"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7pPr>
            <a:lvl8pPr marL="3200400" algn="l" defTabSz="457200" rtl="0" eaLnBrk="1" latinLnBrk="0" hangingPunct="1"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8pPr>
            <a:lvl9pPr marL="3657600" algn="l" defTabSz="457200" rtl="0" eaLnBrk="1" latinLnBrk="0" hangingPunct="1"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sz="900" b="1" i="0" dirty="0">
                <a:solidFill>
                  <a:schemeClr val="bg1">
                    <a:lumMod val="50000"/>
                  </a:schemeClr>
                </a:solidFill>
                <a:latin typeface="+mn-lt"/>
                <a:cs typeface="Arial"/>
              </a:rPr>
              <a:t>www.rockwellautomation.com</a:t>
            </a:r>
            <a:endParaRPr lang="en-US" sz="1000" b="1" i="0" dirty="0">
              <a:solidFill>
                <a:schemeClr val="bg1">
                  <a:lumMod val="50000"/>
                </a:schemeClr>
              </a:solidFill>
              <a:latin typeface="+mn-lt"/>
              <a:cs typeface="Arial"/>
            </a:endParaRPr>
          </a:p>
        </p:txBody>
      </p:sp>
      <p:pic>
        <p:nvPicPr>
          <p:cNvPr id="20" name="Picture 19" descr="Social_Media_Standard_70K_Nov16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434" y="5837218"/>
            <a:ext cx="2566416" cy="475488"/>
          </a:xfrm>
          <a:prstGeom prst="rect">
            <a:avLst/>
          </a:prstGeom>
        </p:spPr>
      </p:pic>
      <p:sp>
        <p:nvSpPr>
          <p:cNvPr id="21" name="Text Box 16"/>
          <p:cNvSpPr txBox="1">
            <a:spLocks noChangeArrowheads="1"/>
          </p:cNvSpPr>
          <p:nvPr userDrawn="1"/>
        </p:nvSpPr>
        <p:spPr bwMode="auto">
          <a:xfrm>
            <a:off x="811582" y="4675728"/>
            <a:ext cx="3505200" cy="504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b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1pPr>
            <a:lvl2pPr marL="4572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2pPr>
            <a:lvl3pPr marL="9144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3pPr>
            <a:lvl4pPr marL="13716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4pPr>
            <a:lvl5pPr marL="18288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5pPr>
            <a:lvl6pPr marL="2286000" algn="l" defTabSz="457200" rtl="0" eaLnBrk="1" latinLnBrk="0" hangingPunct="1"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6pPr>
            <a:lvl7pPr marL="2743200" algn="l" defTabSz="457200" rtl="0" eaLnBrk="1" latinLnBrk="0" hangingPunct="1"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7pPr>
            <a:lvl8pPr marL="3200400" algn="l" defTabSz="457200" rtl="0" eaLnBrk="1" latinLnBrk="0" hangingPunct="1"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8pPr>
            <a:lvl9pPr marL="3657600" algn="l" defTabSz="457200" rtl="0" eaLnBrk="1" latinLnBrk="0" hangingPunct="1"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ts val="158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cap="all" dirty="0">
                <a:solidFill>
                  <a:schemeClr val="accent2"/>
                </a:solidFill>
              </a:rPr>
              <a:t>Company Confidential </a:t>
            </a:r>
            <a:br>
              <a:rPr lang="en-US" sz="1400" b="1" cap="all" dirty="0">
                <a:solidFill>
                  <a:schemeClr val="accent2"/>
                </a:solidFill>
              </a:rPr>
            </a:br>
            <a:r>
              <a:rPr lang="en-US" sz="1200" b="1" dirty="0">
                <a:solidFill>
                  <a:schemeClr val="accent2"/>
                </a:solidFill>
              </a:rPr>
              <a:t>Unauthorized Use and Disclosure Prohibited</a:t>
            </a:r>
          </a:p>
        </p:txBody>
      </p:sp>
      <p:pic>
        <p:nvPicPr>
          <p:cNvPr id="22" name="Picture 21" descr="CompanyConfidential.png"/>
          <p:cNvPicPr>
            <a:picLocks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62262" y="4715888"/>
            <a:ext cx="673752" cy="412043"/>
          </a:xfrm>
          <a:prstGeom prst="rect">
            <a:avLst/>
          </a:prstGeom>
        </p:spPr>
      </p:pic>
      <p:sp>
        <p:nvSpPr>
          <p:cNvPr id="24" name="Rectangle 23"/>
          <p:cNvSpPr/>
          <p:nvPr userDrawn="1"/>
        </p:nvSpPr>
        <p:spPr bwMode="auto">
          <a:xfrm>
            <a:off x="66674" y="2734936"/>
            <a:ext cx="9001125" cy="834066"/>
          </a:xfrm>
          <a:prstGeom prst="rect">
            <a:avLst/>
          </a:prstGeom>
          <a:gradFill flip="none" rotWithShape="1">
            <a:gsLst>
              <a:gs pos="54000">
                <a:srgbClr val="FFFFFF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rgbClr val="CC0000"/>
              </a:solidFill>
              <a:effectLst/>
              <a:latin typeface="Arial Narrow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25" name="Rectangle 4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400657" y="2874969"/>
            <a:ext cx="4622800" cy="553998"/>
          </a:xfrm>
        </p:spPr>
        <p:txBody>
          <a:bodyPr wrap="square" anchor="ctr">
            <a:spAutoFit/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ts val="2400"/>
              </a:spcBef>
              <a:spcAft>
                <a:spcPts val="3000"/>
              </a:spcAft>
              <a:buClrTx/>
              <a:buSzTx/>
              <a:buFontTx/>
              <a:buNone/>
              <a:tabLst/>
              <a:defRPr sz="3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</a:t>
            </a:r>
            <a:r>
              <a:rPr lang="en-US"/>
              <a:t>Add Title</a:t>
            </a:r>
            <a:endParaRPr lang="en-US" dirty="0"/>
          </a:p>
        </p:txBody>
      </p:sp>
      <p:pic>
        <p:nvPicPr>
          <p:cNvPr id="27" name="Picture 26" descr="RA_Brands_CoolGray.png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5030240" y="6012169"/>
            <a:ext cx="3694176" cy="353785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ding Slide - Title Only_G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0"/>
          <p:cNvSpPr>
            <a:spLocks noChangeArrowheads="1"/>
          </p:cNvSpPr>
          <p:nvPr userDrawn="1"/>
        </p:nvSpPr>
        <p:spPr bwMode="auto">
          <a:xfrm>
            <a:off x="76200" y="66675"/>
            <a:ext cx="8985503" cy="659292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headEnd/>
            <a:tailEnd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lnSpc>
                <a:spcPct val="100000"/>
              </a:lnSpc>
              <a:defRPr/>
            </a:pPr>
            <a:endParaRPr lang="en-US" sz="2400">
              <a:solidFill>
                <a:schemeClr val="tx1"/>
              </a:solidFill>
              <a:latin typeface="Arial" charset="0"/>
            </a:endParaRPr>
          </a:p>
        </p:txBody>
      </p:sp>
      <p:grpSp>
        <p:nvGrpSpPr>
          <p:cNvPr id="14" name="Group 25"/>
          <p:cNvGrpSpPr/>
          <p:nvPr userDrawn="1"/>
        </p:nvGrpSpPr>
        <p:grpSpPr>
          <a:xfrm>
            <a:off x="7653338" y="407988"/>
            <a:ext cx="1066800" cy="1066800"/>
            <a:chOff x="6096000" y="457200"/>
            <a:chExt cx="1066800" cy="1066800"/>
          </a:xfrm>
        </p:grpSpPr>
        <p:sp>
          <p:nvSpPr>
            <p:cNvPr id="15" name="Rectangle 30"/>
            <p:cNvSpPr>
              <a:spLocks noChangeArrowheads="1"/>
            </p:cNvSpPr>
            <p:nvPr userDrawn="1"/>
          </p:nvSpPr>
          <p:spPr bwMode="auto">
            <a:xfrm>
              <a:off x="6096000" y="457200"/>
              <a:ext cx="1066800" cy="1066800"/>
            </a:xfrm>
            <a:prstGeom prst="rect">
              <a:avLst/>
            </a:prstGeom>
            <a:gradFill flip="none" rotWithShape="1">
              <a:gsLst>
                <a:gs pos="25000">
                  <a:srgbClr val="E60F34"/>
                </a:gs>
                <a:gs pos="100000">
                  <a:srgbClr val="800000"/>
                </a:gs>
              </a:gsLst>
              <a:path path="circle">
                <a:fillToRect l="50000" t="50000" r="50000" b="50000"/>
              </a:path>
              <a:tileRect/>
            </a:gradFill>
            <a:ln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>
                <a:lnSpc>
                  <a:spcPct val="100000"/>
                </a:lnSpc>
                <a:defRPr/>
              </a:pPr>
              <a:endParaRPr lang="en-US" sz="2400">
                <a:solidFill>
                  <a:schemeClr val="tx1"/>
                </a:solidFill>
                <a:latin typeface="Arial" charset="0"/>
              </a:endParaRPr>
            </a:p>
          </p:txBody>
        </p:sp>
        <p:pic>
          <p:nvPicPr>
            <p:cNvPr id="16" name="Picture 15" descr="LTS_WhiteTextFromRedBox.png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6260576" y="619125"/>
              <a:ext cx="775748" cy="752476"/>
            </a:xfrm>
            <a:prstGeom prst="rect">
              <a:avLst/>
            </a:prstGeom>
          </p:spPr>
        </p:pic>
      </p:grpSp>
      <p:sp>
        <p:nvSpPr>
          <p:cNvPr id="17" name="Pentagon 16"/>
          <p:cNvSpPr/>
          <p:nvPr userDrawn="1"/>
        </p:nvSpPr>
        <p:spPr bwMode="auto">
          <a:xfrm>
            <a:off x="8468" y="5868450"/>
            <a:ext cx="372532" cy="457200"/>
          </a:xfrm>
          <a:prstGeom prst="homePlate">
            <a:avLst>
              <a:gd name="adj" fmla="val 26410"/>
            </a:avLst>
          </a:prstGeom>
          <a:gradFill>
            <a:gsLst>
              <a:gs pos="74000">
                <a:srgbClr val="E60A3D"/>
              </a:gs>
              <a:gs pos="0">
                <a:srgbClr val="800000"/>
              </a:gs>
            </a:gsLst>
            <a:lin ang="0" scaled="0"/>
          </a:gradFill>
          <a:ln>
            <a:headEnd type="none" w="med" len="med"/>
            <a:tailEnd type="none" w="med" len="med"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rgbClr val="CC0000"/>
              </a:solidFill>
              <a:effectLst/>
              <a:latin typeface="Arial Narrow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8" name="Right Triangle 17"/>
          <p:cNvSpPr/>
          <p:nvPr userDrawn="1"/>
        </p:nvSpPr>
        <p:spPr bwMode="auto">
          <a:xfrm rot="10800000">
            <a:off x="2497" y="6325650"/>
            <a:ext cx="67353" cy="70369"/>
          </a:xfrm>
          <a:prstGeom prst="rtTriangle">
            <a:avLst/>
          </a:prstGeom>
          <a:solidFill>
            <a:srgbClr val="3A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rgbClr val="CC0000"/>
              </a:solidFill>
              <a:effectLst/>
              <a:latin typeface="Arial Narrow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9" name="Text Box 16"/>
          <p:cNvSpPr txBox="1">
            <a:spLocks noChangeArrowheads="1"/>
          </p:cNvSpPr>
          <p:nvPr userDrawn="1"/>
        </p:nvSpPr>
        <p:spPr bwMode="auto">
          <a:xfrm>
            <a:off x="389467" y="6201826"/>
            <a:ext cx="1539204" cy="203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b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1pPr>
            <a:lvl2pPr marL="4572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2pPr>
            <a:lvl3pPr marL="9144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3pPr>
            <a:lvl4pPr marL="13716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4pPr>
            <a:lvl5pPr marL="18288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5pPr>
            <a:lvl6pPr marL="2286000" algn="l" defTabSz="457200" rtl="0" eaLnBrk="1" latinLnBrk="0" hangingPunct="1"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6pPr>
            <a:lvl7pPr marL="2743200" algn="l" defTabSz="457200" rtl="0" eaLnBrk="1" latinLnBrk="0" hangingPunct="1"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7pPr>
            <a:lvl8pPr marL="3200400" algn="l" defTabSz="457200" rtl="0" eaLnBrk="1" latinLnBrk="0" hangingPunct="1"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8pPr>
            <a:lvl9pPr marL="3657600" algn="l" defTabSz="457200" rtl="0" eaLnBrk="1" latinLnBrk="0" hangingPunct="1"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sz="900" b="1" i="0" dirty="0">
                <a:solidFill>
                  <a:schemeClr val="bg1">
                    <a:lumMod val="50000"/>
                  </a:schemeClr>
                </a:solidFill>
                <a:latin typeface="+mn-lt"/>
                <a:cs typeface="Arial"/>
              </a:rPr>
              <a:t>www.rockwellautomation.com</a:t>
            </a:r>
            <a:endParaRPr lang="en-US" sz="1000" b="1" i="0" dirty="0">
              <a:solidFill>
                <a:schemeClr val="bg1">
                  <a:lumMod val="50000"/>
                </a:schemeClr>
              </a:solidFill>
              <a:latin typeface="+mn-lt"/>
              <a:cs typeface="Arial"/>
            </a:endParaRPr>
          </a:p>
        </p:txBody>
      </p:sp>
      <p:pic>
        <p:nvPicPr>
          <p:cNvPr id="20" name="Picture 19" descr="Social_Media_Standard_70K_Nov16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434" y="5837218"/>
            <a:ext cx="2566416" cy="475488"/>
          </a:xfrm>
          <a:prstGeom prst="rect">
            <a:avLst/>
          </a:prstGeom>
        </p:spPr>
      </p:pic>
      <p:sp>
        <p:nvSpPr>
          <p:cNvPr id="21" name="Text Box 16"/>
          <p:cNvSpPr txBox="1">
            <a:spLocks noChangeArrowheads="1"/>
          </p:cNvSpPr>
          <p:nvPr userDrawn="1"/>
        </p:nvSpPr>
        <p:spPr bwMode="auto">
          <a:xfrm>
            <a:off x="811582" y="4675728"/>
            <a:ext cx="3505200" cy="504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b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1pPr>
            <a:lvl2pPr marL="4572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2pPr>
            <a:lvl3pPr marL="9144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3pPr>
            <a:lvl4pPr marL="13716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4pPr>
            <a:lvl5pPr marL="18288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5pPr>
            <a:lvl6pPr marL="2286000" algn="l" defTabSz="457200" rtl="0" eaLnBrk="1" latinLnBrk="0" hangingPunct="1"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6pPr>
            <a:lvl7pPr marL="2743200" algn="l" defTabSz="457200" rtl="0" eaLnBrk="1" latinLnBrk="0" hangingPunct="1"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7pPr>
            <a:lvl8pPr marL="3200400" algn="l" defTabSz="457200" rtl="0" eaLnBrk="1" latinLnBrk="0" hangingPunct="1"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8pPr>
            <a:lvl9pPr marL="3657600" algn="l" defTabSz="457200" rtl="0" eaLnBrk="1" latinLnBrk="0" hangingPunct="1"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ts val="158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cap="all" dirty="0">
                <a:solidFill>
                  <a:schemeClr val="accent2"/>
                </a:solidFill>
              </a:rPr>
              <a:t>Company Confidential </a:t>
            </a:r>
            <a:br>
              <a:rPr lang="en-US" sz="1400" b="1" cap="all" dirty="0">
                <a:solidFill>
                  <a:schemeClr val="accent2"/>
                </a:solidFill>
              </a:rPr>
            </a:br>
            <a:r>
              <a:rPr lang="en-US" sz="1200" b="1" dirty="0">
                <a:solidFill>
                  <a:schemeClr val="accent2"/>
                </a:solidFill>
              </a:rPr>
              <a:t>Unauthorized Use and Disclosure Prohibited</a:t>
            </a:r>
          </a:p>
        </p:txBody>
      </p:sp>
      <p:pic>
        <p:nvPicPr>
          <p:cNvPr id="22" name="Picture 21" descr="CompanyConfidential.png"/>
          <p:cNvPicPr>
            <a:picLocks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62262" y="4715888"/>
            <a:ext cx="673752" cy="412043"/>
          </a:xfrm>
          <a:prstGeom prst="rect">
            <a:avLst/>
          </a:prstGeom>
        </p:spPr>
      </p:pic>
      <p:sp>
        <p:nvSpPr>
          <p:cNvPr id="24" name="Rectangle 23"/>
          <p:cNvSpPr/>
          <p:nvPr userDrawn="1"/>
        </p:nvSpPr>
        <p:spPr bwMode="auto">
          <a:xfrm>
            <a:off x="66674" y="2734936"/>
            <a:ext cx="9001125" cy="834066"/>
          </a:xfrm>
          <a:prstGeom prst="rect">
            <a:avLst/>
          </a:prstGeom>
          <a:gradFill flip="none" rotWithShape="1">
            <a:gsLst>
              <a:gs pos="54000">
                <a:srgbClr val="FFFFFF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rgbClr val="CC0000"/>
              </a:solidFill>
              <a:effectLst/>
              <a:latin typeface="Arial Narrow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25" name="Rectangle 4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400657" y="2874969"/>
            <a:ext cx="4622800" cy="553998"/>
          </a:xfrm>
        </p:spPr>
        <p:txBody>
          <a:bodyPr wrap="square" anchor="ctr">
            <a:spAutoFit/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ts val="2400"/>
              </a:spcBef>
              <a:spcAft>
                <a:spcPts val="3000"/>
              </a:spcAft>
              <a:buClrTx/>
              <a:buSzTx/>
              <a:buFontTx/>
              <a:buNone/>
              <a:tabLst/>
              <a:defRPr sz="3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</a:t>
            </a:r>
            <a:r>
              <a:rPr lang="en-US"/>
              <a:t>Add Title</a:t>
            </a:r>
            <a:endParaRPr lang="en-US" dirty="0"/>
          </a:p>
        </p:txBody>
      </p:sp>
      <p:pic>
        <p:nvPicPr>
          <p:cNvPr id="26" name="Picture 25"/>
          <p:cNvPicPr>
            <a:picLocks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1628" y="2105767"/>
            <a:ext cx="2251710" cy="1873687"/>
          </a:xfrm>
          <a:prstGeom prst="rect">
            <a:avLst/>
          </a:prstGeom>
        </p:spPr>
      </p:pic>
      <p:pic>
        <p:nvPicPr>
          <p:cNvPr id="23" name="Picture 22" descr="RA_Brands_CoolGray.png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5030240" y="6012169"/>
            <a:ext cx="3694176" cy="353785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ing Slide - Title &amp; Sub-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30"/>
          <p:cNvSpPr>
            <a:spLocks noChangeArrowheads="1"/>
          </p:cNvSpPr>
          <p:nvPr userDrawn="1"/>
        </p:nvSpPr>
        <p:spPr bwMode="auto">
          <a:xfrm>
            <a:off x="76200" y="66675"/>
            <a:ext cx="8985503" cy="659292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headEnd/>
            <a:tailEnd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lnSpc>
                <a:spcPct val="100000"/>
              </a:lnSpc>
              <a:defRPr/>
            </a:pPr>
            <a:endParaRPr lang="en-US" sz="24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7" name="Rectangle 26"/>
          <p:cNvSpPr/>
          <p:nvPr userDrawn="1"/>
        </p:nvSpPr>
        <p:spPr bwMode="auto">
          <a:xfrm>
            <a:off x="66674" y="2359553"/>
            <a:ext cx="9001125" cy="1374247"/>
          </a:xfrm>
          <a:prstGeom prst="rect">
            <a:avLst/>
          </a:prstGeom>
          <a:gradFill flip="none" rotWithShape="1">
            <a:gsLst>
              <a:gs pos="54000">
                <a:srgbClr val="FFFFFF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rgbClr val="CC0000"/>
              </a:solidFill>
              <a:effectLst/>
              <a:latin typeface="Arial Narrow" charset="0"/>
              <a:ea typeface="ＭＳ Ｐゴシック" charset="-128"/>
              <a:cs typeface="ＭＳ Ｐゴシック" charset="-128"/>
            </a:endParaRPr>
          </a:p>
        </p:txBody>
      </p:sp>
      <p:grpSp>
        <p:nvGrpSpPr>
          <p:cNvPr id="30" name="Group 25"/>
          <p:cNvGrpSpPr/>
          <p:nvPr userDrawn="1"/>
        </p:nvGrpSpPr>
        <p:grpSpPr>
          <a:xfrm>
            <a:off x="7653338" y="407988"/>
            <a:ext cx="1066800" cy="1066800"/>
            <a:chOff x="6096000" y="457200"/>
            <a:chExt cx="1066800" cy="1066800"/>
          </a:xfrm>
        </p:grpSpPr>
        <p:sp>
          <p:nvSpPr>
            <p:cNvPr id="31" name="Rectangle 30"/>
            <p:cNvSpPr>
              <a:spLocks noChangeArrowheads="1"/>
            </p:cNvSpPr>
            <p:nvPr userDrawn="1"/>
          </p:nvSpPr>
          <p:spPr bwMode="auto">
            <a:xfrm>
              <a:off x="6096000" y="457200"/>
              <a:ext cx="1066800" cy="1066800"/>
            </a:xfrm>
            <a:prstGeom prst="rect">
              <a:avLst/>
            </a:prstGeom>
            <a:gradFill flip="none" rotWithShape="1">
              <a:gsLst>
                <a:gs pos="25000">
                  <a:srgbClr val="E60F34"/>
                </a:gs>
                <a:gs pos="100000">
                  <a:srgbClr val="800000"/>
                </a:gs>
              </a:gsLst>
              <a:path path="circle">
                <a:fillToRect l="50000" t="50000" r="50000" b="50000"/>
              </a:path>
              <a:tileRect/>
            </a:gradFill>
            <a:ln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>
                <a:lnSpc>
                  <a:spcPct val="100000"/>
                </a:lnSpc>
                <a:defRPr/>
              </a:pPr>
              <a:endParaRPr lang="en-US" sz="2400">
                <a:solidFill>
                  <a:schemeClr val="tx1"/>
                </a:solidFill>
                <a:latin typeface="Arial" charset="0"/>
              </a:endParaRPr>
            </a:p>
          </p:txBody>
        </p:sp>
        <p:pic>
          <p:nvPicPr>
            <p:cNvPr id="32" name="Picture 31" descr="LTS_WhiteTextFromRedBox.png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6260576" y="619125"/>
              <a:ext cx="775748" cy="752476"/>
            </a:xfrm>
            <a:prstGeom prst="rect">
              <a:avLst/>
            </a:prstGeom>
          </p:spPr>
        </p:pic>
      </p:grpSp>
      <p:sp>
        <p:nvSpPr>
          <p:cNvPr id="33" name="Pentagon 32"/>
          <p:cNvSpPr/>
          <p:nvPr userDrawn="1"/>
        </p:nvSpPr>
        <p:spPr bwMode="auto">
          <a:xfrm>
            <a:off x="8468" y="5868450"/>
            <a:ext cx="372532" cy="457200"/>
          </a:xfrm>
          <a:prstGeom prst="homePlate">
            <a:avLst>
              <a:gd name="adj" fmla="val 26410"/>
            </a:avLst>
          </a:prstGeom>
          <a:gradFill>
            <a:gsLst>
              <a:gs pos="74000">
                <a:srgbClr val="E60A3D"/>
              </a:gs>
              <a:gs pos="0">
                <a:srgbClr val="800000"/>
              </a:gs>
            </a:gsLst>
            <a:lin ang="0" scaled="0"/>
          </a:gradFill>
          <a:ln>
            <a:headEnd type="none" w="med" len="med"/>
            <a:tailEnd type="none" w="med" len="med"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rgbClr val="CC0000"/>
              </a:solidFill>
              <a:effectLst/>
              <a:latin typeface="Arial Narrow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34" name="Right Triangle 33"/>
          <p:cNvSpPr/>
          <p:nvPr userDrawn="1"/>
        </p:nvSpPr>
        <p:spPr bwMode="auto">
          <a:xfrm rot="10800000">
            <a:off x="2497" y="6325650"/>
            <a:ext cx="67353" cy="70369"/>
          </a:xfrm>
          <a:prstGeom prst="rtTriangle">
            <a:avLst/>
          </a:prstGeom>
          <a:solidFill>
            <a:srgbClr val="3A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rgbClr val="CC0000"/>
              </a:solidFill>
              <a:effectLst/>
              <a:latin typeface="Arial Narrow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35" name="Text Box 16"/>
          <p:cNvSpPr txBox="1">
            <a:spLocks noChangeArrowheads="1"/>
          </p:cNvSpPr>
          <p:nvPr userDrawn="1"/>
        </p:nvSpPr>
        <p:spPr bwMode="auto">
          <a:xfrm>
            <a:off x="389467" y="6201826"/>
            <a:ext cx="1539204" cy="203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b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1pPr>
            <a:lvl2pPr marL="4572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2pPr>
            <a:lvl3pPr marL="9144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3pPr>
            <a:lvl4pPr marL="13716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4pPr>
            <a:lvl5pPr marL="18288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5pPr>
            <a:lvl6pPr marL="2286000" algn="l" defTabSz="457200" rtl="0" eaLnBrk="1" latinLnBrk="0" hangingPunct="1"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6pPr>
            <a:lvl7pPr marL="2743200" algn="l" defTabSz="457200" rtl="0" eaLnBrk="1" latinLnBrk="0" hangingPunct="1"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7pPr>
            <a:lvl8pPr marL="3200400" algn="l" defTabSz="457200" rtl="0" eaLnBrk="1" latinLnBrk="0" hangingPunct="1"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8pPr>
            <a:lvl9pPr marL="3657600" algn="l" defTabSz="457200" rtl="0" eaLnBrk="1" latinLnBrk="0" hangingPunct="1"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sz="900" b="1" i="0" dirty="0">
                <a:solidFill>
                  <a:schemeClr val="bg1">
                    <a:lumMod val="50000"/>
                  </a:schemeClr>
                </a:solidFill>
                <a:latin typeface="+mn-lt"/>
                <a:cs typeface="Arial"/>
              </a:rPr>
              <a:t>www.rockwellautomation.com</a:t>
            </a:r>
            <a:endParaRPr lang="en-US" sz="1000" b="1" i="0" dirty="0">
              <a:solidFill>
                <a:schemeClr val="bg1">
                  <a:lumMod val="50000"/>
                </a:schemeClr>
              </a:solidFill>
              <a:latin typeface="+mn-lt"/>
              <a:cs typeface="Arial"/>
            </a:endParaRPr>
          </a:p>
        </p:txBody>
      </p:sp>
      <p:pic>
        <p:nvPicPr>
          <p:cNvPr id="36" name="Picture 35" descr="Social_Media_Standard_70K_Nov16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434" y="5837218"/>
            <a:ext cx="2566416" cy="475488"/>
          </a:xfrm>
          <a:prstGeom prst="rect">
            <a:avLst/>
          </a:prstGeom>
        </p:spPr>
      </p:pic>
      <p:sp>
        <p:nvSpPr>
          <p:cNvPr id="37" name="Text Box 16"/>
          <p:cNvSpPr txBox="1">
            <a:spLocks noChangeArrowheads="1"/>
          </p:cNvSpPr>
          <p:nvPr userDrawn="1"/>
        </p:nvSpPr>
        <p:spPr bwMode="auto">
          <a:xfrm>
            <a:off x="811582" y="4675728"/>
            <a:ext cx="3505200" cy="504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b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1pPr>
            <a:lvl2pPr marL="4572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2pPr>
            <a:lvl3pPr marL="9144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3pPr>
            <a:lvl4pPr marL="13716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4pPr>
            <a:lvl5pPr marL="18288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5pPr>
            <a:lvl6pPr marL="2286000" algn="l" defTabSz="457200" rtl="0" eaLnBrk="1" latinLnBrk="0" hangingPunct="1"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6pPr>
            <a:lvl7pPr marL="2743200" algn="l" defTabSz="457200" rtl="0" eaLnBrk="1" latinLnBrk="0" hangingPunct="1"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7pPr>
            <a:lvl8pPr marL="3200400" algn="l" defTabSz="457200" rtl="0" eaLnBrk="1" latinLnBrk="0" hangingPunct="1"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8pPr>
            <a:lvl9pPr marL="3657600" algn="l" defTabSz="457200" rtl="0" eaLnBrk="1" latinLnBrk="0" hangingPunct="1"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ts val="158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cap="all" dirty="0">
                <a:solidFill>
                  <a:schemeClr val="accent2"/>
                </a:solidFill>
              </a:rPr>
              <a:t>Company Confidential </a:t>
            </a:r>
            <a:br>
              <a:rPr lang="en-US" sz="1400" b="1" cap="all" dirty="0">
                <a:solidFill>
                  <a:schemeClr val="accent2"/>
                </a:solidFill>
              </a:rPr>
            </a:br>
            <a:r>
              <a:rPr lang="en-US" sz="1200" b="1" dirty="0">
                <a:solidFill>
                  <a:schemeClr val="accent2"/>
                </a:solidFill>
              </a:rPr>
              <a:t>Unauthorized Use and Disclosure Prohibited</a:t>
            </a:r>
          </a:p>
        </p:txBody>
      </p:sp>
      <p:pic>
        <p:nvPicPr>
          <p:cNvPr id="38" name="Picture 37" descr="CompanyConfidential.png"/>
          <p:cNvPicPr>
            <a:picLocks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62262" y="4715888"/>
            <a:ext cx="673752" cy="412043"/>
          </a:xfrm>
          <a:prstGeom prst="rect">
            <a:avLst/>
          </a:prstGeom>
        </p:spPr>
      </p:pic>
      <p:sp>
        <p:nvSpPr>
          <p:cNvPr id="40" name="Rectangle 4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392482" y="2653060"/>
            <a:ext cx="7848600" cy="489878"/>
          </a:xfrm>
        </p:spPr>
        <p:txBody>
          <a:bodyPr wrap="square">
            <a:spAutoFit/>
          </a:bodyPr>
          <a:lstStyle>
            <a:lvl1pPr>
              <a:defRPr sz="3000" baseline="0">
                <a:solidFill>
                  <a:srgbClr val="C41230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1" name="Rectangle 5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392482" y="3058273"/>
            <a:ext cx="7848600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BB2332"/>
              </a:buClr>
              <a:buSzTx/>
              <a:buFont typeface="Webdings" charset="2"/>
              <a:buNone/>
              <a:tabLst/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Add Sub-title</a:t>
            </a:r>
          </a:p>
        </p:txBody>
      </p:sp>
      <p:pic>
        <p:nvPicPr>
          <p:cNvPr id="43" name="Picture 42" descr="RA_Brands_CoolGray.png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5030240" y="6012169"/>
            <a:ext cx="3694176" cy="353785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ing Slide - Title &amp; Sub-title_G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30"/>
          <p:cNvSpPr>
            <a:spLocks noChangeArrowheads="1"/>
          </p:cNvSpPr>
          <p:nvPr userDrawn="1"/>
        </p:nvSpPr>
        <p:spPr bwMode="auto">
          <a:xfrm>
            <a:off x="76200" y="66675"/>
            <a:ext cx="8985503" cy="659292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headEnd/>
            <a:tailEnd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lnSpc>
                <a:spcPct val="100000"/>
              </a:lnSpc>
              <a:defRPr/>
            </a:pPr>
            <a:endParaRPr lang="en-US" sz="2400">
              <a:solidFill>
                <a:schemeClr val="tx1"/>
              </a:solidFill>
              <a:latin typeface="Arial" charset="0"/>
            </a:endParaRPr>
          </a:p>
        </p:txBody>
      </p:sp>
      <p:pic>
        <p:nvPicPr>
          <p:cNvPr id="18" name="Picture 17" descr="RA_Brands_CoolGray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030240" y="6012169"/>
            <a:ext cx="3694176" cy="353785"/>
          </a:xfrm>
          <a:prstGeom prst="rect">
            <a:avLst/>
          </a:prstGeom>
        </p:spPr>
      </p:pic>
      <p:sp>
        <p:nvSpPr>
          <p:cNvPr id="27" name="Rectangle 26"/>
          <p:cNvSpPr/>
          <p:nvPr userDrawn="1"/>
        </p:nvSpPr>
        <p:spPr bwMode="auto">
          <a:xfrm>
            <a:off x="66674" y="2359553"/>
            <a:ext cx="9001125" cy="1374247"/>
          </a:xfrm>
          <a:prstGeom prst="rect">
            <a:avLst/>
          </a:prstGeom>
          <a:gradFill flip="none" rotWithShape="1">
            <a:gsLst>
              <a:gs pos="54000">
                <a:srgbClr val="FFFFFF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rgbClr val="CC0000"/>
              </a:solidFill>
              <a:effectLst/>
              <a:latin typeface="Arial Narrow" charset="0"/>
              <a:ea typeface="ＭＳ Ｐゴシック" charset="-128"/>
              <a:cs typeface="ＭＳ Ｐゴシック" charset="-128"/>
            </a:endParaRPr>
          </a:p>
        </p:txBody>
      </p:sp>
      <p:grpSp>
        <p:nvGrpSpPr>
          <p:cNvPr id="30" name="Group 25"/>
          <p:cNvGrpSpPr/>
          <p:nvPr userDrawn="1"/>
        </p:nvGrpSpPr>
        <p:grpSpPr>
          <a:xfrm>
            <a:off x="7653338" y="407988"/>
            <a:ext cx="1066800" cy="1066800"/>
            <a:chOff x="6096000" y="457200"/>
            <a:chExt cx="1066800" cy="1066800"/>
          </a:xfrm>
        </p:grpSpPr>
        <p:sp>
          <p:nvSpPr>
            <p:cNvPr id="31" name="Rectangle 30"/>
            <p:cNvSpPr>
              <a:spLocks noChangeArrowheads="1"/>
            </p:cNvSpPr>
            <p:nvPr userDrawn="1"/>
          </p:nvSpPr>
          <p:spPr bwMode="auto">
            <a:xfrm>
              <a:off x="6096000" y="457200"/>
              <a:ext cx="1066800" cy="1066800"/>
            </a:xfrm>
            <a:prstGeom prst="rect">
              <a:avLst/>
            </a:prstGeom>
            <a:gradFill flip="none" rotWithShape="1">
              <a:gsLst>
                <a:gs pos="25000">
                  <a:srgbClr val="E60F34"/>
                </a:gs>
                <a:gs pos="100000">
                  <a:srgbClr val="800000"/>
                </a:gs>
              </a:gsLst>
              <a:path path="circle">
                <a:fillToRect l="50000" t="50000" r="50000" b="50000"/>
              </a:path>
              <a:tileRect/>
            </a:gradFill>
            <a:ln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>
                <a:lnSpc>
                  <a:spcPct val="100000"/>
                </a:lnSpc>
                <a:defRPr/>
              </a:pPr>
              <a:endParaRPr lang="en-US" sz="2400">
                <a:solidFill>
                  <a:schemeClr val="tx1"/>
                </a:solidFill>
                <a:latin typeface="Arial" charset="0"/>
              </a:endParaRPr>
            </a:p>
          </p:txBody>
        </p:sp>
        <p:pic>
          <p:nvPicPr>
            <p:cNvPr id="32" name="Picture 31" descr="LTS_WhiteTextFromRedBox.pn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6260576" y="619125"/>
              <a:ext cx="775748" cy="752476"/>
            </a:xfrm>
            <a:prstGeom prst="rect">
              <a:avLst/>
            </a:prstGeom>
          </p:spPr>
        </p:pic>
      </p:grpSp>
      <p:sp>
        <p:nvSpPr>
          <p:cNvPr id="33" name="Pentagon 32"/>
          <p:cNvSpPr/>
          <p:nvPr userDrawn="1"/>
        </p:nvSpPr>
        <p:spPr bwMode="auto">
          <a:xfrm>
            <a:off x="8468" y="5868450"/>
            <a:ext cx="372532" cy="457200"/>
          </a:xfrm>
          <a:prstGeom prst="homePlate">
            <a:avLst>
              <a:gd name="adj" fmla="val 26410"/>
            </a:avLst>
          </a:prstGeom>
          <a:gradFill>
            <a:gsLst>
              <a:gs pos="74000">
                <a:srgbClr val="E60A3D"/>
              </a:gs>
              <a:gs pos="0">
                <a:srgbClr val="800000"/>
              </a:gs>
            </a:gsLst>
            <a:lin ang="0" scaled="0"/>
          </a:gradFill>
          <a:ln>
            <a:headEnd type="none" w="med" len="med"/>
            <a:tailEnd type="none" w="med" len="med"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rgbClr val="CC0000"/>
              </a:solidFill>
              <a:effectLst/>
              <a:latin typeface="Arial Narrow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34" name="Right Triangle 33"/>
          <p:cNvSpPr/>
          <p:nvPr userDrawn="1"/>
        </p:nvSpPr>
        <p:spPr bwMode="auto">
          <a:xfrm rot="10800000">
            <a:off x="2497" y="6325650"/>
            <a:ext cx="67353" cy="70369"/>
          </a:xfrm>
          <a:prstGeom prst="rtTriangle">
            <a:avLst/>
          </a:prstGeom>
          <a:solidFill>
            <a:srgbClr val="3A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rgbClr val="CC0000"/>
              </a:solidFill>
              <a:effectLst/>
              <a:latin typeface="Arial Narrow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35" name="Text Box 16"/>
          <p:cNvSpPr txBox="1">
            <a:spLocks noChangeArrowheads="1"/>
          </p:cNvSpPr>
          <p:nvPr userDrawn="1"/>
        </p:nvSpPr>
        <p:spPr bwMode="auto">
          <a:xfrm>
            <a:off x="389467" y="6201826"/>
            <a:ext cx="1539204" cy="203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b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1pPr>
            <a:lvl2pPr marL="4572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2pPr>
            <a:lvl3pPr marL="9144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3pPr>
            <a:lvl4pPr marL="13716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4pPr>
            <a:lvl5pPr marL="18288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5pPr>
            <a:lvl6pPr marL="2286000" algn="l" defTabSz="457200" rtl="0" eaLnBrk="1" latinLnBrk="0" hangingPunct="1"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6pPr>
            <a:lvl7pPr marL="2743200" algn="l" defTabSz="457200" rtl="0" eaLnBrk="1" latinLnBrk="0" hangingPunct="1"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7pPr>
            <a:lvl8pPr marL="3200400" algn="l" defTabSz="457200" rtl="0" eaLnBrk="1" latinLnBrk="0" hangingPunct="1"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8pPr>
            <a:lvl9pPr marL="3657600" algn="l" defTabSz="457200" rtl="0" eaLnBrk="1" latinLnBrk="0" hangingPunct="1"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sz="900" b="1" i="0" dirty="0">
                <a:solidFill>
                  <a:schemeClr val="bg1">
                    <a:lumMod val="50000"/>
                  </a:schemeClr>
                </a:solidFill>
                <a:latin typeface="+mn-lt"/>
                <a:cs typeface="Arial"/>
              </a:rPr>
              <a:t>www.rockwellautomation.com</a:t>
            </a:r>
            <a:endParaRPr lang="en-US" sz="1000" b="1" i="0" dirty="0">
              <a:solidFill>
                <a:schemeClr val="bg1">
                  <a:lumMod val="50000"/>
                </a:schemeClr>
              </a:solidFill>
              <a:latin typeface="+mn-lt"/>
              <a:cs typeface="Arial"/>
            </a:endParaRPr>
          </a:p>
        </p:txBody>
      </p:sp>
      <p:pic>
        <p:nvPicPr>
          <p:cNvPr id="36" name="Picture 35" descr="Social_Media_Standard_70K_Nov16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434" y="5837218"/>
            <a:ext cx="2566416" cy="475488"/>
          </a:xfrm>
          <a:prstGeom prst="rect">
            <a:avLst/>
          </a:prstGeom>
        </p:spPr>
      </p:pic>
      <p:sp>
        <p:nvSpPr>
          <p:cNvPr id="37" name="Text Box 16"/>
          <p:cNvSpPr txBox="1">
            <a:spLocks noChangeArrowheads="1"/>
          </p:cNvSpPr>
          <p:nvPr userDrawn="1"/>
        </p:nvSpPr>
        <p:spPr bwMode="auto">
          <a:xfrm>
            <a:off x="811582" y="4675728"/>
            <a:ext cx="3505200" cy="504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b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1pPr>
            <a:lvl2pPr marL="4572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2pPr>
            <a:lvl3pPr marL="9144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3pPr>
            <a:lvl4pPr marL="13716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4pPr>
            <a:lvl5pPr marL="18288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5pPr>
            <a:lvl6pPr marL="2286000" algn="l" defTabSz="457200" rtl="0" eaLnBrk="1" latinLnBrk="0" hangingPunct="1"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6pPr>
            <a:lvl7pPr marL="2743200" algn="l" defTabSz="457200" rtl="0" eaLnBrk="1" latinLnBrk="0" hangingPunct="1"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7pPr>
            <a:lvl8pPr marL="3200400" algn="l" defTabSz="457200" rtl="0" eaLnBrk="1" latinLnBrk="0" hangingPunct="1"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8pPr>
            <a:lvl9pPr marL="3657600" algn="l" defTabSz="457200" rtl="0" eaLnBrk="1" latinLnBrk="0" hangingPunct="1"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ts val="158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cap="all" dirty="0">
                <a:solidFill>
                  <a:schemeClr val="accent2"/>
                </a:solidFill>
              </a:rPr>
              <a:t>Company Confidential </a:t>
            </a:r>
            <a:br>
              <a:rPr lang="en-US" sz="1400" b="1" cap="all" dirty="0">
                <a:solidFill>
                  <a:schemeClr val="accent2"/>
                </a:solidFill>
              </a:rPr>
            </a:br>
            <a:r>
              <a:rPr lang="en-US" sz="1200" b="1" dirty="0">
                <a:solidFill>
                  <a:schemeClr val="accent2"/>
                </a:solidFill>
              </a:rPr>
              <a:t>Unauthorized Use and Disclosure Prohibited</a:t>
            </a:r>
          </a:p>
        </p:txBody>
      </p:sp>
      <p:pic>
        <p:nvPicPr>
          <p:cNvPr id="38" name="Picture 37" descr="CompanyConfidential.png"/>
          <p:cNvPicPr>
            <a:picLocks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262262" y="4715888"/>
            <a:ext cx="673752" cy="412043"/>
          </a:xfrm>
          <a:prstGeom prst="rect">
            <a:avLst/>
          </a:prstGeom>
        </p:spPr>
      </p:pic>
      <p:sp>
        <p:nvSpPr>
          <p:cNvPr id="40" name="Rectangle 4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392482" y="2653060"/>
            <a:ext cx="7848600" cy="489878"/>
          </a:xfrm>
        </p:spPr>
        <p:txBody>
          <a:bodyPr wrap="square">
            <a:spAutoFit/>
          </a:bodyPr>
          <a:lstStyle>
            <a:lvl1pPr>
              <a:defRPr sz="3000" baseline="0">
                <a:solidFill>
                  <a:srgbClr val="C41230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1" name="Rectangle 5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392482" y="3058273"/>
            <a:ext cx="7848600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BB2332"/>
              </a:buClr>
              <a:buSzTx/>
              <a:buFont typeface="Webdings" charset="2"/>
              <a:buNone/>
              <a:tabLst/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Add Sub-title</a:t>
            </a:r>
          </a:p>
        </p:txBody>
      </p:sp>
      <p:pic>
        <p:nvPicPr>
          <p:cNvPr id="16" name="Picture 15"/>
          <p:cNvPicPr>
            <a:picLocks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1628" y="2105767"/>
            <a:ext cx="2251710" cy="1873687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, Title &amp; Sub-title_GP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30"/>
          <p:cNvSpPr>
            <a:spLocks noChangeArrowheads="1"/>
          </p:cNvSpPr>
          <p:nvPr userDrawn="1"/>
        </p:nvSpPr>
        <p:spPr bwMode="auto">
          <a:xfrm>
            <a:off x="79375" y="69850"/>
            <a:ext cx="8982327" cy="6589751"/>
          </a:xfrm>
          <a:prstGeom prst="rect">
            <a:avLst/>
          </a:prstGeom>
          <a:solidFill>
            <a:schemeClr val="bg1"/>
          </a:solidFill>
          <a:ln>
            <a:headEnd/>
            <a:tailEnd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lnSpc>
                <a:spcPct val="100000"/>
              </a:lnSpc>
              <a:defRPr/>
            </a:pPr>
            <a:endParaRPr lang="en-US" sz="2400">
              <a:solidFill>
                <a:schemeClr val="tx1"/>
              </a:solidFill>
              <a:latin typeface="Arial" charset="0"/>
            </a:endParaRPr>
          </a:p>
        </p:txBody>
      </p:sp>
      <p:pic>
        <p:nvPicPr>
          <p:cNvPr id="36" name="Picture 35" descr="RA-A-B-RS-signature-6-08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023457" y="6012207"/>
            <a:ext cx="3696681" cy="353710"/>
          </a:xfrm>
          <a:prstGeom prst="rect">
            <a:avLst/>
          </a:prstGeom>
        </p:spPr>
      </p:pic>
      <p:grpSp>
        <p:nvGrpSpPr>
          <p:cNvPr id="37" name="Group 25"/>
          <p:cNvGrpSpPr/>
          <p:nvPr userDrawn="1"/>
        </p:nvGrpSpPr>
        <p:grpSpPr>
          <a:xfrm>
            <a:off x="7653338" y="407988"/>
            <a:ext cx="1066800" cy="1066800"/>
            <a:chOff x="6096000" y="457200"/>
            <a:chExt cx="1066800" cy="1066800"/>
          </a:xfrm>
        </p:grpSpPr>
        <p:sp>
          <p:nvSpPr>
            <p:cNvPr id="38" name="Rectangle 30"/>
            <p:cNvSpPr>
              <a:spLocks noChangeArrowheads="1"/>
            </p:cNvSpPr>
            <p:nvPr userDrawn="1"/>
          </p:nvSpPr>
          <p:spPr bwMode="auto">
            <a:xfrm>
              <a:off x="6096000" y="457200"/>
              <a:ext cx="1066800" cy="1066800"/>
            </a:xfrm>
            <a:prstGeom prst="rect">
              <a:avLst/>
            </a:prstGeom>
            <a:gradFill flip="none" rotWithShape="1">
              <a:gsLst>
                <a:gs pos="25000">
                  <a:srgbClr val="E60F34"/>
                </a:gs>
                <a:gs pos="100000">
                  <a:srgbClr val="800000"/>
                </a:gs>
              </a:gsLst>
              <a:path path="circle">
                <a:fillToRect l="50000" t="50000" r="50000" b="50000"/>
              </a:path>
              <a:tileRect/>
            </a:gradFill>
            <a:ln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>
                <a:lnSpc>
                  <a:spcPct val="100000"/>
                </a:lnSpc>
                <a:defRPr/>
              </a:pPr>
              <a:endParaRPr lang="en-US" sz="2400">
                <a:solidFill>
                  <a:schemeClr val="tx1"/>
                </a:solidFill>
                <a:latin typeface="Arial" charset="0"/>
              </a:endParaRPr>
            </a:p>
          </p:txBody>
        </p:sp>
        <p:pic>
          <p:nvPicPr>
            <p:cNvPr id="39" name="Picture 38" descr="LTS_WhiteTextFromRedBox.pn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6260576" y="619125"/>
              <a:ext cx="775748" cy="752476"/>
            </a:xfrm>
            <a:prstGeom prst="rect">
              <a:avLst/>
            </a:prstGeom>
          </p:spPr>
        </p:pic>
      </p:grpSp>
      <p:sp>
        <p:nvSpPr>
          <p:cNvPr id="25" name="Rectangle 24"/>
          <p:cNvSpPr/>
          <p:nvPr userDrawn="1"/>
        </p:nvSpPr>
        <p:spPr bwMode="auto">
          <a:xfrm>
            <a:off x="228600" y="2362200"/>
            <a:ext cx="8841568" cy="13716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rgbClr val="CC0000"/>
              </a:solidFill>
              <a:effectLst/>
              <a:latin typeface="Arial Narrow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28004" name="Rectangle 4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838200" y="2653060"/>
            <a:ext cx="7848600" cy="489878"/>
          </a:xfrm>
        </p:spPr>
        <p:txBody>
          <a:bodyPr wrap="square">
            <a:spAutoFit/>
          </a:bodyPr>
          <a:lstStyle>
            <a:lvl1pPr>
              <a:defRPr sz="3000" baseline="0">
                <a:solidFill>
                  <a:srgbClr val="C41230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8005" name="Rectangle 5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838200" y="3058273"/>
            <a:ext cx="7848600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BB2332"/>
              </a:buClr>
              <a:buSzTx/>
              <a:buFont typeface="Webdings" charset="2"/>
              <a:buNone/>
              <a:tabLst/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Add Sub-title</a:t>
            </a:r>
          </a:p>
        </p:txBody>
      </p:sp>
      <p:sp>
        <p:nvSpPr>
          <p:cNvPr id="22" name="Pentagon 21"/>
          <p:cNvSpPr/>
          <p:nvPr userDrawn="1"/>
        </p:nvSpPr>
        <p:spPr bwMode="auto">
          <a:xfrm>
            <a:off x="8467" y="2286000"/>
            <a:ext cx="685800" cy="1524000"/>
          </a:xfrm>
          <a:prstGeom prst="homePlate">
            <a:avLst>
              <a:gd name="adj" fmla="val 26410"/>
            </a:avLst>
          </a:prstGeom>
          <a:gradFill>
            <a:gsLst>
              <a:gs pos="74000">
                <a:srgbClr val="E60A3D"/>
              </a:gs>
              <a:gs pos="0">
                <a:srgbClr val="800000"/>
              </a:gs>
            </a:gsLst>
            <a:lin ang="0" scaled="0"/>
          </a:gradFill>
          <a:ln>
            <a:headEnd type="none" w="med" len="med"/>
            <a:tailEnd type="none" w="med" len="med"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rgbClr val="CC0000"/>
              </a:solidFill>
              <a:effectLst/>
              <a:latin typeface="Arial Narrow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23" name="Right Triangle 22"/>
          <p:cNvSpPr/>
          <p:nvPr userDrawn="1"/>
        </p:nvSpPr>
        <p:spPr bwMode="auto">
          <a:xfrm rot="10800000">
            <a:off x="3176" y="3810000"/>
            <a:ext cx="67733" cy="76200"/>
          </a:xfrm>
          <a:prstGeom prst="rtTriangle">
            <a:avLst/>
          </a:prstGeom>
          <a:solidFill>
            <a:srgbClr val="3A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rgbClr val="CC0000"/>
              </a:solidFill>
              <a:effectLst/>
              <a:latin typeface="Arial Narrow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28" name="Text Box 16"/>
          <p:cNvSpPr txBox="1">
            <a:spLocks noChangeArrowheads="1"/>
          </p:cNvSpPr>
          <p:nvPr userDrawn="1"/>
        </p:nvSpPr>
        <p:spPr bwMode="auto">
          <a:xfrm>
            <a:off x="1298416" y="5046002"/>
            <a:ext cx="3505200" cy="504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b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1pPr>
            <a:lvl2pPr marL="4572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2pPr>
            <a:lvl3pPr marL="9144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3pPr>
            <a:lvl4pPr marL="13716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4pPr>
            <a:lvl5pPr marL="18288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5pPr>
            <a:lvl6pPr marL="2286000" algn="l" defTabSz="457200" rtl="0" eaLnBrk="1" latinLnBrk="0" hangingPunct="1"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6pPr>
            <a:lvl7pPr marL="2743200" algn="l" defTabSz="457200" rtl="0" eaLnBrk="1" latinLnBrk="0" hangingPunct="1"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7pPr>
            <a:lvl8pPr marL="3200400" algn="l" defTabSz="457200" rtl="0" eaLnBrk="1" latinLnBrk="0" hangingPunct="1"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8pPr>
            <a:lvl9pPr marL="3657600" algn="l" defTabSz="457200" rtl="0" eaLnBrk="1" latinLnBrk="0" hangingPunct="1"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ts val="158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cap="all" dirty="0">
                <a:solidFill>
                  <a:schemeClr val="bg2"/>
                </a:solidFill>
              </a:rPr>
              <a:t>Company Confidential </a:t>
            </a:r>
            <a:br>
              <a:rPr lang="en-US" sz="1400" b="1" cap="all" dirty="0">
                <a:solidFill>
                  <a:schemeClr val="bg2"/>
                </a:solidFill>
              </a:rPr>
            </a:br>
            <a:r>
              <a:rPr lang="en-US" sz="1200" b="1" dirty="0">
                <a:solidFill>
                  <a:schemeClr val="bg2"/>
                </a:solidFill>
              </a:rPr>
              <a:t>Unauthorized Use and Disclosure Prohibited</a:t>
            </a:r>
          </a:p>
        </p:txBody>
      </p:sp>
      <p:pic>
        <p:nvPicPr>
          <p:cNvPr id="29" name="Picture 28" descr="CompanyConfidential.png"/>
          <p:cNvPicPr>
            <a:picLocks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31217" y="5113387"/>
            <a:ext cx="673752" cy="412043"/>
          </a:xfrm>
          <a:prstGeom prst="rect">
            <a:avLst/>
          </a:prstGeom>
        </p:spPr>
      </p:pic>
      <p:sp>
        <p:nvSpPr>
          <p:cNvPr id="40" name="Rectangle 39"/>
          <p:cNvSpPr>
            <a:spLocks noChangeArrowheads="1"/>
          </p:cNvSpPr>
          <p:nvPr userDrawn="1"/>
        </p:nvSpPr>
        <p:spPr bwMode="auto">
          <a:xfrm>
            <a:off x="4679031" y="6635834"/>
            <a:ext cx="4396231" cy="215444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eaLnBrk="0" hangingPunct="0">
              <a:lnSpc>
                <a:spcPct val="100000"/>
              </a:lnSpc>
              <a:defRPr/>
            </a:pPr>
            <a:r>
              <a:rPr lang="en-US" sz="800" kern="0" spc="20" dirty="0">
                <a:solidFill>
                  <a:schemeClr val="bg1"/>
                </a:solidFill>
                <a:latin typeface="Arial" panose="020B0604020202020204" pitchFamily="34" charset="0"/>
                <a:ea typeface="Arial Unicode MS" charset="0"/>
                <a:cs typeface="Arial" panose="020B0604020202020204" pitchFamily="34" charset="0"/>
              </a:rPr>
              <a:t>Copyright © 2017 Rockwell Automation, Inc. All Rights Reserved.</a:t>
            </a:r>
            <a:r>
              <a:rPr lang="en-US" sz="800" kern="0" spc="20" baseline="0" dirty="0">
                <a:solidFill>
                  <a:schemeClr val="bg1"/>
                </a:solidFill>
                <a:latin typeface="Arial" panose="020B0604020202020204" pitchFamily="34" charset="0"/>
                <a:ea typeface="Arial Unicode MS" charset="0"/>
                <a:cs typeface="Arial" panose="020B0604020202020204" pitchFamily="34" charset="0"/>
              </a:rPr>
              <a:t>   </a:t>
            </a:r>
            <a:fld id="{C41E6217-FD4A-4698-ADE0-B72F602A1308}" type="slidenum">
              <a:rPr lang="en-US" sz="800" kern="0" spc="20" smtClean="0">
                <a:solidFill>
                  <a:schemeClr val="bg1"/>
                </a:solidFill>
                <a:latin typeface="Arial" panose="020B0604020202020204" pitchFamily="34" charset="0"/>
                <a:ea typeface="Arial Unicode MS" charset="0"/>
                <a:cs typeface="Arial" panose="020B0604020202020204" pitchFamily="34" charset="0"/>
              </a:rPr>
              <a:pPr algn="r" eaLnBrk="0" hangingPunct="0">
                <a:lnSpc>
                  <a:spcPct val="100000"/>
                </a:lnSpc>
                <a:defRPr/>
              </a:pPr>
              <a:t>‹#›</a:t>
            </a:fld>
            <a:endParaRPr lang="en-US" sz="800" kern="0" spc="20" dirty="0">
              <a:solidFill>
                <a:schemeClr val="bg1"/>
              </a:solidFill>
              <a:latin typeface="Arial" panose="020B0604020202020204" pitchFamily="34" charset="0"/>
              <a:ea typeface="Arial Unicode MS" charset="0"/>
              <a:cs typeface="Arial" panose="020B0604020202020204" pitchFamily="34" charset="0"/>
            </a:endParaRPr>
          </a:p>
        </p:txBody>
      </p:sp>
      <p:pic>
        <p:nvPicPr>
          <p:cNvPr id="16" name="Picture 15"/>
          <p:cNvPicPr>
            <a:picLocks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1628" y="2105767"/>
            <a:ext cx="2251710" cy="1873687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>
          <a:xfrm>
            <a:off x="152400" y="1295400"/>
            <a:ext cx="8839200" cy="5334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-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52400" y="194021"/>
            <a:ext cx="7086600" cy="49106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52400" y="601306"/>
            <a:ext cx="7086600" cy="388937"/>
          </a:xfrm>
        </p:spPr>
        <p:txBody>
          <a:bodyPr anchor="t">
            <a:noAutofit/>
          </a:bodyPr>
          <a:lstStyle>
            <a:lvl1pPr algn="l">
              <a:buNone/>
              <a:defRPr sz="20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add Sub-Title</a:t>
            </a:r>
          </a:p>
        </p:txBody>
      </p:sp>
      <p:sp>
        <p:nvSpPr>
          <p:cNvPr id="9" name="Content Placeholder 6"/>
          <p:cNvSpPr>
            <a:spLocks noGrp="1"/>
          </p:cNvSpPr>
          <p:nvPr>
            <p:ph sz="quarter" idx="12"/>
          </p:nvPr>
        </p:nvSpPr>
        <p:spPr>
          <a:xfrm>
            <a:off x="152400" y="1295400"/>
            <a:ext cx="8839200" cy="5334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152400" y="152400"/>
            <a:ext cx="7086600" cy="914399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Title Only</a:t>
            </a:r>
          </a:p>
        </p:txBody>
      </p:sp>
    </p:spTree>
    <p:extLst>
      <p:ext uri="{BB962C8B-B14F-4D97-AF65-F5344CB8AC3E}">
        <p14:creationId xmlns:p14="http://schemas.microsoft.com/office/powerpoint/2010/main" val="108332963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152400" y="152400"/>
            <a:ext cx="7086600" cy="914399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6" name="Rectangle 10"/>
          <p:cNvSpPr>
            <a:spLocks noGrp="1" noChangeArrowheads="1"/>
          </p:cNvSpPr>
          <p:nvPr>
            <p:ph idx="1"/>
          </p:nvPr>
        </p:nvSpPr>
        <p:spPr bwMode="auto">
          <a:xfrm>
            <a:off x="152400" y="1219200"/>
            <a:ext cx="87630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91440" bIns="91440" anchor="ctr"/>
          <a:lstStyle>
            <a:lvl1pPr algn="ctr">
              <a:lnSpc>
                <a:spcPct val="100000"/>
              </a:lnSpc>
              <a:spcBef>
                <a:spcPts val="0"/>
              </a:spcBef>
              <a:buNone/>
              <a:defRPr sz="2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0"/>
          <p:cNvSpPr>
            <a:spLocks noChangeArrowheads="1"/>
          </p:cNvSpPr>
          <p:nvPr userDrawn="1"/>
        </p:nvSpPr>
        <p:spPr bwMode="auto">
          <a:xfrm>
            <a:off x="76200" y="66675"/>
            <a:ext cx="8985503" cy="6592927"/>
          </a:xfrm>
          <a:prstGeom prst="rect">
            <a:avLst/>
          </a:prstGeom>
          <a:solidFill>
            <a:schemeClr val="bg1"/>
          </a:solidFill>
          <a:ln>
            <a:headEnd/>
            <a:tailEnd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lnSpc>
                <a:spcPct val="100000"/>
              </a:lnSpc>
              <a:defRPr/>
            </a:pPr>
            <a:endParaRPr lang="en-US" sz="24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4509396"/>
            <a:ext cx="8610600" cy="762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half" idx="1" hasCustomPrompt="1"/>
          </p:nvPr>
        </p:nvSpPr>
        <p:spPr>
          <a:xfrm>
            <a:off x="304800" y="5271396"/>
            <a:ext cx="8610600" cy="1054100"/>
          </a:xfrm>
          <a:prstGeom prst="rect">
            <a:avLst/>
          </a:prstGeom>
        </p:spPr>
        <p:txBody>
          <a:bodyPr/>
          <a:lstStyle>
            <a:lvl1pPr>
              <a:buNone/>
              <a:defRPr baseline="0">
                <a:solidFill>
                  <a:schemeClr val="accent1"/>
                </a:solidFill>
              </a:defRPr>
            </a:lvl1pPr>
            <a:lvl2pPr marL="804863" indent="-228600">
              <a:defRPr>
                <a:solidFill>
                  <a:srgbClr val="FFFFFF"/>
                </a:solidFill>
              </a:defRPr>
            </a:lvl2pPr>
            <a:lvl3pPr marL="1201738" indent="-228600"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buClr>
                <a:schemeClr val="bg1"/>
              </a:buCl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Add Sub Title</a:t>
            </a:r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13" Type="http://schemas.openxmlformats.org/officeDocument/2006/relationships/slideLayout" Target="../slideLayouts/slideLayout32.xml"/><Relationship Id="rId18" Type="http://schemas.openxmlformats.org/officeDocument/2006/relationships/slideLayout" Target="../slideLayouts/slideLayout37.xml"/><Relationship Id="rId3" Type="http://schemas.openxmlformats.org/officeDocument/2006/relationships/slideLayout" Target="../slideLayouts/slideLayout22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31.xml"/><Relationship Id="rId17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1.xml"/><Relationship Id="rId16" Type="http://schemas.openxmlformats.org/officeDocument/2006/relationships/slideLayout" Target="../slideLayouts/slideLayout35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5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29.xml"/><Relationship Id="rId19" Type="http://schemas.openxmlformats.org/officeDocument/2006/relationships/slideLayout" Target="../slideLayouts/slideLayout38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Relationship Id="rId14" Type="http://schemas.openxmlformats.org/officeDocument/2006/relationships/slideLayout" Target="../slideLayouts/slideLayout33.xml"/><Relationship Id="rId22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30"/>
          <p:cNvSpPr>
            <a:spLocks noChangeArrowheads="1"/>
          </p:cNvSpPr>
          <p:nvPr userDrawn="1"/>
        </p:nvSpPr>
        <p:spPr bwMode="auto">
          <a:xfrm>
            <a:off x="79375" y="1187450"/>
            <a:ext cx="8982327" cy="5472151"/>
          </a:xfrm>
          <a:prstGeom prst="rect">
            <a:avLst/>
          </a:prstGeom>
          <a:solidFill>
            <a:schemeClr val="bg1"/>
          </a:solidFill>
          <a:ln>
            <a:headEnd/>
            <a:tailEnd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lnSpc>
                <a:spcPct val="100000"/>
              </a:lnSpc>
              <a:defRPr/>
            </a:pPr>
            <a:endParaRPr lang="en-US" sz="24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3" name="Rectangle 12"/>
          <p:cNvSpPr/>
          <p:nvPr userDrawn="1"/>
        </p:nvSpPr>
        <p:spPr bwMode="auto">
          <a:xfrm>
            <a:off x="82550" y="66676"/>
            <a:ext cx="7235823" cy="1069974"/>
          </a:xfrm>
          <a:prstGeom prst="rect">
            <a:avLst/>
          </a:prstGeom>
          <a:gradFill flip="none" rotWithShape="1">
            <a:gsLst>
              <a:gs pos="1000">
                <a:schemeClr val="bg1">
                  <a:lumMod val="85000"/>
                </a:schemeClr>
              </a:gs>
              <a:gs pos="75000">
                <a:schemeClr val="bg1"/>
              </a:gs>
            </a:gsLst>
            <a:lin ang="0" scaled="0"/>
            <a:tileRect/>
          </a:gradFill>
          <a:ln>
            <a:headEnd/>
            <a:tailEnd/>
          </a:ln>
          <a:effectLst/>
          <a:scene3d>
            <a:camera prst="obliqueTopRigh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 kern="1200" dirty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23" name="Rectangle 30"/>
          <p:cNvSpPr>
            <a:spLocks noChangeArrowheads="1"/>
          </p:cNvSpPr>
          <p:nvPr userDrawn="1"/>
        </p:nvSpPr>
        <p:spPr bwMode="auto">
          <a:xfrm>
            <a:off x="7388352" y="66676"/>
            <a:ext cx="1673352" cy="1073148"/>
          </a:xfrm>
          <a:prstGeom prst="rect">
            <a:avLst/>
          </a:prstGeom>
          <a:gradFill flip="none" rotWithShape="1">
            <a:gsLst>
              <a:gs pos="25000">
                <a:srgbClr val="E60F34"/>
              </a:gs>
              <a:gs pos="100000">
                <a:srgbClr val="800000"/>
              </a:gs>
            </a:gsLst>
            <a:path path="circle">
              <a:fillToRect l="50000" t="50000" r="50000" b="50000"/>
            </a:path>
            <a:tileRect/>
          </a:gradFill>
          <a:ln>
            <a:headEnd/>
            <a:tailEnd/>
          </a:ln>
          <a:effectLst/>
          <a:scene3d>
            <a:camera prst="obliqueTopRigh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lnSpc>
                <a:spcPct val="100000"/>
              </a:lnSpc>
              <a:defRPr/>
            </a:pPr>
            <a:endParaRPr lang="en-US" sz="2400">
              <a:solidFill>
                <a:schemeClr val="tx1"/>
              </a:solidFill>
              <a:latin typeface="Arial" charset="0"/>
            </a:endParaRPr>
          </a:p>
        </p:txBody>
      </p:sp>
      <p:pic>
        <p:nvPicPr>
          <p:cNvPr id="22" name="Picture 10" descr="Rockwell_Automation_White.png"/>
          <p:cNvPicPr>
            <a:picLocks noChangeAspect="1"/>
          </p:cNvPicPr>
          <p:nvPr userDrawn="1"/>
        </p:nvPicPr>
        <p:blipFill>
          <a:blip r:embed="rId21"/>
          <a:srcRect/>
          <a:stretch>
            <a:fillRect/>
          </a:stretch>
        </p:blipFill>
        <p:spPr bwMode="auto">
          <a:xfrm>
            <a:off x="7623175" y="474134"/>
            <a:ext cx="1216025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Rectangle 16"/>
          <p:cNvSpPr/>
          <p:nvPr/>
        </p:nvSpPr>
        <p:spPr>
          <a:xfrm>
            <a:off x="67532" y="6659277"/>
            <a:ext cx="201167" cy="200857"/>
          </a:xfrm>
          <a:prstGeom prst="rect">
            <a:avLst/>
          </a:prstGeom>
          <a:solidFill>
            <a:srgbClr val="C819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19" name="Picture 18" descr="Lock2-white.png"/>
          <p:cNvPicPr>
            <a:picLocks/>
          </p:cNvPicPr>
          <p:nvPr/>
        </p:nvPicPr>
        <p:blipFill>
          <a:blip r:embed="rId22"/>
          <a:stretch>
            <a:fillRect/>
          </a:stretch>
        </p:blipFill>
        <p:spPr>
          <a:xfrm>
            <a:off x="81180" y="6662126"/>
            <a:ext cx="173871" cy="195874"/>
          </a:xfrm>
          <a:prstGeom prst="rect">
            <a:avLst/>
          </a:prstGeom>
          <a:effectLst/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152400"/>
            <a:ext cx="7086600" cy="914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idx="1"/>
          </p:nvPr>
        </p:nvSpPr>
        <p:spPr>
          <a:xfrm>
            <a:off x="152400" y="1295400"/>
            <a:ext cx="8839200" cy="533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4679031" y="6635834"/>
            <a:ext cx="4396231" cy="215444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eaLnBrk="0" hangingPunct="0">
              <a:lnSpc>
                <a:spcPct val="100000"/>
              </a:lnSpc>
              <a:defRPr/>
            </a:pPr>
            <a:r>
              <a:rPr lang="en-US" sz="800" kern="0" spc="20" dirty="0">
                <a:solidFill>
                  <a:schemeClr val="bg1"/>
                </a:solidFill>
                <a:latin typeface="Arial" panose="020B0604020202020204" pitchFamily="34" charset="0"/>
                <a:ea typeface="Arial Unicode MS" charset="0"/>
                <a:cs typeface="Arial" panose="020B0604020202020204" pitchFamily="34" charset="0"/>
              </a:rPr>
              <a:t>Copyright © 2017 Rockwell Automation, Inc. All Rights Reserved.</a:t>
            </a:r>
            <a:r>
              <a:rPr lang="en-US" sz="800" kern="0" spc="20" baseline="0" dirty="0">
                <a:solidFill>
                  <a:schemeClr val="bg1"/>
                </a:solidFill>
                <a:latin typeface="Arial" panose="020B0604020202020204" pitchFamily="34" charset="0"/>
                <a:ea typeface="Arial Unicode MS" charset="0"/>
                <a:cs typeface="Arial" panose="020B0604020202020204" pitchFamily="34" charset="0"/>
              </a:rPr>
              <a:t>   </a:t>
            </a:r>
            <a:fld id="{C41E6217-FD4A-4698-ADE0-B72F602A1308}" type="slidenum">
              <a:rPr lang="en-US" sz="800" kern="0" spc="20" smtClean="0">
                <a:solidFill>
                  <a:schemeClr val="bg1"/>
                </a:solidFill>
                <a:latin typeface="Arial" panose="020B0604020202020204" pitchFamily="34" charset="0"/>
                <a:ea typeface="Arial Unicode MS" charset="0"/>
                <a:cs typeface="Arial" panose="020B0604020202020204" pitchFamily="34" charset="0"/>
              </a:rPr>
              <a:t>‹#›</a:t>
            </a:fld>
            <a:endParaRPr lang="en-US" sz="800" kern="0" spc="20" dirty="0">
              <a:solidFill>
                <a:schemeClr val="bg1"/>
              </a:solidFill>
              <a:latin typeface="Arial" panose="020B0604020202020204" pitchFamily="34" charset="0"/>
              <a:ea typeface="Arial Unicode MS" charset="0"/>
              <a:cs typeface="Arial" panose="020B0604020202020204" pitchFamily="34" charset="0"/>
            </a:endParaRPr>
          </a:p>
        </p:txBody>
      </p:sp>
      <p:sp>
        <p:nvSpPr>
          <p:cNvPr id="21" name="Text Box 16"/>
          <p:cNvSpPr txBox="1">
            <a:spLocks noChangeArrowheads="1"/>
          </p:cNvSpPr>
          <p:nvPr/>
        </p:nvSpPr>
        <p:spPr bwMode="auto">
          <a:xfrm>
            <a:off x="212570" y="6677172"/>
            <a:ext cx="4354858" cy="203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b">
            <a:prstTxWarp prst="textNoShape">
              <a:avLst/>
            </a:prstTxWarp>
            <a:spAutoFit/>
          </a:bodyPr>
          <a:lstStyle/>
          <a:p>
            <a:pPr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900" b="1" kern="0" cap="all" spc="20" dirty="0">
                <a:solidFill>
                  <a:schemeClr val="bg1"/>
                </a:solidFill>
                <a:latin typeface="+mj-lt"/>
              </a:rPr>
              <a:t>Company</a:t>
            </a:r>
            <a:r>
              <a:rPr lang="en-US" sz="900" b="1" kern="0" cap="all" spc="20" baseline="0" dirty="0">
                <a:solidFill>
                  <a:schemeClr val="bg1"/>
                </a:solidFill>
                <a:latin typeface="+mj-lt"/>
              </a:rPr>
              <a:t> Confidential</a:t>
            </a:r>
            <a:endParaRPr lang="en-US" sz="1000" b="1" kern="0" spc="20" dirty="0">
              <a:solidFill>
                <a:schemeClr val="bg1"/>
              </a:solidFill>
              <a:latin typeface="+mj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861" r:id="rId2"/>
    <p:sldLayoutId id="2147483820" r:id="rId3"/>
    <p:sldLayoutId id="2147483862" r:id="rId4"/>
    <p:sldLayoutId id="2147483773" r:id="rId5"/>
    <p:sldLayoutId id="2147483857" r:id="rId6"/>
    <p:sldLayoutId id="2147483859" r:id="rId7"/>
    <p:sldLayoutId id="2147483774" r:id="rId8"/>
    <p:sldLayoutId id="2147483777" r:id="rId9"/>
    <p:sldLayoutId id="2147483778" r:id="rId10"/>
    <p:sldLayoutId id="2147483853" r:id="rId11"/>
    <p:sldLayoutId id="2147483854" r:id="rId12"/>
    <p:sldLayoutId id="2147483775" r:id="rId13"/>
    <p:sldLayoutId id="2147483819" r:id="rId14"/>
    <p:sldLayoutId id="2147483838" r:id="rId15"/>
    <p:sldLayoutId id="2147483863" r:id="rId16"/>
    <p:sldLayoutId id="2147483864" r:id="rId17"/>
    <p:sldLayoutId id="2147483846" r:id="rId18"/>
    <p:sldLayoutId id="2147483865" r:id="rId19"/>
  </p:sldLayoutIdLst>
  <p:transition spd="med"/>
  <p:hf hdr="0" ftr="0" dt="0"/>
  <p:txStyles>
    <p:titleStyle>
      <a:lvl1pPr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3000">
          <a:solidFill>
            <a:schemeClr val="accent1"/>
          </a:solidFill>
          <a:latin typeface="Arial"/>
          <a:ea typeface="+mj-ea"/>
          <a:cs typeface="Arial"/>
        </a:defRPr>
      </a:lvl1pPr>
      <a:lvl2pPr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800">
          <a:solidFill>
            <a:srgbClr val="CC0000"/>
          </a:solidFill>
          <a:latin typeface="Arial Narrow" charset="0"/>
          <a:ea typeface="ＭＳ Ｐゴシック" charset="-128"/>
          <a:cs typeface="ＭＳ Ｐゴシック" charset="-128"/>
        </a:defRPr>
      </a:lvl2pPr>
      <a:lvl3pPr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800">
          <a:solidFill>
            <a:srgbClr val="CC0000"/>
          </a:solidFill>
          <a:latin typeface="Arial Narrow" charset="0"/>
          <a:ea typeface="ＭＳ Ｐゴシック" charset="-128"/>
          <a:cs typeface="ＭＳ Ｐゴシック" charset="-128"/>
        </a:defRPr>
      </a:lvl3pPr>
      <a:lvl4pPr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800">
          <a:solidFill>
            <a:srgbClr val="CC0000"/>
          </a:solidFill>
          <a:latin typeface="Arial Narrow" charset="0"/>
          <a:ea typeface="ＭＳ Ｐゴシック" charset="-128"/>
          <a:cs typeface="ＭＳ Ｐゴシック" charset="-128"/>
        </a:defRPr>
      </a:lvl4pPr>
      <a:lvl5pPr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800">
          <a:solidFill>
            <a:srgbClr val="CC0000"/>
          </a:solidFill>
          <a:latin typeface="Arial Narrow" charset="0"/>
          <a:ea typeface="ＭＳ Ｐゴシック" charset="-128"/>
          <a:cs typeface="ＭＳ Ｐゴシック" charset="-128"/>
        </a:defRPr>
      </a:lvl5pPr>
      <a:lvl6pPr marL="457200"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800">
          <a:solidFill>
            <a:srgbClr val="CC0000"/>
          </a:solidFill>
          <a:latin typeface="Arial Narrow" charset="0"/>
          <a:ea typeface="ＭＳ Ｐゴシック" charset="-128"/>
          <a:cs typeface="ＭＳ Ｐゴシック" charset="-128"/>
        </a:defRPr>
      </a:lvl6pPr>
      <a:lvl7pPr marL="914400"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800">
          <a:solidFill>
            <a:srgbClr val="CC0000"/>
          </a:solidFill>
          <a:latin typeface="Arial Narrow" charset="0"/>
          <a:ea typeface="ＭＳ Ｐゴシック" charset="-128"/>
          <a:cs typeface="ＭＳ Ｐゴシック" charset="-128"/>
        </a:defRPr>
      </a:lvl7pPr>
      <a:lvl8pPr marL="1371600"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800">
          <a:solidFill>
            <a:srgbClr val="CC0000"/>
          </a:solidFill>
          <a:latin typeface="Arial Narrow" charset="0"/>
          <a:ea typeface="ＭＳ Ｐゴシック" charset="-128"/>
          <a:cs typeface="ＭＳ Ｐゴシック" charset="-128"/>
        </a:defRPr>
      </a:lvl8pPr>
      <a:lvl9pPr marL="1828800"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800">
          <a:solidFill>
            <a:srgbClr val="CC0000"/>
          </a:solidFill>
          <a:latin typeface="Arial Narrow" charset="0"/>
          <a:ea typeface="ＭＳ Ｐゴシック" charset="-128"/>
          <a:cs typeface="ＭＳ Ｐゴシック" charset="-128"/>
        </a:defRPr>
      </a:lvl9pPr>
    </p:titleStyle>
    <p:bodyStyle>
      <a:lvl1pPr marL="287338" indent="-287338" algn="l" rtl="0" eaLnBrk="1" fontAlgn="base" hangingPunct="1">
        <a:lnSpc>
          <a:spcPct val="100000"/>
        </a:lnSpc>
        <a:spcBef>
          <a:spcPts val="0"/>
        </a:spcBef>
        <a:spcAft>
          <a:spcPts val="600"/>
        </a:spcAft>
        <a:buClr>
          <a:srgbClr val="BB2332"/>
        </a:buClr>
        <a:buFont typeface="Wingdings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804863" indent="-228600" algn="l" rtl="0" eaLnBrk="1" fontAlgn="base" hangingPunct="1">
        <a:lnSpc>
          <a:spcPct val="100000"/>
        </a:lnSpc>
        <a:spcBef>
          <a:spcPts val="0"/>
        </a:spcBef>
        <a:spcAft>
          <a:spcPts val="600"/>
        </a:spcAft>
        <a:buClr>
          <a:schemeClr val="bg1">
            <a:lumMod val="50000"/>
          </a:schemeClr>
        </a:buClr>
        <a:buSzPct val="80000"/>
        <a:buFont typeface="Wingdings" charset="2"/>
        <a:buChar char="§"/>
        <a:defRPr sz="2400">
          <a:solidFill>
            <a:schemeClr val="tx1"/>
          </a:solidFill>
          <a:latin typeface="+mn-lt"/>
          <a:ea typeface="+mn-ea"/>
        </a:defRPr>
      </a:lvl2pPr>
      <a:lvl3pPr marL="1262063" indent="-228600" algn="l" rtl="0" eaLnBrk="1" fontAlgn="base" hangingPunct="1">
        <a:lnSpc>
          <a:spcPct val="100000"/>
        </a:lnSpc>
        <a:spcBef>
          <a:spcPts val="0"/>
        </a:spcBef>
        <a:spcAft>
          <a:spcPts val="600"/>
        </a:spcAft>
        <a:buClr>
          <a:schemeClr val="bg1">
            <a:lumMod val="50000"/>
          </a:schemeClr>
        </a:buClr>
        <a:buSzPct val="80000"/>
        <a:buFont typeface="Wingdings" charset="2"/>
        <a:buChar char="§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lnSpc>
          <a:spcPct val="100000"/>
        </a:lnSpc>
        <a:spcBef>
          <a:spcPts val="0"/>
        </a:spcBef>
        <a:spcAft>
          <a:spcPts val="600"/>
        </a:spcAft>
        <a:buClr>
          <a:schemeClr val="bg1">
            <a:lumMod val="50000"/>
          </a:schemeClr>
        </a:buClr>
        <a:buFont typeface="Wingdings" charset="2"/>
        <a:buChar char="§"/>
        <a:defRPr sz="1600" cap="none">
          <a:solidFill>
            <a:schemeClr val="tx1"/>
          </a:solidFill>
          <a:latin typeface="Arial" charset="0"/>
          <a:ea typeface="+mn-ea"/>
        </a:defRPr>
      </a:lvl4pPr>
      <a:lvl5pPr marL="2057400" indent="-228600" algn="l" rtl="0" eaLnBrk="1" fontAlgn="base" hangingPunct="1">
        <a:lnSpc>
          <a:spcPct val="100000"/>
        </a:lnSpc>
        <a:spcBef>
          <a:spcPts val="0"/>
        </a:spcBef>
        <a:spcAft>
          <a:spcPts val="600"/>
        </a:spcAft>
        <a:buClr>
          <a:schemeClr val="bg1">
            <a:lumMod val="50000"/>
          </a:schemeClr>
        </a:buClr>
        <a:buFont typeface="Wingdings" charset="2"/>
        <a:buChar char="§"/>
        <a:defRPr sz="1400" cap="none">
          <a:solidFill>
            <a:schemeClr val="tx1"/>
          </a:solidFill>
          <a:latin typeface="Arial" charset="0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BB2332"/>
        </a:buClr>
        <a:buChar char="»"/>
        <a:defRPr sz="2000">
          <a:solidFill>
            <a:schemeClr val="tx1"/>
          </a:solidFill>
          <a:latin typeface="Arial" charset="0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BB2332"/>
        </a:buClr>
        <a:buChar char="»"/>
        <a:defRPr sz="2000">
          <a:solidFill>
            <a:schemeClr val="tx1"/>
          </a:solidFill>
          <a:latin typeface="Arial" charset="0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BB2332"/>
        </a:buClr>
        <a:buChar char="»"/>
        <a:defRPr sz="2000">
          <a:solidFill>
            <a:schemeClr val="tx1"/>
          </a:solidFill>
          <a:latin typeface="Arial" charset="0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BB2332"/>
        </a:buClr>
        <a:buChar char="»"/>
        <a:defRPr sz="2000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30"/>
          <p:cNvSpPr>
            <a:spLocks noChangeArrowheads="1"/>
          </p:cNvSpPr>
          <p:nvPr userDrawn="1"/>
        </p:nvSpPr>
        <p:spPr bwMode="auto">
          <a:xfrm>
            <a:off x="7388352" y="77788"/>
            <a:ext cx="1673352" cy="1046924"/>
          </a:xfrm>
          <a:prstGeom prst="rect">
            <a:avLst/>
          </a:prstGeom>
          <a:gradFill flip="none" rotWithShape="1">
            <a:gsLst>
              <a:gs pos="25000">
                <a:srgbClr val="E60F34"/>
              </a:gs>
              <a:gs pos="100000">
                <a:srgbClr val="800000"/>
              </a:gs>
            </a:gsLst>
            <a:path path="circle">
              <a:fillToRect l="50000" t="50000" r="50000" b="50000"/>
            </a:path>
            <a:tileRect/>
          </a:gradFill>
          <a:ln>
            <a:headEnd/>
            <a:tailEnd/>
          </a:ln>
          <a:effectLst/>
          <a:scene3d>
            <a:camera prst="obliqueTopRigh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lnSpc>
                <a:spcPct val="100000"/>
              </a:lnSpc>
              <a:defRPr/>
            </a:pPr>
            <a:endParaRPr lang="en-US" sz="2400">
              <a:solidFill>
                <a:schemeClr val="tx1"/>
              </a:solidFill>
              <a:latin typeface="Arial" charset="0"/>
            </a:endParaRPr>
          </a:p>
        </p:txBody>
      </p:sp>
      <p:pic>
        <p:nvPicPr>
          <p:cNvPr id="13" name="Picture 10" descr="Rockwell_Automation_White.png"/>
          <p:cNvPicPr>
            <a:picLocks noChangeAspect="1"/>
          </p:cNvPicPr>
          <p:nvPr userDrawn="1"/>
        </p:nvPicPr>
        <p:blipFill>
          <a:blip r:embed="rId21"/>
          <a:srcRect/>
          <a:stretch>
            <a:fillRect/>
          </a:stretch>
        </p:blipFill>
        <p:spPr bwMode="auto">
          <a:xfrm>
            <a:off x="7623175" y="474134"/>
            <a:ext cx="1216025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Rectangle 30"/>
          <p:cNvSpPr>
            <a:spLocks noChangeArrowheads="1"/>
          </p:cNvSpPr>
          <p:nvPr userDrawn="1"/>
        </p:nvSpPr>
        <p:spPr bwMode="auto">
          <a:xfrm>
            <a:off x="76201" y="1158875"/>
            <a:ext cx="8988258" cy="550227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headEnd/>
            <a:tailEnd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lnSpc>
                <a:spcPct val="100000"/>
              </a:lnSpc>
              <a:defRPr/>
            </a:pPr>
            <a:endParaRPr lang="en-US" sz="24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3" name="Rectangle 22"/>
          <p:cNvSpPr/>
          <p:nvPr userDrawn="1"/>
        </p:nvSpPr>
        <p:spPr bwMode="auto">
          <a:xfrm>
            <a:off x="76200" y="69850"/>
            <a:ext cx="7239002" cy="1044575"/>
          </a:xfrm>
          <a:prstGeom prst="rect">
            <a:avLst/>
          </a:prstGeom>
          <a:gradFill>
            <a:gsLst>
              <a:gs pos="0">
                <a:schemeClr val="tx1"/>
              </a:gs>
              <a:gs pos="100000">
                <a:schemeClr val="bg2"/>
              </a:gs>
            </a:gsLst>
          </a:gradFill>
          <a:ln>
            <a:headEnd type="none" w="sm" len="sm"/>
            <a:tailEnd type="none" w="sm" len="sm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/>
          <a:lstStyle/>
          <a:p>
            <a:pPr algn="r" eaLnBrk="0" hangingPunct="0">
              <a:lnSpc>
                <a:spcPct val="85000"/>
              </a:lnSpc>
              <a:spcBef>
                <a:spcPct val="50000"/>
              </a:spcBef>
              <a:defRPr/>
            </a:pPr>
            <a:endParaRPr lang="en-US" dirty="0">
              <a:latin typeface="Arial Narrow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7057" y="6659277"/>
            <a:ext cx="201167" cy="200857"/>
          </a:xfrm>
          <a:prstGeom prst="rect">
            <a:avLst/>
          </a:prstGeom>
          <a:solidFill>
            <a:srgbClr val="C819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19" name="Picture 18" descr="Lock2-white.png"/>
          <p:cNvPicPr>
            <a:picLocks/>
          </p:cNvPicPr>
          <p:nvPr/>
        </p:nvPicPr>
        <p:blipFill>
          <a:blip r:embed="rId22"/>
          <a:stretch>
            <a:fillRect/>
          </a:stretch>
        </p:blipFill>
        <p:spPr>
          <a:xfrm>
            <a:off x="90705" y="6655616"/>
            <a:ext cx="173871" cy="195874"/>
          </a:xfrm>
          <a:prstGeom prst="rect">
            <a:avLst/>
          </a:prstGeom>
          <a:effectLst/>
        </p:spPr>
      </p:pic>
      <p:sp>
        <p:nvSpPr>
          <p:cNvPr id="22" name="Text Box 16"/>
          <p:cNvSpPr txBox="1">
            <a:spLocks noChangeArrowheads="1"/>
          </p:cNvSpPr>
          <p:nvPr/>
        </p:nvSpPr>
        <p:spPr bwMode="auto">
          <a:xfrm>
            <a:off x="218920" y="6677172"/>
            <a:ext cx="4354858" cy="203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b">
            <a:prstTxWarp prst="textNoShape">
              <a:avLst/>
            </a:prstTxWarp>
            <a:spAutoFit/>
          </a:bodyPr>
          <a:lstStyle/>
          <a:p>
            <a:pPr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900" b="1" kern="0" cap="all" spc="20" dirty="0">
                <a:solidFill>
                  <a:schemeClr val="tx1"/>
                </a:solidFill>
                <a:latin typeface="+mj-lt"/>
              </a:rPr>
              <a:t>Company</a:t>
            </a:r>
            <a:r>
              <a:rPr lang="en-US" sz="900" b="1" kern="0" cap="all" spc="20" baseline="0" dirty="0">
                <a:solidFill>
                  <a:schemeClr val="tx1"/>
                </a:solidFill>
                <a:latin typeface="+mj-lt"/>
              </a:rPr>
              <a:t> Confidential</a:t>
            </a:r>
            <a:endParaRPr lang="en-US" sz="1000" b="1" kern="0" spc="2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239713"/>
            <a:ext cx="7086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idx="1"/>
          </p:nvPr>
        </p:nvSpPr>
        <p:spPr>
          <a:xfrm>
            <a:off x="152400" y="1295400"/>
            <a:ext cx="8839200" cy="533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Rectangle 14"/>
          <p:cNvSpPr>
            <a:spLocks noChangeArrowheads="1"/>
          </p:cNvSpPr>
          <p:nvPr userDrawn="1"/>
        </p:nvSpPr>
        <p:spPr bwMode="auto">
          <a:xfrm>
            <a:off x="4679031" y="6635834"/>
            <a:ext cx="4396231" cy="215444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2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Arial Unicode MS" charset="0"/>
                <a:cs typeface="Arial" panose="020B0604020202020204" pitchFamily="34" charset="0"/>
              </a:rPr>
              <a:t>Copyright © 2017 Rockwell Automation, Inc. All Rights Reserved.   </a:t>
            </a:r>
            <a:fld id="{C41E6217-FD4A-4698-ADE0-B72F602A1308}" type="slidenum">
              <a:rPr kumimoji="0" lang="en-US" sz="800" b="0" i="0" u="none" strike="noStrike" kern="0" cap="none" spc="2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Arial Unicode MS" charset="0"/>
                <a:cs typeface="Arial" panose="020B0604020202020204" pitchFamily="34" charset="0"/>
              </a:rPr>
              <a:pPr marL="0" marR="0" lvl="0" indent="0" algn="r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0" cap="none" spc="2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Arial Unicode MS" charset="0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4" r:id="rId1"/>
    <p:sldLayoutId id="2147483866" r:id="rId2"/>
    <p:sldLayoutId id="2147483867" r:id="rId3"/>
    <p:sldLayoutId id="2147483868" r:id="rId4"/>
    <p:sldLayoutId id="2147483828" r:id="rId5"/>
    <p:sldLayoutId id="2147483858" r:id="rId6"/>
    <p:sldLayoutId id="2147483869" r:id="rId7"/>
    <p:sldLayoutId id="2147483829" r:id="rId8"/>
    <p:sldLayoutId id="2147483832" r:id="rId9"/>
    <p:sldLayoutId id="2147483870" r:id="rId10"/>
    <p:sldLayoutId id="2147483871" r:id="rId11"/>
    <p:sldLayoutId id="2147483872" r:id="rId12"/>
    <p:sldLayoutId id="2147483873" r:id="rId13"/>
    <p:sldLayoutId id="2147483883" r:id="rId14"/>
    <p:sldLayoutId id="2147483884" r:id="rId15"/>
    <p:sldLayoutId id="2147483885" r:id="rId16"/>
    <p:sldLayoutId id="2147483888" r:id="rId17"/>
    <p:sldLayoutId id="2147483886" r:id="rId18"/>
    <p:sldLayoutId id="2147483887" r:id="rId19"/>
  </p:sldLayoutIdLst>
  <p:transition spd="med"/>
  <p:hf hdr="0" ftr="0" dt="0"/>
  <p:txStyles>
    <p:titleStyle>
      <a:lvl1pPr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sz="3000" b="0">
          <a:solidFill>
            <a:schemeClr val="bg1"/>
          </a:solidFill>
          <a:latin typeface="Arial"/>
          <a:ea typeface="+mj-ea"/>
          <a:cs typeface="Arial"/>
        </a:defRPr>
      </a:lvl1pPr>
      <a:lvl2pPr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sz="2800">
          <a:solidFill>
            <a:srgbClr val="CC0000"/>
          </a:solidFill>
          <a:latin typeface="Arial Narrow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sz="2800">
          <a:solidFill>
            <a:srgbClr val="CC0000"/>
          </a:solidFill>
          <a:latin typeface="Arial Narrow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sz="2800">
          <a:solidFill>
            <a:srgbClr val="CC0000"/>
          </a:solidFill>
          <a:latin typeface="Arial Narrow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sz="2800">
          <a:solidFill>
            <a:srgbClr val="CC0000"/>
          </a:solidFill>
          <a:latin typeface="Arial Narrow" charset="0"/>
          <a:ea typeface="ＭＳ Ｐゴシック" charset="-128"/>
          <a:cs typeface="ＭＳ Ｐゴシック" charset="-128"/>
        </a:defRPr>
      </a:lvl5pPr>
      <a:lvl6pPr marL="457200" algn="l" rtl="0" fontAlgn="base">
        <a:lnSpc>
          <a:spcPts val="3000"/>
        </a:lnSpc>
        <a:spcBef>
          <a:spcPct val="0"/>
        </a:spcBef>
        <a:spcAft>
          <a:spcPct val="0"/>
        </a:spcAft>
        <a:defRPr sz="2800">
          <a:solidFill>
            <a:srgbClr val="CC0000"/>
          </a:solidFill>
          <a:latin typeface="Arial Narrow" charset="0"/>
          <a:ea typeface="ＭＳ Ｐゴシック" charset="-128"/>
          <a:cs typeface="ＭＳ Ｐゴシック" charset="-128"/>
        </a:defRPr>
      </a:lvl6pPr>
      <a:lvl7pPr marL="914400" algn="l" rtl="0" fontAlgn="base">
        <a:lnSpc>
          <a:spcPts val="3000"/>
        </a:lnSpc>
        <a:spcBef>
          <a:spcPct val="0"/>
        </a:spcBef>
        <a:spcAft>
          <a:spcPct val="0"/>
        </a:spcAft>
        <a:defRPr sz="2800">
          <a:solidFill>
            <a:srgbClr val="CC0000"/>
          </a:solidFill>
          <a:latin typeface="Arial Narrow" charset="0"/>
          <a:ea typeface="ＭＳ Ｐゴシック" charset="-128"/>
          <a:cs typeface="ＭＳ Ｐゴシック" charset="-128"/>
        </a:defRPr>
      </a:lvl7pPr>
      <a:lvl8pPr marL="1371600" algn="l" rtl="0" fontAlgn="base">
        <a:lnSpc>
          <a:spcPts val="3000"/>
        </a:lnSpc>
        <a:spcBef>
          <a:spcPct val="0"/>
        </a:spcBef>
        <a:spcAft>
          <a:spcPct val="0"/>
        </a:spcAft>
        <a:defRPr sz="2800">
          <a:solidFill>
            <a:srgbClr val="CC0000"/>
          </a:solidFill>
          <a:latin typeface="Arial Narrow" charset="0"/>
          <a:ea typeface="ＭＳ Ｐゴシック" charset="-128"/>
          <a:cs typeface="ＭＳ Ｐゴシック" charset="-128"/>
        </a:defRPr>
      </a:lvl8pPr>
      <a:lvl9pPr marL="1828800" algn="l" rtl="0" fontAlgn="base">
        <a:lnSpc>
          <a:spcPts val="3000"/>
        </a:lnSpc>
        <a:spcBef>
          <a:spcPct val="0"/>
        </a:spcBef>
        <a:spcAft>
          <a:spcPct val="0"/>
        </a:spcAft>
        <a:defRPr sz="2800">
          <a:solidFill>
            <a:srgbClr val="CC0000"/>
          </a:solidFill>
          <a:latin typeface="Arial Narrow" charset="0"/>
          <a:ea typeface="ＭＳ Ｐゴシック" charset="-128"/>
          <a:cs typeface="ＭＳ Ｐゴシック" charset="-128"/>
        </a:defRPr>
      </a:lvl9pPr>
    </p:titleStyle>
    <p:bodyStyle>
      <a:lvl1pPr marL="287338" marR="0" indent="-287338" algn="l" defTabSz="914400" rtl="0" eaLnBrk="1" fontAlgn="base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1"/>
        </a:buClr>
        <a:buSzTx/>
        <a:buFont typeface="Wingdings" charset="2"/>
        <a:buChar char="§"/>
        <a:tabLst/>
        <a:defRPr sz="2400">
          <a:solidFill>
            <a:schemeClr val="bg1"/>
          </a:solidFill>
          <a:latin typeface="+mn-lt"/>
          <a:ea typeface="+mn-ea"/>
          <a:cs typeface="+mn-cs"/>
        </a:defRPr>
      </a:lvl1pPr>
      <a:lvl2pPr marL="804863" marR="0" indent="-228600" algn="l" defTabSz="914400" rtl="0" eaLnBrk="1" fontAlgn="base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bg1">
            <a:lumMod val="75000"/>
          </a:schemeClr>
        </a:buClr>
        <a:buSzPct val="80000"/>
        <a:buFont typeface="Wingdings" charset="2"/>
        <a:buChar char="§"/>
        <a:tabLst/>
        <a:defRPr sz="2400">
          <a:solidFill>
            <a:schemeClr val="bg1"/>
          </a:solidFill>
          <a:latin typeface="+mn-lt"/>
          <a:ea typeface="+mn-ea"/>
        </a:defRPr>
      </a:lvl2pPr>
      <a:lvl3pPr marL="1262063" marR="0" indent="-228600" algn="l" defTabSz="914400" rtl="0" eaLnBrk="1" fontAlgn="base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bg1">
            <a:lumMod val="75000"/>
          </a:schemeClr>
        </a:buClr>
        <a:buSzPct val="80000"/>
        <a:buFont typeface="Wingdings" charset="2"/>
        <a:buChar char="§"/>
        <a:tabLst/>
        <a:defRPr sz="2000">
          <a:solidFill>
            <a:schemeClr val="bg1"/>
          </a:solidFill>
          <a:latin typeface="+mn-lt"/>
          <a:ea typeface="+mn-ea"/>
        </a:defRPr>
      </a:lvl3pPr>
      <a:lvl4pPr marL="1600200" marR="0" indent="-228600" algn="l" defTabSz="914400" rtl="0" eaLnBrk="1" fontAlgn="base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bg1">
            <a:lumMod val="75000"/>
          </a:schemeClr>
        </a:buClr>
        <a:buSzTx/>
        <a:buFont typeface="Wingdings" charset="2"/>
        <a:buChar char="§"/>
        <a:tabLst/>
        <a:defRPr sz="1600">
          <a:solidFill>
            <a:schemeClr val="bg1"/>
          </a:solidFill>
          <a:latin typeface="Arial" charset="0"/>
          <a:ea typeface="+mn-ea"/>
        </a:defRPr>
      </a:lvl4pPr>
      <a:lvl5pPr marL="2057400" marR="0" indent="-228600" algn="l" defTabSz="914400" rtl="0" eaLnBrk="1" fontAlgn="base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bg1">
            <a:lumMod val="75000"/>
          </a:schemeClr>
        </a:buClr>
        <a:buSzTx/>
        <a:buFont typeface="Wingdings" charset="2"/>
        <a:buChar char="§"/>
        <a:tabLst/>
        <a:defRPr sz="1400">
          <a:solidFill>
            <a:schemeClr val="bg1"/>
          </a:solidFill>
          <a:latin typeface="Arial" charset="0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BB2332"/>
        </a:buClr>
        <a:buChar char="»"/>
        <a:defRPr sz="2000">
          <a:solidFill>
            <a:schemeClr val="tx1"/>
          </a:solidFill>
          <a:latin typeface="Arial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BB2332"/>
        </a:buClr>
        <a:buChar char="»"/>
        <a:defRPr sz="2000">
          <a:solidFill>
            <a:schemeClr val="tx1"/>
          </a:solidFill>
          <a:latin typeface="Arial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BB2332"/>
        </a:buClr>
        <a:buChar char="»"/>
        <a:defRPr sz="2000">
          <a:solidFill>
            <a:schemeClr val="tx1"/>
          </a:solidFill>
          <a:latin typeface="Arial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BB2332"/>
        </a:buClr>
        <a:buChar char="»"/>
        <a:defRPr sz="2000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Angular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Charles Chang				2018.11.23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152399" y="1337094"/>
            <a:ext cx="8715555" cy="50723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7338" indent="-287338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BB2332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4863" indent="-228600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bg1">
                  <a:lumMod val="50000"/>
                </a:schemeClr>
              </a:buClr>
              <a:buSzPct val="80000"/>
              <a:buFont typeface="Wingdings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262063" indent="-228600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bg1">
                  <a:lumMod val="50000"/>
                </a:schemeClr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bg1">
                  <a:lumMod val="50000"/>
                </a:schemeClr>
              </a:buClr>
              <a:buFont typeface="Wingdings" charset="2"/>
              <a:buChar char="§"/>
              <a:defRPr sz="1600" cap="none">
                <a:solidFill>
                  <a:schemeClr val="tx1"/>
                </a:solidFill>
                <a:latin typeface="Arial" charset="0"/>
                <a:ea typeface="+mn-ea"/>
              </a:defRPr>
            </a:lvl4pPr>
            <a:lvl5pPr marL="2057400" indent="-228600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bg1">
                  <a:lumMod val="50000"/>
                </a:schemeClr>
              </a:buClr>
              <a:buFont typeface="Wingdings" charset="2"/>
              <a:buChar char="§"/>
              <a:defRPr sz="1400" cap="none">
                <a:solidFill>
                  <a:schemeClr val="tx1"/>
                </a:solidFill>
                <a:latin typeface="Arial" charset="0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BB2332"/>
              </a:buClr>
              <a:buChar char="»"/>
              <a:defRPr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BB2332"/>
              </a:buClr>
              <a:buChar char="»"/>
              <a:defRPr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BB2332"/>
              </a:buClr>
              <a:buChar char="»"/>
              <a:defRPr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BB2332"/>
              </a:buClr>
              <a:buChar char="»"/>
              <a:defRPr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marL="401638" indent="-342900">
              <a:buFont typeface="Wingdings" panose="05000000000000000000" pitchFamily="2" charset="2"/>
              <a:buChar char="Ø"/>
            </a:pPr>
            <a:endParaRPr lang="en-US" b="1" dirty="0"/>
          </a:p>
          <a:p>
            <a:pPr marL="401638" indent="-342900">
              <a:buFont typeface="Wingdings" panose="05000000000000000000" pitchFamily="2" charset="2"/>
              <a:buChar char="Ø"/>
            </a:pPr>
            <a:r>
              <a:rPr lang="en-US" b="1" dirty="0"/>
              <a:t>Environment set up</a:t>
            </a:r>
          </a:p>
          <a:p>
            <a:pPr marL="401638" indent="-342900">
              <a:buFont typeface="Wingdings" panose="05000000000000000000" pitchFamily="2" charset="2"/>
              <a:buChar char="Ø"/>
            </a:pPr>
            <a:endParaRPr lang="en-US" b="1" dirty="0"/>
          </a:p>
          <a:p>
            <a:pPr marL="401638" indent="-342900">
              <a:buFont typeface="Wingdings" panose="05000000000000000000" pitchFamily="2" charset="2"/>
              <a:buChar char="Ø"/>
            </a:pPr>
            <a:r>
              <a:rPr lang="en-US" b="1" kern="0" dirty="0"/>
              <a:t>Hello World</a:t>
            </a:r>
          </a:p>
          <a:p>
            <a:pPr marL="401638" indent="-342900">
              <a:buFont typeface="Wingdings" panose="05000000000000000000" pitchFamily="2" charset="2"/>
              <a:buChar char="Ø"/>
            </a:pPr>
            <a:endParaRPr lang="en-US" b="1" kern="0" dirty="0"/>
          </a:p>
          <a:p>
            <a:pPr marL="401638" indent="-342900">
              <a:buFont typeface="Wingdings" panose="05000000000000000000" pitchFamily="2" charset="2"/>
              <a:buChar char="Ø"/>
            </a:pPr>
            <a:r>
              <a:rPr lang="en-US" b="1" kern="0" dirty="0"/>
              <a:t>How to debug</a:t>
            </a:r>
            <a:endParaRPr lang="en-US" kern="0" dirty="0"/>
          </a:p>
          <a:p>
            <a:pPr marL="401638" indent="-342900">
              <a:buFont typeface="Wingdings" panose="05000000000000000000" pitchFamily="2" charset="2"/>
              <a:buChar char="Ø"/>
            </a:pPr>
            <a:endParaRPr lang="en-US" kern="0" dirty="0"/>
          </a:p>
          <a:p>
            <a:pPr marL="401638" indent="-342900">
              <a:buFont typeface="Wingdings" panose="05000000000000000000" pitchFamily="2" charset="2"/>
              <a:buChar char="Ø"/>
            </a:pPr>
            <a:r>
              <a:rPr lang="en-US" b="1" kern="0" dirty="0"/>
              <a:t>Unit Test</a:t>
            </a:r>
          </a:p>
          <a:p>
            <a:pPr marL="401638" indent="-342900">
              <a:buFont typeface="Wingdings" panose="05000000000000000000" pitchFamily="2" charset="2"/>
              <a:buChar char="q"/>
            </a:pPr>
            <a:endParaRPr lang="en-US" kern="0" dirty="0"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Environment set up</a:t>
            </a:r>
            <a:endParaRPr lang="en-US" dirty="0"/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152399" y="1337094"/>
            <a:ext cx="8715555" cy="50723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7338" indent="-287338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BB2332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4863" indent="-228600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bg1">
                  <a:lumMod val="50000"/>
                </a:schemeClr>
              </a:buClr>
              <a:buSzPct val="80000"/>
              <a:buFont typeface="Wingdings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262063" indent="-228600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bg1">
                  <a:lumMod val="50000"/>
                </a:schemeClr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bg1">
                  <a:lumMod val="50000"/>
                </a:schemeClr>
              </a:buClr>
              <a:buFont typeface="Wingdings" charset="2"/>
              <a:buChar char="§"/>
              <a:defRPr sz="1600" cap="none">
                <a:solidFill>
                  <a:schemeClr val="tx1"/>
                </a:solidFill>
                <a:latin typeface="Arial" charset="0"/>
                <a:ea typeface="+mn-ea"/>
              </a:defRPr>
            </a:lvl4pPr>
            <a:lvl5pPr marL="2057400" indent="-228600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bg1">
                  <a:lumMod val="50000"/>
                </a:schemeClr>
              </a:buClr>
              <a:buFont typeface="Wingdings" charset="2"/>
              <a:buChar char="§"/>
              <a:defRPr sz="1400" cap="none">
                <a:solidFill>
                  <a:schemeClr val="tx1"/>
                </a:solidFill>
                <a:latin typeface="Arial" charset="0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BB2332"/>
              </a:buClr>
              <a:buChar char="»"/>
              <a:defRPr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BB2332"/>
              </a:buClr>
              <a:buChar char="»"/>
              <a:defRPr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BB2332"/>
              </a:buClr>
              <a:buChar char="»"/>
              <a:defRPr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BB2332"/>
              </a:buClr>
              <a:buChar char="»"/>
              <a:defRPr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marL="401638" indent="-342900">
              <a:buFont typeface="Wingdings" panose="05000000000000000000" pitchFamily="2" charset="2"/>
              <a:buChar char="Ø"/>
            </a:pPr>
            <a:endParaRPr lang="en-US" b="1" dirty="0"/>
          </a:p>
          <a:p>
            <a:pPr marL="401638" indent="-342900">
              <a:buFont typeface="Wingdings" panose="05000000000000000000" pitchFamily="2" charset="2"/>
              <a:buChar char="Ø"/>
            </a:pPr>
            <a:r>
              <a:rPr lang="en-US" b="1" dirty="0"/>
              <a:t>Nodejs</a:t>
            </a:r>
          </a:p>
          <a:p>
            <a:pPr marL="58738" indent="0">
              <a:buNone/>
            </a:pPr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	</a:t>
            </a:r>
            <a:r>
              <a:rPr lang="en-US" u="sng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https://nodejs.org/en/</a:t>
            </a:r>
          </a:p>
          <a:p>
            <a:pPr marL="401638" indent="-342900">
              <a:buFont typeface="Wingdings" panose="05000000000000000000" pitchFamily="2" charset="2"/>
              <a:buChar char="Ø"/>
            </a:pPr>
            <a:r>
              <a:rPr lang="en-US" b="1" kern="0" dirty="0" err="1"/>
              <a:t>VSCode</a:t>
            </a:r>
            <a:endParaRPr lang="en-US" b="1" kern="0" dirty="0"/>
          </a:p>
          <a:p>
            <a:pPr marL="58738" indent="0">
              <a:buNone/>
            </a:pPr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  <a:cs typeface="+mn-cs"/>
              </a:rPr>
              <a:t>	</a:t>
            </a:r>
            <a:r>
              <a:rPr lang="en-US" u="sng" dirty="0">
                <a:solidFill>
                  <a:schemeClr val="accent3">
                    <a:lumMod val="40000"/>
                    <a:lumOff val="60000"/>
                  </a:schemeClr>
                </a:solidFill>
                <a:cs typeface="+mn-cs"/>
              </a:rPr>
              <a:t>https://code.visualstudio.com/download</a:t>
            </a:r>
          </a:p>
          <a:p>
            <a:pPr marL="401638" indent="-342900">
              <a:buFont typeface="Wingdings" panose="05000000000000000000" pitchFamily="2" charset="2"/>
              <a:buChar char="Ø"/>
            </a:pPr>
            <a:r>
              <a:rPr lang="en-US" b="1" kern="0" dirty="0"/>
              <a:t>Git</a:t>
            </a:r>
          </a:p>
          <a:p>
            <a:pPr marL="58738" indent="0">
              <a:buNone/>
            </a:pPr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	</a:t>
            </a:r>
            <a:r>
              <a:rPr lang="en-US" u="sng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https://git-scm.com/downloads</a:t>
            </a:r>
          </a:p>
          <a:p>
            <a:pPr marL="401638" indent="-342900">
              <a:buFont typeface="Wingdings" panose="05000000000000000000" pitchFamily="2" charset="2"/>
              <a:buChar char="Ø"/>
            </a:pPr>
            <a:r>
              <a:rPr lang="en-US" b="1" kern="0" dirty="0"/>
              <a:t>NPM</a:t>
            </a:r>
          </a:p>
          <a:p>
            <a:pPr marL="576263" lvl="1" indent="0">
              <a:buNone/>
            </a:pPr>
            <a:r>
              <a:rPr lang="en-US" b="1" kern="0" dirty="0"/>
              <a:t>    </a:t>
            </a:r>
            <a:r>
              <a:rPr lang="en-US" u="sng" dirty="0">
                <a:solidFill>
                  <a:schemeClr val="accent3">
                    <a:lumMod val="40000"/>
                    <a:lumOff val="60000"/>
                  </a:schemeClr>
                </a:solidFill>
                <a:cs typeface="+mn-cs"/>
              </a:rPr>
              <a:t>Packaged with Node</a:t>
            </a:r>
          </a:p>
          <a:p>
            <a:pPr marL="401638" indent="-342900">
              <a:buFont typeface="Wingdings" panose="05000000000000000000" pitchFamily="2" charset="2"/>
              <a:buChar char="Ø"/>
            </a:pPr>
            <a:r>
              <a:rPr lang="en-US" b="1" kern="0" dirty="0"/>
              <a:t>Browser</a:t>
            </a:r>
          </a:p>
          <a:p>
            <a:pPr marL="401638" indent="-342900">
              <a:buFont typeface="Wingdings" panose="05000000000000000000" pitchFamily="2" charset="2"/>
              <a:buChar char="Ø"/>
            </a:pPr>
            <a:endParaRPr lang="en-US" b="1" kern="0" dirty="0"/>
          </a:p>
        </p:txBody>
      </p:sp>
    </p:spTree>
    <p:extLst>
      <p:ext uri="{BB962C8B-B14F-4D97-AF65-F5344CB8AC3E}">
        <p14:creationId xmlns:p14="http://schemas.microsoft.com/office/powerpoint/2010/main" val="3037564828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Resources</a:t>
            </a:r>
            <a:endParaRPr lang="en-US" dirty="0"/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152399" y="1337094"/>
            <a:ext cx="8715555" cy="50723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7338" indent="-287338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BB2332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4863" indent="-228600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bg1">
                  <a:lumMod val="50000"/>
                </a:schemeClr>
              </a:buClr>
              <a:buSzPct val="80000"/>
              <a:buFont typeface="Wingdings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262063" indent="-228600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bg1">
                  <a:lumMod val="50000"/>
                </a:schemeClr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bg1">
                  <a:lumMod val="50000"/>
                </a:schemeClr>
              </a:buClr>
              <a:buFont typeface="Wingdings" charset="2"/>
              <a:buChar char="§"/>
              <a:defRPr sz="1600" cap="none">
                <a:solidFill>
                  <a:schemeClr val="tx1"/>
                </a:solidFill>
                <a:latin typeface="Arial" charset="0"/>
                <a:ea typeface="+mn-ea"/>
              </a:defRPr>
            </a:lvl4pPr>
            <a:lvl5pPr marL="2057400" indent="-228600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bg1">
                  <a:lumMod val="50000"/>
                </a:schemeClr>
              </a:buClr>
              <a:buFont typeface="Wingdings" charset="2"/>
              <a:buChar char="§"/>
              <a:defRPr sz="1400" cap="none">
                <a:solidFill>
                  <a:schemeClr val="tx1"/>
                </a:solidFill>
                <a:latin typeface="Arial" charset="0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BB2332"/>
              </a:buClr>
              <a:buChar char="»"/>
              <a:defRPr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BB2332"/>
              </a:buClr>
              <a:buChar char="»"/>
              <a:defRPr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BB2332"/>
              </a:buClr>
              <a:buChar char="»"/>
              <a:defRPr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BB2332"/>
              </a:buClr>
              <a:buChar char="»"/>
              <a:defRPr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marL="401638" indent="-342900">
              <a:buFont typeface="Wingdings" panose="05000000000000000000" pitchFamily="2" charset="2"/>
              <a:buChar char="Ø"/>
            </a:pPr>
            <a:endParaRPr lang="en-US" b="1" dirty="0"/>
          </a:p>
          <a:p>
            <a:pPr marL="401638" indent="-342900">
              <a:buFont typeface="Wingdings" panose="05000000000000000000" pitchFamily="2" charset="2"/>
              <a:buChar char="Ø"/>
            </a:pPr>
            <a:r>
              <a:rPr lang="en-US" b="1" dirty="0"/>
              <a:t>Angular  </a:t>
            </a:r>
          </a:p>
          <a:p>
            <a:pPr marL="58738" indent="0">
              <a:buNone/>
            </a:pPr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	</a:t>
            </a:r>
            <a:r>
              <a:rPr lang="en-US" u="sng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https://angular.cn/</a:t>
            </a:r>
            <a:endParaRPr lang="en-US" b="1" kern="0" dirty="0"/>
          </a:p>
          <a:p>
            <a:pPr marL="401638" indent="-342900">
              <a:buFont typeface="Wingdings" panose="05000000000000000000" pitchFamily="2" charset="2"/>
              <a:buChar char="Ø"/>
            </a:pPr>
            <a:r>
              <a:rPr lang="en-US" b="1" kern="0" dirty="0"/>
              <a:t>W3</a:t>
            </a:r>
          </a:p>
          <a:p>
            <a:pPr marL="58738" indent="0">
              <a:buNone/>
            </a:pPr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	</a:t>
            </a:r>
            <a:r>
              <a:rPr lang="en-US" u="sng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https://www.w3schools.com</a:t>
            </a:r>
          </a:p>
          <a:p>
            <a:pPr marL="401638" indent="-342900">
              <a:buFont typeface="Wingdings" panose="05000000000000000000" pitchFamily="2" charset="2"/>
              <a:buChar char="Ø"/>
            </a:pPr>
            <a:r>
              <a:rPr lang="en-US" b="1" kern="0" dirty="0"/>
              <a:t>CLI</a:t>
            </a:r>
          </a:p>
          <a:p>
            <a:pPr marL="576263" lvl="1" indent="0">
              <a:buNone/>
            </a:pPr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	</a:t>
            </a:r>
            <a:r>
              <a:rPr lang="en-US" u="sng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https://cli.angular.io/</a:t>
            </a:r>
          </a:p>
          <a:p>
            <a:pPr marL="401638" indent="-342900">
              <a:buFont typeface="Wingdings" panose="05000000000000000000" pitchFamily="2" charset="2"/>
              <a:buChar char="q"/>
            </a:pP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1259755549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HelloWorld &amp; Debug</a:t>
            </a:r>
            <a:endParaRPr lang="en-US" dirty="0"/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152399" y="1337094"/>
            <a:ext cx="8715555" cy="50723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7338" indent="-287338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BB2332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4863" indent="-228600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bg1">
                  <a:lumMod val="50000"/>
                </a:schemeClr>
              </a:buClr>
              <a:buSzPct val="80000"/>
              <a:buFont typeface="Wingdings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262063" indent="-228600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bg1">
                  <a:lumMod val="50000"/>
                </a:schemeClr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bg1">
                  <a:lumMod val="50000"/>
                </a:schemeClr>
              </a:buClr>
              <a:buFont typeface="Wingdings" charset="2"/>
              <a:buChar char="§"/>
              <a:defRPr sz="1600" cap="none">
                <a:solidFill>
                  <a:schemeClr val="tx1"/>
                </a:solidFill>
                <a:latin typeface="Arial" charset="0"/>
                <a:ea typeface="+mn-ea"/>
              </a:defRPr>
            </a:lvl4pPr>
            <a:lvl5pPr marL="2057400" indent="-228600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bg1">
                  <a:lumMod val="50000"/>
                </a:schemeClr>
              </a:buClr>
              <a:buFont typeface="Wingdings" charset="2"/>
              <a:buChar char="§"/>
              <a:defRPr sz="1400" cap="none">
                <a:solidFill>
                  <a:schemeClr val="tx1"/>
                </a:solidFill>
                <a:latin typeface="Arial" charset="0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BB2332"/>
              </a:buClr>
              <a:buChar char="»"/>
              <a:defRPr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BB2332"/>
              </a:buClr>
              <a:buChar char="»"/>
              <a:defRPr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BB2332"/>
              </a:buClr>
              <a:buChar char="»"/>
              <a:defRPr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BB2332"/>
              </a:buClr>
              <a:buChar char="»"/>
              <a:defRPr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marL="401638" indent="-342900">
              <a:buFont typeface="Wingdings" panose="05000000000000000000" pitchFamily="2" charset="2"/>
              <a:buChar char="Ø"/>
            </a:pPr>
            <a:endParaRPr lang="en-US" b="1" dirty="0"/>
          </a:p>
          <a:p>
            <a:pPr marL="401638" indent="-342900">
              <a:buFont typeface="Wingdings" panose="05000000000000000000" pitchFamily="2" charset="2"/>
              <a:buChar char="Ø"/>
            </a:pPr>
            <a:r>
              <a:rPr lang="en-US" b="1" dirty="0"/>
              <a:t>New Project     ng new </a:t>
            </a:r>
            <a:r>
              <a:rPr lang="en-US" b="1" dirty="0" err="1"/>
              <a:t>helloWorld</a:t>
            </a:r>
            <a:r>
              <a:rPr lang="en-US" b="1" dirty="0"/>
              <a:t> </a:t>
            </a:r>
          </a:p>
          <a:p>
            <a:pPr marL="401638" indent="-342900">
              <a:buFont typeface="Wingdings" panose="05000000000000000000" pitchFamily="2" charset="2"/>
              <a:buChar char="Ø"/>
            </a:pPr>
            <a:endParaRPr lang="en-US" b="1" dirty="0"/>
          </a:p>
          <a:p>
            <a:pPr marL="401638" indent="-342900">
              <a:buFont typeface="Wingdings" panose="05000000000000000000" pitchFamily="2" charset="2"/>
              <a:buChar char="Ø"/>
            </a:pPr>
            <a:r>
              <a:rPr lang="en-US" b="1" dirty="0"/>
              <a:t>Install packages    </a:t>
            </a:r>
            <a:r>
              <a:rPr lang="en-US" b="1" dirty="0" err="1"/>
              <a:t>npm</a:t>
            </a:r>
            <a:r>
              <a:rPr lang="en-US" b="1" dirty="0"/>
              <a:t> install</a:t>
            </a:r>
          </a:p>
          <a:p>
            <a:pPr marL="401638" indent="-342900">
              <a:buFont typeface="Wingdings" panose="05000000000000000000" pitchFamily="2" charset="2"/>
              <a:buChar char="Ø"/>
            </a:pPr>
            <a:endParaRPr lang="en-US" b="1" dirty="0"/>
          </a:p>
          <a:p>
            <a:pPr marL="401638" indent="-342900">
              <a:buFont typeface="Wingdings" panose="05000000000000000000" pitchFamily="2" charset="2"/>
              <a:buChar char="Ø"/>
            </a:pPr>
            <a:r>
              <a:rPr lang="en-US" b="1" dirty="0"/>
              <a:t>Start Project     ng serve  - -open - - port=        </a:t>
            </a:r>
            <a:r>
              <a:rPr lang="en-US" u="sng" dirty="0"/>
              <a:t>    </a:t>
            </a:r>
            <a:r>
              <a:rPr lang="en-US" b="1" dirty="0"/>
              <a:t> </a:t>
            </a:r>
          </a:p>
          <a:p>
            <a:pPr marL="401638" indent="-342900">
              <a:buFont typeface="Wingdings" panose="05000000000000000000" pitchFamily="2" charset="2"/>
              <a:buChar char="q"/>
            </a:pP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280551076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Unit Test</a:t>
            </a:r>
            <a:endParaRPr lang="en-US" dirty="0"/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152399" y="1337094"/>
            <a:ext cx="8715555" cy="50723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7338" indent="-287338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BB2332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4863" indent="-228600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bg1">
                  <a:lumMod val="50000"/>
                </a:schemeClr>
              </a:buClr>
              <a:buSzPct val="80000"/>
              <a:buFont typeface="Wingdings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262063" indent="-228600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bg1">
                  <a:lumMod val="50000"/>
                </a:schemeClr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bg1">
                  <a:lumMod val="50000"/>
                </a:schemeClr>
              </a:buClr>
              <a:buFont typeface="Wingdings" charset="2"/>
              <a:buChar char="§"/>
              <a:defRPr sz="1600" cap="none">
                <a:solidFill>
                  <a:schemeClr val="tx1"/>
                </a:solidFill>
                <a:latin typeface="Arial" charset="0"/>
                <a:ea typeface="+mn-ea"/>
              </a:defRPr>
            </a:lvl4pPr>
            <a:lvl5pPr marL="2057400" indent="-228600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bg1">
                  <a:lumMod val="50000"/>
                </a:schemeClr>
              </a:buClr>
              <a:buFont typeface="Wingdings" charset="2"/>
              <a:buChar char="§"/>
              <a:defRPr sz="1400" cap="none">
                <a:solidFill>
                  <a:schemeClr val="tx1"/>
                </a:solidFill>
                <a:latin typeface="Arial" charset="0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BB2332"/>
              </a:buClr>
              <a:buChar char="»"/>
              <a:defRPr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BB2332"/>
              </a:buClr>
              <a:buChar char="»"/>
              <a:defRPr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BB2332"/>
              </a:buClr>
              <a:buChar char="»"/>
              <a:defRPr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BB2332"/>
              </a:buClr>
              <a:buChar char="»"/>
              <a:defRPr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marL="401638" indent="-342900">
              <a:buFont typeface="Wingdings" panose="05000000000000000000" pitchFamily="2" charset="2"/>
              <a:buChar char="Ø"/>
            </a:pPr>
            <a:endParaRPr lang="en-US" b="1" dirty="0"/>
          </a:p>
          <a:p>
            <a:pPr marL="401638" indent="-342900">
              <a:buFont typeface="Wingdings" panose="05000000000000000000" pitchFamily="2" charset="2"/>
              <a:buChar char="Ø"/>
            </a:pPr>
            <a:r>
              <a:rPr lang="en-US" b="1" dirty="0"/>
              <a:t> Jasmine </a:t>
            </a:r>
          </a:p>
          <a:p>
            <a:pPr marL="401638" indent="-342900">
              <a:buFont typeface="Wingdings" panose="05000000000000000000" pitchFamily="2" charset="2"/>
              <a:buChar char="Ø"/>
            </a:pPr>
            <a:r>
              <a:rPr lang="en-US" b="1" dirty="0"/>
              <a:t> Karma </a:t>
            </a:r>
          </a:p>
          <a:p>
            <a:pPr marL="401638" indent="-342900">
              <a:buFont typeface="Wingdings" panose="05000000000000000000" pitchFamily="2" charset="2"/>
              <a:buChar char="Ø"/>
            </a:pPr>
            <a:r>
              <a:rPr lang="en-US" b="1" dirty="0"/>
              <a:t> Protractor</a:t>
            </a:r>
          </a:p>
          <a:p>
            <a:pPr marL="401638" indent="-342900">
              <a:buFont typeface="Wingdings" panose="05000000000000000000" pitchFamily="2" charset="2"/>
              <a:buChar char="q"/>
            </a:pP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541383345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0656" y="2769677"/>
            <a:ext cx="6386509" cy="553998"/>
          </a:xfrm>
        </p:spPr>
        <p:txBody>
          <a:bodyPr/>
          <a:lstStyle/>
          <a:p>
            <a:r>
              <a:rPr lang="en-US" dirty="0"/>
              <a:t>Thanks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RockwellAutomation - Confidential 4x3 - Red - 2016">
  <a:themeElements>
    <a:clrScheme name="RA Standard">
      <a:dk1>
        <a:srgbClr val="000000"/>
      </a:dk1>
      <a:lt1>
        <a:srgbClr val="FFFFFF"/>
      </a:lt1>
      <a:dk2>
        <a:srgbClr val="000000"/>
      </a:dk2>
      <a:lt2>
        <a:srgbClr val="474747"/>
      </a:lt2>
      <a:accent1>
        <a:srgbClr val="C41230"/>
      </a:accent1>
      <a:accent2>
        <a:srgbClr val="474747"/>
      </a:accent2>
      <a:accent3>
        <a:srgbClr val="003EA2"/>
      </a:accent3>
      <a:accent4>
        <a:srgbClr val="7030A0"/>
      </a:accent4>
      <a:accent5>
        <a:srgbClr val="EAAB00"/>
      </a:accent5>
      <a:accent6>
        <a:srgbClr val="7AB800"/>
      </a:accent6>
      <a:hlink>
        <a:srgbClr val="C41230"/>
      </a:hlink>
      <a:folHlink>
        <a:srgbClr val="CAC7C8"/>
      </a:folHlink>
    </a:clrScheme>
    <a:fontScheme name="Rockwell Automation">
      <a:majorFont>
        <a:latin typeface="Arial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headEnd/>
          <a:tailEnd/>
        </a:ln>
        <a:effectLst/>
        <a:scene3d>
          <a:camera prst="orthographicFront"/>
          <a:lightRig rig="threePt" dir="t">
            <a:rot lat="0" lon="0" rev="1200000"/>
          </a:lightRig>
        </a:scene3d>
        <a:sp3d/>
      </a:spPr>
      <a:bodyPr wrap="none" rtlCol="0" anchor="ctr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sz="2400" kern="1200">
            <a:solidFill>
              <a:schemeClr val="tx1"/>
            </a:solidFill>
            <a:latin typeface="Arial" charset="0"/>
            <a:ea typeface="+mn-ea"/>
            <a:cs typeface="+mn-cs"/>
          </a:defRPr>
        </a:defPPr>
      </a:lstStyle>
      <a:style>
        <a:lnRef idx="0">
          <a:schemeClr val="accent4"/>
        </a:lnRef>
        <a:fillRef idx="3">
          <a:schemeClr val="accent4"/>
        </a:fillRef>
        <a:effectRef idx="3">
          <a:schemeClr val="accent4"/>
        </a:effectRef>
        <a:fontRef idx="minor">
          <a:schemeClr val="lt1"/>
        </a:fontRef>
      </a:style>
    </a:spDef>
    <a:lnDef>
      <a:spPr bwMode="auto">
        <a:noFill/>
        <a:ln w="9525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>
          <a:lnSpc>
            <a:spcPts val="2200"/>
          </a:lnSpc>
          <a:defRPr sz="2400" dirty="0" smtClean="0">
            <a:solidFill>
              <a:schemeClr val="tx2"/>
            </a:solidFill>
            <a:latin typeface="Arial Narrow"/>
            <a:cs typeface="Arial Narrow"/>
          </a:defRPr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RockwellAutomation - Confidential 4x3 - Red - 2017.pptx" id="{52713EC1-67BA-433E-8D0B-82B8E917093F}" vid="{A9C41B94-0AC2-4273-B852-6203AC562445}"/>
    </a:ext>
  </a:extLst>
</a:theme>
</file>

<file path=ppt/theme/theme2.xml><?xml version="1.0" encoding="utf-8"?>
<a:theme xmlns:a="http://schemas.openxmlformats.org/drawingml/2006/main" name="RA-Dark">
  <a:themeElements>
    <a:clrScheme name="Rockwell Automation Dark Confidential">
      <a:dk1>
        <a:srgbClr val="000000"/>
      </a:dk1>
      <a:lt1>
        <a:srgbClr val="FFFFFF"/>
      </a:lt1>
      <a:dk2>
        <a:srgbClr val="000000"/>
      </a:dk2>
      <a:lt2>
        <a:srgbClr val="474747"/>
      </a:lt2>
      <a:accent1>
        <a:srgbClr val="C41230"/>
      </a:accent1>
      <a:accent2>
        <a:srgbClr val="CAC7C8"/>
      </a:accent2>
      <a:accent3>
        <a:srgbClr val="00B0F0"/>
      </a:accent3>
      <a:accent4>
        <a:srgbClr val="9325B2"/>
      </a:accent4>
      <a:accent5>
        <a:srgbClr val="EAAB00"/>
      </a:accent5>
      <a:accent6>
        <a:srgbClr val="7AB800"/>
      </a:accent6>
      <a:hlink>
        <a:srgbClr val="C41230"/>
      </a:hlink>
      <a:folHlink>
        <a:srgbClr val="CAC7C8"/>
      </a:folHlink>
    </a:clrScheme>
    <a:fontScheme name="Rockwell Automation">
      <a:majorFont>
        <a:latin typeface="Arial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 flip="none" rotWithShape="1">
          <a:gsLst>
            <a:gs pos="25000">
              <a:srgbClr val="E60F34"/>
            </a:gs>
            <a:gs pos="100000">
              <a:srgbClr val="800000"/>
            </a:gs>
          </a:gsLst>
          <a:path path="circle">
            <a:fillToRect l="50000" t="50000" r="50000" b="50000"/>
          </a:path>
          <a:tileRect/>
        </a:gradFill>
        <a:ln>
          <a:headEnd/>
          <a:tailEnd/>
        </a:ln>
        <a:effectLst/>
        <a:scene3d>
          <a:camera prst="obliqueTopRigh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spPr>
      <a:bodyPr wrap="none" anchor="ctr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sz="2400" kern="1200">
            <a:solidFill>
              <a:schemeClr val="tx1"/>
            </a:solidFill>
            <a:latin typeface="Arial" charset="0"/>
            <a:ea typeface="+mn-ea"/>
            <a:cs typeface="+mn-cs"/>
          </a:defRPr>
        </a:defPPr>
      </a:lstStyle>
      <a:style>
        <a:lnRef idx="0">
          <a:schemeClr val="accent4"/>
        </a:lnRef>
        <a:fillRef idx="3">
          <a:schemeClr val="accent4"/>
        </a:fillRef>
        <a:effectRef idx="3">
          <a:schemeClr val="accent4"/>
        </a:effectRef>
        <a:fontRef idx="minor">
          <a:schemeClr val="lt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b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8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rgbClr val="CC0000"/>
            </a:solidFill>
            <a:effectLst/>
            <a:latin typeface="Arial Narrow" charset="0"/>
            <a:ea typeface="ＭＳ Ｐゴシック" charset="-128"/>
            <a:cs typeface="ＭＳ Ｐゴシック" charset="-128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lnSpc>
            <a:spcPts val="2200"/>
          </a:lnSpc>
          <a:defRPr sz="2000" i="1" dirty="0" smtClean="0">
            <a:solidFill>
              <a:schemeClr val="bg1"/>
            </a:solidFill>
          </a:defRPr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RockwellAutomation - Confidential 4x3 - Red - 2017.pptx" id="{52713EC1-67BA-433E-8D0B-82B8E917093F}" vid="{4536A333-9844-4E67-913D-6622416801E7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CIP Security Roadmap 2018</Template>
  <TotalTime>0</TotalTime>
  <Words>53</Words>
  <Application>Microsoft Office PowerPoint</Application>
  <PresentationFormat>On-screen Show (4:3)</PresentationFormat>
  <Paragraphs>44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 Unicode MS</vt:lpstr>
      <vt:lpstr>ＭＳ Ｐゴシック</vt:lpstr>
      <vt:lpstr>Arial</vt:lpstr>
      <vt:lpstr>Arial Narrow</vt:lpstr>
      <vt:lpstr>Webdings</vt:lpstr>
      <vt:lpstr>Wingdings</vt:lpstr>
      <vt:lpstr>RockwellAutomation - Confidential 4x3 - Red - 2016</vt:lpstr>
      <vt:lpstr>RA-Dark</vt:lpstr>
      <vt:lpstr>Angular</vt:lpstr>
      <vt:lpstr>Agenda</vt:lpstr>
      <vt:lpstr>Environment set up</vt:lpstr>
      <vt:lpstr>Resources</vt:lpstr>
      <vt:lpstr>HelloWorld &amp; Debug</vt:lpstr>
      <vt:lpstr>Unit Test</vt:lpstr>
      <vt:lpstr>Thanks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>Company Confidential</dc:subject>
  <dc:creator/>
  <cp:keywords>Company Confidential</cp:keywords>
  <dc:description>Company Confidential</dc:description>
  <cp:lastModifiedBy/>
  <cp:revision>1</cp:revision>
  <dcterms:created xsi:type="dcterms:W3CDTF">2017-12-18T02:11:52Z</dcterms:created>
  <dcterms:modified xsi:type="dcterms:W3CDTF">2018-11-23T04:32:46Z</dcterms:modified>
  <cp:category>Company Confidential</cp:category>
  <cp:contentStatus>Company Confidential</cp:contentStatus>
</cp:coreProperties>
</file>