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A492890-5096-4313-9A90-1720E3CB1EE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final_proj_v2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84472F5-528A-4F65-886A-A66401E5F47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5/2/2021 1:45:23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line14" id="10" name="slide10">
            <a:extLst>
              <a:ext uri="{FF2B5EF4-FFF2-40B4-BE49-F238E27FC236}">
                <a16:creationId xmlns:a16="http://schemas.microsoft.com/office/drawing/2014/main" id="{A7322AF2-4764-4B11-A775-9B52B739F7B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22" y="0"/>
            <a:ext cx="8650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line18" id="2" name="slide2">
            <a:extLst>
              <a:ext uri="{FF2B5EF4-FFF2-40B4-BE49-F238E27FC236}">
                <a16:creationId xmlns:a16="http://schemas.microsoft.com/office/drawing/2014/main" id="{F862878D-3E2E-4DC4-9BBE-586D730481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22" y="0"/>
            <a:ext cx="8650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line19" id="3" name="slide3">
            <a:extLst>
              <a:ext uri="{FF2B5EF4-FFF2-40B4-BE49-F238E27FC236}">
                <a16:creationId xmlns:a16="http://schemas.microsoft.com/office/drawing/2014/main" id="{A4CE6F96-0C8F-43D8-B64C-6F0B297785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22" y="0"/>
            <a:ext cx="8650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line21" id="4" name="slide4">
            <a:extLst>
              <a:ext uri="{FF2B5EF4-FFF2-40B4-BE49-F238E27FC236}">
                <a16:creationId xmlns:a16="http://schemas.microsoft.com/office/drawing/2014/main" id="{3201B9DA-2188-40DF-847A-9005D35BB4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22" y="0"/>
            <a:ext cx="8650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line17" id="5" name="slide5">
            <a:extLst>
              <a:ext uri="{FF2B5EF4-FFF2-40B4-BE49-F238E27FC236}">
                <a16:creationId xmlns:a16="http://schemas.microsoft.com/office/drawing/2014/main" id="{CBCBD714-8869-4A93-A01D-78933E160A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22" y="0"/>
            <a:ext cx="8650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line11" id="6" name="slide6">
            <a:extLst>
              <a:ext uri="{FF2B5EF4-FFF2-40B4-BE49-F238E27FC236}">
                <a16:creationId xmlns:a16="http://schemas.microsoft.com/office/drawing/2014/main" id="{A434C00D-C9D8-4E1B-B20D-F38D2D1D4B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22" y="0"/>
            <a:ext cx="8650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line12" id="7" name="slide7">
            <a:extLst>
              <a:ext uri="{FF2B5EF4-FFF2-40B4-BE49-F238E27FC236}">
                <a16:creationId xmlns:a16="http://schemas.microsoft.com/office/drawing/2014/main" id="{B566736B-7657-4831-AB31-69686EEDD1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22" y="0"/>
            <a:ext cx="8650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line15" id="8" name="slide8">
            <a:extLst>
              <a:ext uri="{FF2B5EF4-FFF2-40B4-BE49-F238E27FC236}">
                <a16:creationId xmlns:a16="http://schemas.microsoft.com/office/drawing/2014/main" id="{BA2C03D3-C76F-4E21-B5EF-D5CC30B3A40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22" y="0"/>
            <a:ext cx="8650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line16" id="9" name="slide9">
            <a:extLst>
              <a:ext uri="{FF2B5EF4-FFF2-40B4-BE49-F238E27FC236}">
                <a16:creationId xmlns:a16="http://schemas.microsoft.com/office/drawing/2014/main" id="{8FEA0860-DF2F-496B-B9F5-3F612EC770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22" y="0"/>
            <a:ext cx="8650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2021-05-02T18:45:37Z</dcterms:created>
  <dcterms:modified xsi:type="dcterms:W3CDTF">2021-05-02T18:45:37Z</dcterms:modified>
</cp:coreProperties>
</file>