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7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2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42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0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4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9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3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16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95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276C-A00E-4A70-92D4-264072A08C5A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BB61-B0F2-42E6-91F1-E3DA2B73C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29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B63C6-7FF2-2C8A-9550-CEC041DC0032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106E51-D303-BAFB-289D-02BA72F79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93831"/>
            <a:ext cx="6858000" cy="2443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6A682F-8813-FF5A-5018-5994F7646BF9}"/>
              </a:ext>
            </a:extLst>
          </p:cNvPr>
          <p:cNvSpPr txBox="1"/>
          <p:nvPr/>
        </p:nvSpPr>
        <p:spPr>
          <a:xfrm>
            <a:off x="3852395" y="339839"/>
            <a:ext cx="819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会社情報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24FBF7-4D27-FE21-0DFC-028F272D5B6C}"/>
              </a:ext>
            </a:extLst>
          </p:cNvPr>
          <p:cNvSpPr txBox="1"/>
          <p:nvPr/>
        </p:nvSpPr>
        <p:spPr>
          <a:xfrm>
            <a:off x="5372761" y="339839"/>
            <a:ext cx="773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製品情報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C3C41-DFEF-58CB-4C93-F1F9E7DCC5EA}"/>
              </a:ext>
            </a:extLst>
          </p:cNvPr>
          <p:cNvSpPr txBox="1"/>
          <p:nvPr/>
        </p:nvSpPr>
        <p:spPr>
          <a:xfrm>
            <a:off x="7026965" y="346049"/>
            <a:ext cx="1416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A70E1-5151-9A70-A9C4-948F3C198117}"/>
              </a:ext>
            </a:extLst>
          </p:cNvPr>
          <p:cNvSpPr txBox="1"/>
          <p:nvPr/>
        </p:nvSpPr>
        <p:spPr>
          <a:xfrm>
            <a:off x="6223558" y="346049"/>
            <a:ext cx="1416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事業内容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F797A8-6D01-1BF4-F20B-17511E216A4A}"/>
              </a:ext>
            </a:extLst>
          </p:cNvPr>
          <p:cNvSpPr txBox="1"/>
          <p:nvPr/>
        </p:nvSpPr>
        <p:spPr>
          <a:xfrm>
            <a:off x="4701531" y="346049"/>
            <a:ext cx="773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NEWS</a:t>
            </a:r>
            <a:endParaRPr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2DDA39-FD31-9490-DA64-5F9B14F7A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41211"/>
            <a:ext cx="1588736" cy="4356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BEF2722-FB1E-3335-DB77-37B32466FEA1}"/>
              </a:ext>
            </a:extLst>
          </p:cNvPr>
          <p:cNvGrpSpPr/>
          <p:nvPr/>
        </p:nvGrpSpPr>
        <p:grpSpPr>
          <a:xfrm>
            <a:off x="1143000" y="3296480"/>
            <a:ext cx="6858000" cy="1710684"/>
            <a:chOff x="1143000" y="3429000"/>
            <a:chExt cx="6858000" cy="17106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76D9D1-62C1-FBAE-4AF7-A185DDB47033}"/>
                </a:ext>
              </a:extLst>
            </p:cNvPr>
            <p:cNvSpPr/>
            <p:nvPr/>
          </p:nvSpPr>
          <p:spPr>
            <a:xfrm>
              <a:off x="1143000" y="3685510"/>
              <a:ext cx="6858000" cy="1454174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2B2883-2CFA-48C0-0FD9-28E92802A170}"/>
                </a:ext>
              </a:extLst>
            </p:cNvPr>
            <p:cNvSpPr/>
            <p:nvPr/>
          </p:nvSpPr>
          <p:spPr>
            <a:xfrm>
              <a:off x="1143000" y="3429000"/>
              <a:ext cx="974036" cy="2446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NEWS</a:t>
              </a:r>
              <a:endPara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6ED8D7-BCF3-A7DF-6DB2-4E9928FFAFA5}"/>
              </a:ext>
            </a:extLst>
          </p:cNvPr>
          <p:cNvSpPr txBox="1"/>
          <p:nvPr/>
        </p:nvSpPr>
        <p:spPr>
          <a:xfrm>
            <a:off x="1193840" y="3632072"/>
            <a:ext cx="782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2023 4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4B630-51F7-9BF6-8588-CF810180BAAA}"/>
              </a:ext>
            </a:extLst>
          </p:cNvPr>
          <p:cNvSpPr txBox="1"/>
          <p:nvPr/>
        </p:nvSpPr>
        <p:spPr>
          <a:xfrm>
            <a:off x="1193839" y="3976359"/>
            <a:ext cx="782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2023 3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A24F7-64C4-0D79-0C64-B1533F0F32F4}"/>
              </a:ext>
            </a:extLst>
          </p:cNvPr>
          <p:cNvSpPr txBox="1"/>
          <p:nvPr/>
        </p:nvSpPr>
        <p:spPr>
          <a:xfrm>
            <a:off x="1193839" y="4511046"/>
            <a:ext cx="782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2023 2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AFF7B-AF1A-BF5D-6AA0-49C51F2A3DB0}"/>
              </a:ext>
            </a:extLst>
          </p:cNvPr>
          <p:cNvSpPr txBox="1"/>
          <p:nvPr/>
        </p:nvSpPr>
        <p:spPr>
          <a:xfrm>
            <a:off x="3186082" y="3635089"/>
            <a:ext cx="2404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kumimoji="1" lang="zh-TW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zh-TW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zh-TW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月期 決算短信</a:t>
            </a:r>
            <a:r>
              <a:rPr kumimoji="1" lang="en-US" altLang="zh-TW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[IFRS](</a:t>
            </a:r>
            <a:r>
              <a:rPr kumimoji="1" lang="zh-TW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連結</a:t>
            </a:r>
            <a:r>
              <a:rPr kumimoji="1" lang="en-US" altLang="zh-TW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50A33-BEB5-4806-284D-8CD6EAE5EA3B}"/>
              </a:ext>
            </a:extLst>
          </p:cNvPr>
          <p:cNvSpPr txBox="1"/>
          <p:nvPr/>
        </p:nvSpPr>
        <p:spPr>
          <a:xfrm>
            <a:off x="3186082" y="3976359"/>
            <a:ext cx="36856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ドローンの社会実装に向けてドローン運航管理システムの</a:t>
            </a:r>
            <a:b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機能構造を国際規格化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0C2DF-5891-72A5-54E6-57DCCF60C140}"/>
              </a:ext>
            </a:extLst>
          </p:cNvPr>
          <p:cNvSpPr txBox="1"/>
          <p:nvPr/>
        </p:nvSpPr>
        <p:spPr>
          <a:xfrm>
            <a:off x="3186082" y="4487108"/>
            <a:ext cx="43476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大和自動車交通、日本交通、</a:t>
            </a:r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Cybertech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、運行管理の高度化に向けて</a:t>
            </a:r>
            <a:b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デジタル技術を活用した実証を実施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C2E22-9B27-7AEA-E461-0470249B6125}"/>
              </a:ext>
            </a:extLst>
          </p:cNvPr>
          <p:cNvSpPr/>
          <p:nvPr/>
        </p:nvSpPr>
        <p:spPr>
          <a:xfrm>
            <a:off x="4572000" y="5278128"/>
            <a:ext cx="3429000" cy="159314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7DC69E77-7DB1-8C6B-DF5C-A396F0C69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278128"/>
            <a:ext cx="3444644" cy="15665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0787A7-41E5-248C-EBD1-F3A2E7E8F6F4}"/>
              </a:ext>
            </a:extLst>
          </p:cNvPr>
          <p:cNvSpPr txBox="1"/>
          <p:nvPr/>
        </p:nvSpPr>
        <p:spPr>
          <a:xfrm>
            <a:off x="5860317" y="5372141"/>
            <a:ext cx="72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SOCIAL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E0CD8-0C62-0215-B8AD-DBE6E37DAD1A}"/>
              </a:ext>
            </a:extLst>
          </p:cNvPr>
          <p:cNvSpPr txBox="1"/>
          <p:nvPr/>
        </p:nvSpPr>
        <p:spPr>
          <a:xfrm>
            <a:off x="4714687" y="5717752"/>
            <a:ext cx="31436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</a:t>
            </a:r>
          </a:p>
          <a:p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7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2C2E22-9B27-7AEA-E461-0470249B6125}"/>
              </a:ext>
            </a:extLst>
          </p:cNvPr>
          <p:cNvSpPr/>
          <p:nvPr/>
        </p:nvSpPr>
        <p:spPr>
          <a:xfrm>
            <a:off x="4572000" y="282060"/>
            <a:ext cx="3429000" cy="159314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787A7-41E5-248C-EBD1-F3A2E7E8F6F4}"/>
              </a:ext>
            </a:extLst>
          </p:cNvPr>
          <p:cNvSpPr txBox="1"/>
          <p:nvPr/>
        </p:nvSpPr>
        <p:spPr>
          <a:xfrm>
            <a:off x="5883033" y="376073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Progress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E0CD8-0C62-0215-B8AD-DBE6E37DAD1A}"/>
              </a:ext>
            </a:extLst>
          </p:cNvPr>
          <p:cNvSpPr txBox="1"/>
          <p:nvPr/>
        </p:nvSpPr>
        <p:spPr>
          <a:xfrm>
            <a:off x="4716941" y="721684"/>
            <a:ext cx="31436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ー、ダミ</a:t>
            </a:r>
          </a:p>
          <a:p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748A1-A971-9A3A-7CDC-3E362755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8" y="282060"/>
            <a:ext cx="3442820" cy="15931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0F00A-0BAD-CA93-C259-226A5CD7304C}"/>
              </a:ext>
            </a:extLst>
          </p:cNvPr>
          <p:cNvSpPr/>
          <p:nvPr/>
        </p:nvSpPr>
        <p:spPr>
          <a:xfrm>
            <a:off x="0" y="3670852"/>
            <a:ext cx="9144000" cy="31871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EF813-F48B-739A-D689-04A5FBBE0EE4}"/>
              </a:ext>
            </a:extLst>
          </p:cNvPr>
          <p:cNvSpPr txBox="1"/>
          <p:nvPr/>
        </p:nvSpPr>
        <p:spPr>
          <a:xfrm>
            <a:off x="1143000" y="4027339"/>
            <a:ext cx="819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会社情報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BD42E-6F19-357F-EAB4-AE956B16421C}"/>
              </a:ext>
            </a:extLst>
          </p:cNvPr>
          <p:cNvSpPr txBox="1"/>
          <p:nvPr/>
        </p:nvSpPr>
        <p:spPr>
          <a:xfrm>
            <a:off x="4020559" y="4026017"/>
            <a:ext cx="773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製品情報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80787-7111-609C-CC1B-9E47AD2E25CA}"/>
              </a:ext>
            </a:extLst>
          </p:cNvPr>
          <p:cNvSpPr txBox="1"/>
          <p:nvPr/>
        </p:nvSpPr>
        <p:spPr>
          <a:xfrm>
            <a:off x="6801560" y="4027339"/>
            <a:ext cx="1416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3F7F1-A614-E3B4-F871-D55BA8E0FBCC}"/>
              </a:ext>
            </a:extLst>
          </p:cNvPr>
          <p:cNvSpPr txBox="1"/>
          <p:nvPr/>
        </p:nvSpPr>
        <p:spPr>
          <a:xfrm>
            <a:off x="5521938" y="4026017"/>
            <a:ext cx="1416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事業内容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5AEB07-752C-B492-045F-52BB197AB0F5}"/>
              </a:ext>
            </a:extLst>
          </p:cNvPr>
          <p:cNvSpPr txBox="1"/>
          <p:nvPr/>
        </p:nvSpPr>
        <p:spPr>
          <a:xfrm>
            <a:off x="2690274" y="4026017"/>
            <a:ext cx="773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NEWS</a:t>
            </a:r>
            <a:endParaRPr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736-CE98-5D7B-C8F4-4C18F6EC2F5C}"/>
              </a:ext>
            </a:extLst>
          </p:cNvPr>
          <p:cNvSpPr txBox="1"/>
          <p:nvPr/>
        </p:nvSpPr>
        <p:spPr>
          <a:xfrm>
            <a:off x="1158534" y="4357323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31AEE-C56E-6ED6-D88D-21DBFAFF56F8}"/>
              </a:ext>
            </a:extLst>
          </p:cNvPr>
          <p:cNvSpPr txBox="1"/>
          <p:nvPr/>
        </p:nvSpPr>
        <p:spPr>
          <a:xfrm>
            <a:off x="1162472" y="4688629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1ADAA-9288-439E-7F40-7E84B4C58757}"/>
              </a:ext>
            </a:extLst>
          </p:cNvPr>
          <p:cNvSpPr txBox="1"/>
          <p:nvPr/>
        </p:nvSpPr>
        <p:spPr>
          <a:xfrm>
            <a:off x="1158534" y="5022184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A734-7CBF-62E2-4A48-3052110009E4}"/>
              </a:ext>
            </a:extLst>
          </p:cNvPr>
          <p:cNvSpPr txBox="1"/>
          <p:nvPr/>
        </p:nvSpPr>
        <p:spPr>
          <a:xfrm>
            <a:off x="2709463" y="4357323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DF16B-C145-011F-4CFA-7474610917F2}"/>
              </a:ext>
            </a:extLst>
          </p:cNvPr>
          <p:cNvSpPr txBox="1"/>
          <p:nvPr/>
        </p:nvSpPr>
        <p:spPr>
          <a:xfrm>
            <a:off x="4007199" y="4688629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F231E-F9F6-6272-9DE4-988EC8BD760C}"/>
              </a:ext>
            </a:extLst>
          </p:cNvPr>
          <p:cNvSpPr txBox="1"/>
          <p:nvPr/>
        </p:nvSpPr>
        <p:spPr>
          <a:xfrm>
            <a:off x="4007199" y="4357323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4A12B-31D6-B8EC-8AE7-48A3A3DCACE7}"/>
              </a:ext>
            </a:extLst>
          </p:cNvPr>
          <p:cNvSpPr txBox="1"/>
          <p:nvPr/>
        </p:nvSpPr>
        <p:spPr>
          <a:xfrm>
            <a:off x="5521938" y="4357323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BB244-EFA4-8FDB-17FB-0C507EF82449}"/>
              </a:ext>
            </a:extLst>
          </p:cNvPr>
          <p:cNvSpPr txBox="1"/>
          <p:nvPr/>
        </p:nvSpPr>
        <p:spPr>
          <a:xfrm>
            <a:off x="5523517" y="4706927"/>
            <a:ext cx="70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0C440F-C8A9-A5BB-9553-6D26DBCBAC40}"/>
              </a:ext>
            </a:extLst>
          </p:cNvPr>
          <p:cNvSpPr/>
          <p:nvPr/>
        </p:nvSpPr>
        <p:spPr>
          <a:xfrm>
            <a:off x="3767672" y="2830661"/>
            <a:ext cx="1608656" cy="331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17063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380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サイバーテック msアカウント02</dc:creator>
  <cp:lastModifiedBy>サイバーテック msアカウント02</cp:lastModifiedBy>
  <cp:revision>19</cp:revision>
  <dcterms:created xsi:type="dcterms:W3CDTF">2023-05-03T07:07:23Z</dcterms:created>
  <dcterms:modified xsi:type="dcterms:W3CDTF">2023-05-08T05:11:46Z</dcterms:modified>
</cp:coreProperties>
</file>