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04E0-751C-3EDB-16EC-125E89AF2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A9B13-7017-E0A0-E05D-646F67A2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7185-BBB2-45D8-E322-519B2B1E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0CDF-EF67-B021-A225-E38629A9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44B5-1F62-53E9-C824-99D60E6F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9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81D6-29AE-092F-6D62-A236521B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0CA5-310C-9853-1E45-59FCDFFB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FE14-9C10-D332-9787-89F48CE2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3E62-C4AD-0CD0-5CDD-83ACD81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5363-B83E-E12D-836F-F8C0D502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2D7FE-1594-82FD-EA95-EF2DB8090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1F69D-19AE-C3D3-33B7-4915C2BC9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670E-0EC4-28A7-4C4E-2F24693C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FDBB-5B34-6350-11D6-80463744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B9B5-7EC2-1A44-6944-2F1965C2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69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41C7-C6F5-E615-FFA1-7C072B8A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ADE-38D8-B16A-7D15-6F118E7C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2859A-7E29-81FF-9BC6-D5E41B94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6F95-5A2C-2519-41F1-7A415E46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C6F8-27FD-C464-D79D-273F4E8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20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BA11-041D-2871-C9D7-4EE6B4BB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6C9D5-31CC-1E7D-C494-6E3E334A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7A3F-BB61-3CD0-C67E-89D3AF24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916C-95AC-B865-75F6-1B41D243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9937-0307-4E31-22D7-92B2A7D1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41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436B-0393-6AAE-6C4F-A5678E6E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D61C-8B1A-1645-3878-95FA093F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8AEC-0481-8ED7-615D-AC758D9D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CF4A3-89FD-AFEB-31AF-383CDC67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52271-A8E9-BE8D-FEC8-6D2D305E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89CC-E791-70D1-1A6F-84061639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08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EFC3-B583-9F48-5637-99117434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6ADB8-F361-CB00-32FB-F1A8FD3B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89415-EC0E-DA28-3A91-1CFD0822C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43DEA-138D-2659-C6A0-F0194E60C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EDFA-49EE-9A83-4682-3ABFDC64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20907-4A9A-38B0-34E4-A9833C81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F67B9-531E-B44D-0949-D8F78D6B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737-4AEF-C3F2-BC7E-F548EEBB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29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D58B-4F20-71B5-F537-A999E349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C3E9C-EB3D-7E43-45C4-8D181A31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B7757-8F84-428D-6CD6-66676E25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E8526-84F2-5BB2-AB96-9FCAEF49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2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A7048-D83B-3A20-37FC-2550696B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4A76A-76A7-057D-4899-68F9583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5F8E-D378-3771-1861-A9C7582A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4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6475-FEE3-EC09-2CBD-077A398E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DA07-2306-D19E-278B-67CF3B73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12AC-E6F4-6074-33E9-786A1DE4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B80E-FD41-AACF-99A9-63E8BAB7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0161-01FA-60B1-541A-218182A9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65B6A-8694-5A4B-FDAC-AD66262E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90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243A-F1BD-C404-1B24-38DED5A1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94E6B-5119-5B90-E5B1-B0577216C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8D983-EA92-3007-E537-8B1CFBCD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8699-EF89-93DA-F37B-D5DAEDE6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C750-6BAE-DD7D-E4C6-2CE0CEB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5846A-984A-5C01-9EB6-EDBAF3CD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07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BDB73-488F-152B-C049-953B5C09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F3FC-A366-3D37-B758-DFF51F9C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8DA9-AE4A-788E-8E16-98B3E9D1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0D5E-3653-4EBF-9A03-B2D72BFE802B}" type="datetimeFigureOut">
              <a:rPr lang="en-CA" smtClean="0"/>
              <a:t>2022-10-07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B045-63E5-D3AA-0460-F17A42CE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EB2C-6B2C-2FFE-D6F1-B046EBEAC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DDBB-1BEB-4035-AC14-83AAA5CC6A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1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EA2C9F3-B1D2-BDBA-8E40-25C6471F45E9}"/>
              </a:ext>
            </a:extLst>
          </p:cNvPr>
          <p:cNvSpPr/>
          <p:nvPr/>
        </p:nvSpPr>
        <p:spPr>
          <a:xfrm>
            <a:off x="3577460" y="2336961"/>
            <a:ext cx="4544008" cy="18776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\begin{align*}&#10;\mathbf{x}_{k} &amp;= \mathbf{f}(\mathbf{x}_{k-1}, \mathbf{u}_{k-1}) \\&#10;\mathbf{y}_k &amp;= \mathbf{g}(\mathbf{x}_{k})&#10;\end{align*}&#10;\end{document}" title="IguanaTex Bitmap Display">
            <a:extLst>
              <a:ext uri="{FF2B5EF4-FFF2-40B4-BE49-F238E27FC236}">
                <a16:creationId xmlns:a16="http://schemas.microsoft.com/office/drawing/2014/main" id="{CDCCB0B2-F5F9-7DE5-6657-E8F747838C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5" y="2715905"/>
            <a:ext cx="3669719" cy="111106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518B524-6C04-EDAF-E89B-C829EAE8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06118"/>
              </p:ext>
            </p:extLst>
          </p:nvPr>
        </p:nvGraphicFramePr>
        <p:xfrm>
          <a:off x="530370" y="325385"/>
          <a:ext cx="2716169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16169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State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1200" b="0" dirty="0">
                          <a:latin typeface="Consolas" panose="020B0609020204030204" pitchFamily="49" charset="0"/>
                        </a:rPr>
                        <a:t>: Any</a:t>
                      </a:r>
                      <a:endParaRPr lang="en-CA" sz="1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989511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dof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96692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stamp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19571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): State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minus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278541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jacobian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copy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(): State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607575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D3FB54F-EADF-7026-45CA-068B35DDB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58658"/>
              </p:ext>
            </p:extLst>
          </p:nvPr>
        </p:nvGraphicFramePr>
        <p:xfrm>
          <a:off x="3762642" y="331000"/>
          <a:ext cx="4445704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45704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ProcessModel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evaluate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Input,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float): State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jacobian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Input,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278541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covariance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Input, 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dt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356EE9A3-AA45-F9C4-4726-8143AFCF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58175"/>
              </p:ext>
            </p:extLst>
          </p:nvPr>
        </p:nvGraphicFramePr>
        <p:xfrm>
          <a:off x="6288076" y="4649886"/>
          <a:ext cx="2736514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36514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MeasurementModel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evaluate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jacobian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278541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covariance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State):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D6F23A4C-A8A7-6B0C-282D-A080829DA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95574"/>
              </p:ext>
            </p:extLst>
          </p:nvPr>
        </p:nvGraphicFramePr>
        <p:xfrm>
          <a:off x="9024590" y="1381269"/>
          <a:ext cx="220218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Input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dof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int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stamp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278541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): Input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copy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(): Input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516322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6D934985-E03C-85F7-329B-35E29473E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74014"/>
              </p:ext>
            </p:extLst>
          </p:nvPr>
        </p:nvGraphicFramePr>
        <p:xfrm>
          <a:off x="746398" y="4649886"/>
          <a:ext cx="2284112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84112">
                  <a:extLst>
                    <a:ext uri="{9D8B030D-6E8A-4147-A177-3AD203B41FA5}">
                      <a16:colId xmlns:a16="http://schemas.microsoft.com/office/drawing/2014/main" val="1816519326"/>
                    </a:ext>
                  </a:extLst>
                </a:gridCol>
              </a:tblGrid>
              <a:tr h="2675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onsolas" panose="020B0609020204030204" pitchFamily="49" charset="0"/>
                        </a:rPr>
                        <a:t>Measurement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36695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ndarray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276169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stamp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float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278541"/>
                  </a:ext>
                </a:extLst>
              </a:tr>
              <a:tr h="26750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model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err="1">
                          <a:latin typeface="Consolas" panose="020B0609020204030204" pitchFamily="49" charset="0"/>
                        </a:rPr>
                        <a:t>MeasurementModel</a:t>
                      </a:r>
                      <a:endParaRPr lang="en-CA" sz="1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669537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6012A5-9545-5E20-1CC1-ACBE7BCCE64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030510" y="3946849"/>
            <a:ext cx="1186927" cy="12516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429BEB8-B329-E894-2C85-AB127F70BAD9}"/>
              </a:ext>
            </a:extLst>
          </p:cNvPr>
          <p:cNvCxnSpPr/>
          <p:nvPr/>
        </p:nvCxnSpPr>
        <p:spPr>
          <a:xfrm rot="16200000" flipV="1">
            <a:off x="5121819" y="4050174"/>
            <a:ext cx="1251677" cy="1045028"/>
          </a:xfrm>
          <a:prstGeom prst="bentConnector3">
            <a:avLst>
              <a:gd name="adj1" fmla="val 5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8FE06A-6ED5-84F2-165B-52A5CEE91F37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2689392" y="1719007"/>
            <a:ext cx="465850" cy="206772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898FE3A-F539-54D1-9244-EFB39C303EC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820678" y="2067069"/>
            <a:ext cx="2203912" cy="657490"/>
          </a:xfrm>
          <a:prstGeom prst="bentConnector3">
            <a:avLst>
              <a:gd name="adj1" fmla="val 9995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53031F-24B5-EABD-86DA-F73EA737A65F}"/>
              </a:ext>
            </a:extLst>
          </p:cNvPr>
          <p:cNvCxnSpPr/>
          <p:nvPr/>
        </p:nvCxnSpPr>
        <p:spPr>
          <a:xfrm>
            <a:off x="5225143" y="1422665"/>
            <a:ext cx="0" cy="12365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14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030.371"/>
  <p:tag name="LATEXADDIN" val="\documentclass{article}&#10;\usepackage{amsmath}&#10;\usepackage[dvipsnames]{xcolor}&#10;\pagestyle{empty}&#10;&#10;%% Operators&#10;\newcommand{\norm}[1]{\left\Vert#1\right\Vert} % Norm&#10;\newcommand{\abs}[1]{\left\vert#1\right\vert} % Absolute value&#10;\newcommand{\pd}[2]{{\frac{\partial #1}{\partial #2}}} % Partial derivative&#10;\newcommand{\mc}[1]{\mathcal{#1}}  &#10;\newcommand{\mf}[1]{\mathfrak{#1}}  &#10;&#10;%% Matrix shortcuts&#10;\newcommand{\bma}[1]{\left[\begin{array}{#1}}&#10;\newcommand{\ema}{\end{array}\right]}&#10;&#10;% Basic bold for letters and symbols&#10;\DeclareMathAlphabet{\mbf}{OT1}{ptm}{b}{n}&#10;\newcommand{\mbs}[1]{{\boldsymbol{#1}}}&#10;\newcommand{\mbm}[1]{ \textbf{\textit{#1}} } % {\bm #1}&#10;\newcommand{\mbc}[1]{ \boldsymbol{\mathcal{#1}} } &#10;&#10;% helper bold symbols&#10;\newcommand{\mbsdot}[1]{{\dot{\boldsymbol{#1}}}}&#10;\newcommand{\mbsbar}[1]{{\bar{\boldsymbol{#1}}}}&#10;\newcommand{\mbshat}[1]{{\hat{\boldsymbol{#1}}}}&#10;\newcommand{\mbsvec}[1]{{\underrightarrow{\boldsymbol{#1}}}}&#10;\newcommand{\mbsdel}[1]{{\delta {\boldsymbol{#1}}}}&#10;\newcommand{\mbstilde}[1]{{\tilde{\boldsymbol{#1}}}}&#10;\newcommand{\mbfdot}[1]{{\dot{\mbf{#1}}}}&#10;\newcommand{\mbfbar}[1]{{\bar{\mbf{#1}}}}&#10;\newcommand{\mbfhat}[1]{{\hat{\mbf{#1}}}}&#10;\newcommand{\mbfvec}[1]{{\underrightarrow{\mbf{#1}}}}&#10;\newcommand{\mbfdel}[1]{{\delta{\mbf{#1}}}}&#10;\newcommand{\mbftilde}[1]{{\tilde{\mbf{#1}}}}&#10;\newcommand{\mbfcheck}[1]{{\check{\mbf{#1}}}}&#10;\newcommand{\colour}[2]{\color{#1}{#2}\color{black}}&#10;&#10;\newcommand{\trans}{{\ensuremath{\mathsf{T}}}} % transpose&#10;\definecolor{lightgreen}{rgb}{0.6,1,0.6}&#10;\definecolor{lightblue}{rgb}{0.85,0.85,1}&#10;\definecolor{lightred}{rgb}{1,0.75,0.75}&#10;\definecolor{verylightred}{rgb}{1,0.5,0.5}&#10;\definecolor{darkgreen}{rgb}{0.2,0.6,0.2}&#10;\definecolor{darkblue}{rgb}{0.2,0.2,0.5}&#10;\definecolor{darkred}{rgb}{0.8,0.1,0.1}&#10;\definecolor{lightgray}{rgb}{0.93,0.93,0.93}&#10;\begin{document}&#10;&#10;\begin{align*}&#10;\mathbf{x}_{k} &amp;= \mathbf{f}(\mathbf{x}_{k-1}, \mathbf{u}_{k-1}) \\&#10;\mathbf{y}_k &amp;= \mathbf{g}(\mathbf{x}_{k})&#10;\end{align*}&#10;\end{document}"/>
  <p:tag name="IGUANATEXSIZE" val="22"/>
  <p:tag name="IGUANATEXCURSOR" val="19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Cossette</dc:creator>
  <cp:lastModifiedBy>Charles Cossette</cp:lastModifiedBy>
  <cp:revision>1</cp:revision>
  <dcterms:created xsi:type="dcterms:W3CDTF">2022-10-07T20:23:51Z</dcterms:created>
  <dcterms:modified xsi:type="dcterms:W3CDTF">2022-10-07T21:05:57Z</dcterms:modified>
</cp:coreProperties>
</file>