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1" r:id="rId4"/>
    <p:sldMasterId id="2147483762" r:id="rId5"/>
    <p:sldMasterId id="21474837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6858000" cx="12192000"/>
  <p:notesSz cx="6858000" cy="9144000"/>
  <p:embeddedFontLst>
    <p:embeddedFont>
      <p:font typeface="Play"/>
      <p:regular r:id="rId27"/>
      <p:bold r:id="rId28"/>
    </p:embeddedFont>
    <p:embeddedFont>
      <p:font typeface="Playfair Display"/>
      <p:regular r:id="rId29"/>
      <p:bold r:id="rId30"/>
      <p:italic r:id="rId31"/>
      <p:boldItalic r:id="rId32"/>
    </p:embeddedFont>
    <p:embeddedFont>
      <p:font typeface="Montserrat"/>
      <p:regular r:id="rId33"/>
      <p:bold r:id="rId34"/>
      <p:italic r:id="rId35"/>
      <p:boldItalic r:id="rId36"/>
    </p:embeddedFont>
    <p:embeddedFont>
      <p:font typeface="Playfair Display SemiBol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A56B19-2E15-453D-9A7E-33CB6E9ACAF4}">
  <a:tblStyle styleId="{F9A56B19-2E15-453D-9A7E-33CB6E9ACA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layfairDisplay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fairDisplay-italic.fntdata"/><Relationship Id="rId30" Type="http://schemas.openxmlformats.org/officeDocument/2006/relationships/font" Target="fonts/PlayfairDisplay-bold.fntdata"/><Relationship Id="rId33" Type="http://schemas.openxmlformats.org/officeDocument/2006/relationships/font" Target="fonts/Montserrat-regular.fntdata"/><Relationship Id="rId32" Type="http://schemas.openxmlformats.org/officeDocument/2006/relationships/font" Target="fonts/PlayfairDisplay-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PlayfairDisplaySemiBold-regular.fntdata"/><Relationship Id="rId36" Type="http://schemas.openxmlformats.org/officeDocument/2006/relationships/font" Target="fonts/Montserrat-boldItalic.fntdata"/><Relationship Id="rId39" Type="http://schemas.openxmlformats.org/officeDocument/2006/relationships/font" Target="fonts/PlayfairDisplaySemiBold-italic.fntdata"/><Relationship Id="rId38" Type="http://schemas.openxmlformats.org/officeDocument/2006/relationships/font" Target="fonts/PlayfairDisplaySemiBold-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lay-bold.fntdata"/><Relationship Id="rId27" Type="http://schemas.openxmlformats.org/officeDocument/2006/relationships/font" Target="fonts/Play-regular.fntdata"/><Relationship Id="rId29" Type="http://schemas.openxmlformats.org/officeDocument/2006/relationships/font" Target="fonts/PlayfairDisplay-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1044802a30_2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31044802a30_2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sz="1050">
                <a:solidFill>
                  <a:schemeClr val="dk1"/>
                </a:solidFill>
                <a:highlight>
                  <a:srgbClr val="FFFFFF"/>
                </a:highlight>
              </a:rPr>
              <a:t>Our Exploratory Data Analysis identified important relationships between corn and soybean production and rural economic factors.</a:t>
            </a:r>
            <a:endParaRPr b="1" sz="1050">
              <a:solidFill>
                <a:schemeClr val="dk1"/>
              </a:solidFill>
              <a:highlight>
                <a:srgbClr val="FFFFFF"/>
              </a:highlight>
            </a:endParaRPr>
          </a:p>
          <a:p>
            <a:pPr indent="0" lvl="0" marL="0" rtl="0" algn="l">
              <a:spcBef>
                <a:spcPts val="0"/>
              </a:spcBef>
              <a:spcAft>
                <a:spcPts val="0"/>
              </a:spcAft>
              <a:buNone/>
            </a:pPr>
            <a:r>
              <a:t/>
            </a:r>
            <a:endParaRPr b="1" sz="1050">
              <a:solidFill>
                <a:schemeClr val="dk1"/>
              </a:solidFill>
              <a:highlight>
                <a:srgbClr val="FFFFFF"/>
              </a:highlight>
            </a:endParaRPr>
          </a:p>
          <a:p>
            <a:pPr indent="0" lvl="0" marL="0" rtl="0" algn="l">
              <a:spcBef>
                <a:spcPts val="0"/>
              </a:spcBef>
              <a:spcAft>
                <a:spcPts val="0"/>
              </a:spcAft>
              <a:buNone/>
            </a:pPr>
            <a:r>
              <a:rPr b="1" lang="en-US" sz="1050">
                <a:solidFill>
                  <a:schemeClr val="dk1"/>
                </a:solidFill>
                <a:highlight>
                  <a:srgbClr val="FFFFFF"/>
                </a:highlight>
              </a:rPr>
              <a:t>We observed how agricultural production trends steadily upwards in the past 20 years, especially after the </a:t>
            </a:r>
            <a:r>
              <a:rPr lang="en-US" sz="1050">
                <a:solidFill>
                  <a:schemeClr val="dk1"/>
                </a:solidFill>
                <a:highlight>
                  <a:srgbClr val="FFFFFF"/>
                </a:highlight>
              </a:rPr>
              <a:t>2007 housing market crash, which redirected investment towards farmland, considered a safer asset at the time.</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There were </a:t>
            </a:r>
            <a:r>
              <a:rPr lang="en-US" sz="1050">
                <a:solidFill>
                  <a:schemeClr val="dk1"/>
                </a:solidFill>
                <a:highlight>
                  <a:srgbClr val="FFFFFF"/>
                </a:highlight>
              </a:rPr>
              <a:t>some substantial drops in employment which</a:t>
            </a:r>
            <a:r>
              <a:rPr lang="en-US" sz="1050">
                <a:solidFill>
                  <a:schemeClr val="dk1"/>
                </a:solidFill>
                <a:highlight>
                  <a:srgbClr val="FFFFFF"/>
                </a:highlight>
              </a:rPr>
              <a:t> occurred during the 2007 housing crash and the 2019 COVID-19 pandemic.</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However, agricultural jobs remained more stable than other industries because of their essential role in maintaining food supplies.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Corn and soy our the two leading drivers of the agriculture in the United States, and have been a  significant contributor to the U.S. economy.</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 Its economic influence is felt beyond just farming communities,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the agriculture industry has expanded beyond traditional roles, with growing demand for positions in agribusiness, biotechnology, environmental management, and data science.</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The need for professionals to address sustainability, improve efficiency, and manage ecosystem services is increasing, creating diverse career paths in the agricultural sector.</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This analysis underscores the intertwined nature of agricultural productivity, economic stability, and employment in rural America.</a:t>
            </a:r>
            <a:endParaRPr sz="1050">
              <a:solidFill>
                <a:schemeClr val="dk1"/>
              </a:solidFill>
              <a:highlight>
                <a:srgbClr val="FFFFFF"/>
              </a:highlight>
            </a:endParaRPr>
          </a:p>
          <a:p>
            <a:pPr indent="0" lvl="0" marL="0" rtl="0" algn="l">
              <a:spcBef>
                <a:spcPts val="110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1044802a30_2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31044802a30_2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050">
                <a:solidFill>
                  <a:schemeClr val="dk1"/>
                </a:solidFill>
                <a:highlight>
                  <a:srgbClr val="FFFFFF"/>
                </a:highlight>
              </a:rPr>
              <a:t>This boom in farmland around the 2007 mark stands out as a particularly interesting phenomenon.</a:t>
            </a:r>
            <a:endParaRPr b="1"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The housing market crash in 2007 is one possible explanation for this rapid growth in farmland. As the economy took a turn for the worse, farmland as an asset grew in popularity since it was considered a low-risk investment.</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Additionally, following the collapse of the housing market and rising foreclosure rates, housing development suffered. The decreasing demand for land in which to develop houses upon likely contributed to the availability of land for agricultural purposes.</a:t>
            </a:r>
            <a:endParaRPr sz="1050">
              <a:solidFill>
                <a:schemeClr val="dk1"/>
              </a:solidFill>
              <a:highlight>
                <a:srgbClr val="FFFFFF"/>
              </a:highlight>
            </a:endParaRPr>
          </a:p>
          <a:p>
            <a:pPr indent="0" lvl="0" marL="0" rtl="0" algn="l">
              <a:spcBef>
                <a:spcPts val="1100"/>
              </a:spcBef>
              <a:spcAft>
                <a:spcPts val="0"/>
              </a:spcAft>
              <a:buNone/>
            </a:pPr>
            <a:r>
              <a:t/>
            </a:r>
            <a:endParaRPr b="1" sz="105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31044802a30_2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31044802a30_2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Clr>
                <a:schemeClr val="dk1"/>
              </a:buClr>
              <a:buSzPts val="1050"/>
              <a:buChar char="●"/>
            </a:pPr>
            <a:r>
              <a:rPr lang="en-US" sz="1050">
                <a:solidFill>
                  <a:schemeClr val="dk1"/>
                </a:solidFill>
                <a:highlight>
                  <a:srgbClr val="FFFFFF"/>
                </a:highlight>
              </a:rPr>
              <a:t>Most states show a rather slow and steady decline in their corn and soy production after the year 2012 up until a final dip in 2019 (which can most likely attributed to COVID)</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US" sz="1050">
                <a:solidFill>
                  <a:schemeClr val="dk1"/>
                </a:solidFill>
                <a:highlight>
                  <a:srgbClr val="FFFFFF"/>
                </a:highlight>
              </a:rPr>
              <a:t>Many states were able to bounce back from COVID in a very impressive fashion, producing more corn and soy than ever before.</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The rise in farm production post-COVID-19 is a complex issue influenced by multiple factors.\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 Initially, the pandemic disrupted agricultural supply chains due to labor shortages, transportation restrictions, and logistical bottlenecks. \</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However, agriculture showed resilience compared to other industries, particularly because it is essential for food security.</a:t>
            </a:r>
            <a:endParaRPr sz="1050">
              <a:solidFill>
                <a:schemeClr val="dk1"/>
              </a:solidFill>
              <a:highlight>
                <a:srgbClr val="FFFFFF"/>
              </a:highlight>
            </a:endParaRPr>
          </a:p>
          <a:p>
            <a:pPr indent="0" lvl="0" marL="0" rtl="0" algn="l">
              <a:lnSpc>
                <a:spcPct val="115000"/>
              </a:lnSpc>
              <a:spcBef>
                <a:spcPts val="1100"/>
              </a:spcBef>
              <a:spcAft>
                <a:spcPts val="1100"/>
              </a:spcAft>
              <a:buNone/>
            </a:pPr>
            <a:r>
              <a:rPr lang="en-US" sz="1050">
                <a:solidFill>
                  <a:schemeClr val="dk1"/>
                </a:solidFill>
                <a:highlight>
                  <a:srgbClr val="FFFFFF"/>
                </a:highlight>
              </a:rPr>
              <a:t>Globally, the COVID-19 pandemic emphasized the need for more robust and shorter food supply chains. Many governments began to invest in agriculture to ensure food security and resilience in the face of future crises. Technological advancements and sustainability efforts, such as improving farm efficiency and reducing environmental impact, are also driving the recovery and growth in the sector​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31044802a30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31044802a30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Clr>
                <a:schemeClr val="dk1"/>
              </a:buClr>
              <a:buSzPts val="1050"/>
              <a:buChar char="●"/>
            </a:pPr>
            <a:r>
              <a:rPr lang="en-US" sz="1050">
                <a:solidFill>
                  <a:schemeClr val="dk1"/>
                </a:solidFill>
                <a:highlight>
                  <a:srgbClr val="FFFFFF"/>
                </a:highlight>
              </a:rPr>
              <a:t>The two biggest drops in employment being appropiately displayed by the housing market crash of 2007 and COVID pandemic of 2019.</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US" sz="1050">
                <a:solidFill>
                  <a:schemeClr val="dk1"/>
                </a:solidFill>
                <a:highlight>
                  <a:srgbClr val="FFFFFF"/>
                </a:highlight>
              </a:rPr>
              <a:t>Because of how essential the agricultural industry is to society as a whole. Employment rates in this market should not be expected to drop as much as employment in other industries such as hospitality.</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During the COVID-19 pandemic, farmers and farmworkers were recognized as essential workers, playing a crucial role in maintaining the nation's food supply.</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Despite the significant risks to their health, many continued working to ensure that food production and distribution remained uninterrupted.</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1044802a30_2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31044802a30_2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Clr>
                <a:schemeClr val="dk1"/>
              </a:buClr>
              <a:buSzPts val="1050"/>
              <a:buChar char="●"/>
            </a:pPr>
            <a:r>
              <a:rPr lang="en-US" sz="1050">
                <a:solidFill>
                  <a:schemeClr val="dk1"/>
                </a:solidFill>
                <a:highlight>
                  <a:srgbClr val="FFFFFF"/>
                </a:highlight>
              </a:rPr>
              <a:t>Corn farming is a major driver of economic activity, particularly in rural states, with its impact extending beyond just agricultural output.</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1044802a30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1044802a30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50">
                <a:solidFill>
                  <a:schemeClr val="dk1"/>
                </a:solidFill>
                <a:highlight>
                  <a:srgbClr val="FFFFFF"/>
                </a:highlight>
              </a:rPr>
              <a:t>In 2023 alone, U.S. corn farmers generated 151 billion dollars in economic output, contributing 62 billion dollars to the Gross Domestic Product (GDP) and supporting over 600,000 jobs nationwide.</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The income generated by corn farming boosts not only the farmers themselves but also the broader economy, contributing to higher personal incomes in regions where corn farming is a central industry.</a:t>
            </a:r>
            <a:endParaRPr sz="1050">
              <a:solidFill>
                <a:schemeClr val="dk1"/>
              </a:solidFill>
              <a:highlight>
                <a:srgbClr val="FFFFFF"/>
              </a:highlight>
            </a:endParaRPr>
          </a:p>
          <a:p>
            <a:pPr indent="0" lvl="0" marL="0" rtl="0" algn="l">
              <a:lnSpc>
                <a:spcPct val="115000"/>
              </a:lnSpc>
              <a:spcBef>
                <a:spcPts val="1100"/>
              </a:spcBef>
              <a:spcAft>
                <a:spcPts val="1100"/>
              </a:spcAft>
              <a:buNone/>
            </a:pPr>
            <a:r>
              <a:rPr lang="en-US" sz="1050">
                <a:solidFill>
                  <a:schemeClr val="dk1"/>
                </a:solidFill>
                <a:highlight>
                  <a:srgbClr val="FFFFFF"/>
                </a:highlight>
              </a:rPr>
              <a:t>Therefore corn-producing states often see higher total personal incomes compared to states without significant corn production due to the industry's wide-reaching economic effects.</a:t>
            </a:r>
            <a:endParaRPr sz="10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31044802a30_2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31044802a30_2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Clr>
                <a:schemeClr val="dk1"/>
              </a:buClr>
              <a:buSzPts val="1050"/>
              <a:buChar char="●"/>
            </a:pPr>
            <a:r>
              <a:rPr lang="en-US" sz="1050">
                <a:solidFill>
                  <a:schemeClr val="dk1"/>
                </a:solidFill>
                <a:highlight>
                  <a:srgbClr val="FFFFFF"/>
                </a:highlight>
              </a:rPr>
              <a:t>Agriculture has a high demand for labor, many of which extend beyond traditional farming roles, including our work which we are doing now as Data Scientists.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With advancements in agricultural technologies and practices, new job opportunities are emerging in areas such as agribusiness, environmental management, and biotechnology.</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For instance, roles such as biochemists, environmental engineers, and data scientists focused on crop production are in high demand.</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There is also a growing need for jobs in fields like agricultural education, pest management, and ecosystem services, where professionals help implement and manage sustainable practices.</a:t>
            </a:r>
            <a:endParaRPr sz="1050">
              <a:solidFill>
                <a:schemeClr val="dk1"/>
              </a:solidFill>
              <a:highlight>
                <a:srgbClr val="FFFFFF"/>
              </a:highlight>
            </a:endParaRPr>
          </a:p>
          <a:p>
            <a:pPr indent="0" lvl="0" marL="0" rtl="0" algn="l">
              <a:lnSpc>
                <a:spcPct val="115000"/>
              </a:lnSpc>
              <a:spcBef>
                <a:spcPts val="1100"/>
              </a:spcBef>
              <a:spcAft>
                <a:spcPts val="0"/>
              </a:spcAft>
              <a:buNone/>
            </a:pPr>
            <a:r>
              <a:rPr lang="en-US" sz="1050">
                <a:solidFill>
                  <a:schemeClr val="dk1"/>
                </a:solidFill>
                <a:highlight>
                  <a:srgbClr val="FFFFFF"/>
                </a:highlight>
              </a:rPr>
              <a:t>Overall, agriculture is expanding into areas that blend science, technology, and sustainability, offering career paths in both on-farm and off-farm sectors.</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31044802a30_2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31044802a30_2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50">
                <a:solidFill>
                  <a:schemeClr val="dk1"/>
                </a:solidFill>
                <a:highlight>
                  <a:srgbClr val="FFFFFF"/>
                </a:highlight>
              </a:rPr>
              <a:t>Rural Employment displays a high positive correlation with all corn/soy-related variables such as farmland, production volume, and commodity value.</a:t>
            </a:r>
            <a:endParaRPr sz="10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This suggests that as rural employment increases, corn &amp; soy metrics such as acres planted and yield also increase.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Personal Income similarly shows a positive correlation with the same variables. So we can interpret that higher personal income in rural areas correlates with greater corn productivity.</a:t>
            </a:r>
            <a:endParaRPr sz="105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_1">
    <p:spTree>
      <p:nvGrpSpPr>
        <p:cNvPr id="589" name="Shape 589"/>
        <p:cNvGrpSpPr/>
        <p:nvPr/>
      </p:nvGrpSpPr>
      <p:grpSpPr>
        <a:xfrm>
          <a:off x="0" y="0"/>
          <a:ext cx="0" cy="0"/>
          <a:chOff x="0" y="0"/>
          <a:chExt cx="0" cy="0"/>
        </a:xfrm>
      </p:grpSpPr>
      <p:sp>
        <p:nvSpPr>
          <p:cNvPr id="590" name="Google Shape;590;p103"/>
          <p:cNvSpPr txBox="1"/>
          <p:nvPr>
            <p:ph idx="1" type="subTitle"/>
          </p:nvPr>
        </p:nvSpPr>
        <p:spPr>
          <a:xfrm>
            <a:off x="3707167" y="2249567"/>
            <a:ext cx="2478400" cy="5960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591" name="Google Shape;591;p103"/>
          <p:cNvSpPr txBox="1"/>
          <p:nvPr>
            <p:ph idx="2" type="subTitle"/>
          </p:nvPr>
        </p:nvSpPr>
        <p:spPr>
          <a:xfrm>
            <a:off x="6318883" y="2154171"/>
            <a:ext cx="3086000" cy="7868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92" name="Google Shape;592;p103"/>
          <p:cNvSpPr/>
          <p:nvPr/>
        </p:nvSpPr>
        <p:spPr>
          <a:xfrm>
            <a:off x="0" y="-29500"/>
            <a:ext cx="12216000" cy="7868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3" name="Google Shape;593;p103"/>
          <p:cNvSpPr/>
          <p:nvPr/>
        </p:nvSpPr>
        <p:spPr>
          <a:xfrm>
            <a:off x="0" y="6096000"/>
            <a:ext cx="12216000" cy="7868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4" name="Google Shape;594;p103"/>
          <p:cNvSpPr txBox="1"/>
          <p:nvPr>
            <p:ph idx="3" type="subTitle"/>
          </p:nvPr>
        </p:nvSpPr>
        <p:spPr>
          <a:xfrm>
            <a:off x="3707167" y="5013133"/>
            <a:ext cx="2478400" cy="5960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595" name="Google Shape;595;p103"/>
          <p:cNvSpPr txBox="1"/>
          <p:nvPr>
            <p:ph idx="4" type="subTitle"/>
          </p:nvPr>
        </p:nvSpPr>
        <p:spPr>
          <a:xfrm>
            <a:off x="6318883" y="4917738"/>
            <a:ext cx="3086000" cy="7868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96" name="Google Shape;596;p103"/>
          <p:cNvSpPr txBox="1"/>
          <p:nvPr>
            <p:ph idx="5" type="subTitle"/>
          </p:nvPr>
        </p:nvSpPr>
        <p:spPr>
          <a:xfrm>
            <a:off x="3707167" y="3631350"/>
            <a:ext cx="2478400" cy="5960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597" name="Google Shape;597;p103"/>
          <p:cNvSpPr txBox="1"/>
          <p:nvPr>
            <p:ph idx="6" type="subTitle"/>
          </p:nvPr>
        </p:nvSpPr>
        <p:spPr>
          <a:xfrm>
            <a:off x="6318883" y="3535955"/>
            <a:ext cx="3086000" cy="7868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98" name="Google Shape;598;p103"/>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599" name="Shape 599"/>
        <p:cNvGrpSpPr/>
        <p:nvPr/>
      </p:nvGrpSpPr>
      <p:grpSpPr>
        <a:xfrm>
          <a:off x="0" y="0"/>
          <a:ext cx="0" cy="0"/>
          <a:chOff x="0" y="0"/>
          <a:chExt cx="0" cy="0"/>
        </a:xfrm>
      </p:grpSpPr>
      <p:sp>
        <p:nvSpPr>
          <p:cNvPr id="600" name="Google Shape;600;p104"/>
          <p:cNvSpPr/>
          <p:nvPr/>
        </p:nvSpPr>
        <p:spPr>
          <a:xfrm>
            <a:off x="-133" y="4194650"/>
            <a:ext cx="12192000" cy="125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1" name="Google Shape;601;p104"/>
          <p:cNvSpPr/>
          <p:nvPr/>
        </p:nvSpPr>
        <p:spPr>
          <a:xfrm>
            <a:off x="-133" y="2335117"/>
            <a:ext cx="12192000" cy="125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2" name="Google Shape;602;p104"/>
          <p:cNvSpPr txBox="1"/>
          <p:nvPr>
            <p:ph idx="1" type="subTitle"/>
          </p:nvPr>
        </p:nvSpPr>
        <p:spPr>
          <a:xfrm>
            <a:off x="1492900" y="2767917"/>
            <a:ext cx="3822800" cy="8308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solidFill>
                  <a:schemeClr val="lt1"/>
                </a:solidFill>
              </a:defRPr>
            </a:lvl1pPr>
            <a:lvl2pPr lvl="1" rtl="0">
              <a:lnSpc>
                <a:spcPct val="100000"/>
              </a:lnSpc>
              <a:spcBef>
                <a:spcPts val="0"/>
              </a:spcBef>
              <a:spcAft>
                <a:spcPts val="0"/>
              </a:spcAft>
              <a:buSzPts val="1900"/>
              <a:buNone/>
              <a:defRPr/>
            </a:lvl2pPr>
            <a:lvl3pPr lvl="2" rtl="0">
              <a:lnSpc>
                <a:spcPct val="100000"/>
              </a:lnSpc>
              <a:spcBef>
                <a:spcPts val="0"/>
              </a:spcBef>
              <a:spcAft>
                <a:spcPts val="0"/>
              </a:spcAft>
              <a:buSzPts val="1900"/>
              <a:buNone/>
              <a:defRPr/>
            </a:lvl3pPr>
            <a:lvl4pPr lvl="3" rtl="0">
              <a:lnSpc>
                <a:spcPct val="100000"/>
              </a:lnSpc>
              <a:spcBef>
                <a:spcPts val="0"/>
              </a:spcBef>
              <a:spcAft>
                <a:spcPts val="0"/>
              </a:spcAft>
              <a:buSzPts val="1900"/>
              <a:buNone/>
              <a:defRPr/>
            </a:lvl4pPr>
            <a:lvl5pPr lvl="4" rtl="0">
              <a:lnSpc>
                <a:spcPct val="100000"/>
              </a:lnSpc>
              <a:spcBef>
                <a:spcPts val="0"/>
              </a:spcBef>
              <a:spcAft>
                <a:spcPts val="0"/>
              </a:spcAft>
              <a:buSzPts val="1900"/>
              <a:buNone/>
              <a:defRPr/>
            </a:lvl5pPr>
            <a:lvl6pPr lvl="5" rtl="0">
              <a:lnSpc>
                <a:spcPct val="100000"/>
              </a:lnSpc>
              <a:spcBef>
                <a:spcPts val="0"/>
              </a:spcBef>
              <a:spcAft>
                <a:spcPts val="0"/>
              </a:spcAft>
              <a:buSzPts val="1900"/>
              <a:buNone/>
              <a:defRPr/>
            </a:lvl6pPr>
            <a:lvl7pPr lvl="6" rtl="0">
              <a:lnSpc>
                <a:spcPct val="100000"/>
              </a:lnSpc>
              <a:spcBef>
                <a:spcPts val="0"/>
              </a:spcBef>
              <a:spcAft>
                <a:spcPts val="0"/>
              </a:spcAft>
              <a:buSzPts val="1900"/>
              <a:buNone/>
              <a:defRPr/>
            </a:lvl7pPr>
            <a:lvl8pPr lvl="7" rtl="0">
              <a:lnSpc>
                <a:spcPct val="100000"/>
              </a:lnSpc>
              <a:spcBef>
                <a:spcPts val="0"/>
              </a:spcBef>
              <a:spcAft>
                <a:spcPts val="0"/>
              </a:spcAft>
              <a:buSzPts val="1900"/>
              <a:buNone/>
              <a:defRPr/>
            </a:lvl8pPr>
            <a:lvl9pPr lvl="8" rtl="0">
              <a:lnSpc>
                <a:spcPct val="100000"/>
              </a:lnSpc>
              <a:spcBef>
                <a:spcPts val="0"/>
              </a:spcBef>
              <a:spcAft>
                <a:spcPts val="0"/>
              </a:spcAft>
              <a:buSzPts val="1900"/>
              <a:buNone/>
              <a:defRPr/>
            </a:lvl9pPr>
          </a:lstStyle>
          <a:p/>
        </p:txBody>
      </p:sp>
      <p:sp>
        <p:nvSpPr>
          <p:cNvPr id="603" name="Google Shape;603;p104"/>
          <p:cNvSpPr txBox="1"/>
          <p:nvPr>
            <p:ph idx="2" type="subTitle"/>
          </p:nvPr>
        </p:nvSpPr>
        <p:spPr>
          <a:xfrm>
            <a:off x="6876335" y="2767917"/>
            <a:ext cx="3822800" cy="8308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solidFill>
                  <a:schemeClr val="lt1"/>
                </a:solidFill>
              </a:defRPr>
            </a:lvl1pPr>
            <a:lvl2pPr lvl="1" rtl="0">
              <a:lnSpc>
                <a:spcPct val="100000"/>
              </a:lnSpc>
              <a:spcBef>
                <a:spcPts val="0"/>
              </a:spcBef>
              <a:spcAft>
                <a:spcPts val="0"/>
              </a:spcAft>
              <a:buSzPts val="1900"/>
              <a:buNone/>
              <a:defRPr/>
            </a:lvl2pPr>
            <a:lvl3pPr lvl="2" rtl="0">
              <a:lnSpc>
                <a:spcPct val="100000"/>
              </a:lnSpc>
              <a:spcBef>
                <a:spcPts val="0"/>
              </a:spcBef>
              <a:spcAft>
                <a:spcPts val="0"/>
              </a:spcAft>
              <a:buSzPts val="1900"/>
              <a:buNone/>
              <a:defRPr/>
            </a:lvl3pPr>
            <a:lvl4pPr lvl="3" rtl="0">
              <a:lnSpc>
                <a:spcPct val="100000"/>
              </a:lnSpc>
              <a:spcBef>
                <a:spcPts val="0"/>
              </a:spcBef>
              <a:spcAft>
                <a:spcPts val="0"/>
              </a:spcAft>
              <a:buSzPts val="1900"/>
              <a:buNone/>
              <a:defRPr/>
            </a:lvl4pPr>
            <a:lvl5pPr lvl="4" rtl="0">
              <a:lnSpc>
                <a:spcPct val="100000"/>
              </a:lnSpc>
              <a:spcBef>
                <a:spcPts val="0"/>
              </a:spcBef>
              <a:spcAft>
                <a:spcPts val="0"/>
              </a:spcAft>
              <a:buSzPts val="1900"/>
              <a:buNone/>
              <a:defRPr/>
            </a:lvl5pPr>
            <a:lvl6pPr lvl="5" rtl="0">
              <a:lnSpc>
                <a:spcPct val="100000"/>
              </a:lnSpc>
              <a:spcBef>
                <a:spcPts val="0"/>
              </a:spcBef>
              <a:spcAft>
                <a:spcPts val="0"/>
              </a:spcAft>
              <a:buSzPts val="1900"/>
              <a:buNone/>
              <a:defRPr/>
            </a:lvl6pPr>
            <a:lvl7pPr lvl="6" rtl="0">
              <a:lnSpc>
                <a:spcPct val="100000"/>
              </a:lnSpc>
              <a:spcBef>
                <a:spcPts val="0"/>
              </a:spcBef>
              <a:spcAft>
                <a:spcPts val="0"/>
              </a:spcAft>
              <a:buSzPts val="1900"/>
              <a:buNone/>
              <a:defRPr/>
            </a:lvl7pPr>
            <a:lvl8pPr lvl="7" rtl="0">
              <a:lnSpc>
                <a:spcPct val="100000"/>
              </a:lnSpc>
              <a:spcBef>
                <a:spcPts val="0"/>
              </a:spcBef>
              <a:spcAft>
                <a:spcPts val="0"/>
              </a:spcAft>
              <a:buSzPts val="1900"/>
              <a:buNone/>
              <a:defRPr/>
            </a:lvl8pPr>
            <a:lvl9pPr lvl="8" rtl="0">
              <a:lnSpc>
                <a:spcPct val="100000"/>
              </a:lnSpc>
              <a:spcBef>
                <a:spcPts val="0"/>
              </a:spcBef>
              <a:spcAft>
                <a:spcPts val="0"/>
              </a:spcAft>
              <a:buSzPts val="1900"/>
              <a:buNone/>
              <a:defRPr/>
            </a:lvl9pPr>
          </a:lstStyle>
          <a:p/>
        </p:txBody>
      </p:sp>
      <p:sp>
        <p:nvSpPr>
          <p:cNvPr id="604" name="Google Shape;604;p104"/>
          <p:cNvSpPr txBox="1"/>
          <p:nvPr>
            <p:ph idx="3" type="subTitle"/>
          </p:nvPr>
        </p:nvSpPr>
        <p:spPr>
          <a:xfrm>
            <a:off x="1492900" y="4627433"/>
            <a:ext cx="3822800" cy="8308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solidFill>
                  <a:schemeClr val="lt1"/>
                </a:solidFill>
              </a:defRPr>
            </a:lvl1pPr>
            <a:lvl2pPr lvl="1" rtl="0">
              <a:lnSpc>
                <a:spcPct val="100000"/>
              </a:lnSpc>
              <a:spcBef>
                <a:spcPts val="0"/>
              </a:spcBef>
              <a:spcAft>
                <a:spcPts val="0"/>
              </a:spcAft>
              <a:buSzPts val="1900"/>
              <a:buNone/>
              <a:defRPr/>
            </a:lvl2pPr>
            <a:lvl3pPr lvl="2" rtl="0">
              <a:lnSpc>
                <a:spcPct val="100000"/>
              </a:lnSpc>
              <a:spcBef>
                <a:spcPts val="0"/>
              </a:spcBef>
              <a:spcAft>
                <a:spcPts val="0"/>
              </a:spcAft>
              <a:buSzPts val="1900"/>
              <a:buNone/>
              <a:defRPr/>
            </a:lvl3pPr>
            <a:lvl4pPr lvl="3" rtl="0">
              <a:lnSpc>
                <a:spcPct val="100000"/>
              </a:lnSpc>
              <a:spcBef>
                <a:spcPts val="0"/>
              </a:spcBef>
              <a:spcAft>
                <a:spcPts val="0"/>
              </a:spcAft>
              <a:buSzPts val="1900"/>
              <a:buNone/>
              <a:defRPr/>
            </a:lvl4pPr>
            <a:lvl5pPr lvl="4" rtl="0">
              <a:lnSpc>
                <a:spcPct val="100000"/>
              </a:lnSpc>
              <a:spcBef>
                <a:spcPts val="0"/>
              </a:spcBef>
              <a:spcAft>
                <a:spcPts val="0"/>
              </a:spcAft>
              <a:buSzPts val="1900"/>
              <a:buNone/>
              <a:defRPr/>
            </a:lvl5pPr>
            <a:lvl6pPr lvl="5" rtl="0">
              <a:lnSpc>
                <a:spcPct val="100000"/>
              </a:lnSpc>
              <a:spcBef>
                <a:spcPts val="0"/>
              </a:spcBef>
              <a:spcAft>
                <a:spcPts val="0"/>
              </a:spcAft>
              <a:buSzPts val="1900"/>
              <a:buNone/>
              <a:defRPr/>
            </a:lvl6pPr>
            <a:lvl7pPr lvl="6" rtl="0">
              <a:lnSpc>
                <a:spcPct val="100000"/>
              </a:lnSpc>
              <a:spcBef>
                <a:spcPts val="0"/>
              </a:spcBef>
              <a:spcAft>
                <a:spcPts val="0"/>
              </a:spcAft>
              <a:buSzPts val="1900"/>
              <a:buNone/>
              <a:defRPr/>
            </a:lvl7pPr>
            <a:lvl8pPr lvl="7" rtl="0">
              <a:lnSpc>
                <a:spcPct val="100000"/>
              </a:lnSpc>
              <a:spcBef>
                <a:spcPts val="0"/>
              </a:spcBef>
              <a:spcAft>
                <a:spcPts val="0"/>
              </a:spcAft>
              <a:buSzPts val="1900"/>
              <a:buNone/>
              <a:defRPr/>
            </a:lvl8pPr>
            <a:lvl9pPr lvl="8" rtl="0">
              <a:lnSpc>
                <a:spcPct val="100000"/>
              </a:lnSpc>
              <a:spcBef>
                <a:spcPts val="0"/>
              </a:spcBef>
              <a:spcAft>
                <a:spcPts val="0"/>
              </a:spcAft>
              <a:buSzPts val="1900"/>
              <a:buNone/>
              <a:defRPr/>
            </a:lvl9pPr>
          </a:lstStyle>
          <a:p/>
        </p:txBody>
      </p:sp>
      <p:sp>
        <p:nvSpPr>
          <p:cNvPr id="605" name="Google Shape;605;p104"/>
          <p:cNvSpPr txBox="1"/>
          <p:nvPr>
            <p:ph idx="4" type="subTitle"/>
          </p:nvPr>
        </p:nvSpPr>
        <p:spPr>
          <a:xfrm>
            <a:off x="6876335" y="4627433"/>
            <a:ext cx="3822800" cy="8308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solidFill>
                  <a:schemeClr val="lt1"/>
                </a:solidFill>
              </a:defRPr>
            </a:lvl1pPr>
            <a:lvl2pPr lvl="1" rtl="0">
              <a:lnSpc>
                <a:spcPct val="100000"/>
              </a:lnSpc>
              <a:spcBef>
                <a:spcPts val="0"/>
              </a:spcBef>
              <a:spcAft>
                <a:spcPts val="0"/>
              </a:spcAft>
              <a:buSzPts val="1900"/>
              <a:buNone/>
              <a:defRPr/>
            </a:lvl2pPr>
            <a:lvl3pPr lvl="2" rtl="0">
              <a:lnSpc>
                <a:spcPct val="100000"/>
              </a:lnSpc>
              <a:spcBef>
                <a:spcPts val="0"/>
              </a:spcBef>
              <a:spcAft>
                <a:spcPts val="0"/>
              </a:spcAft>
              <a:buSzPts val="1900"/>
              <a:buNone/>
              <a:defRPr/>
            </a:lvl3pPr>
            <a:lvl4pPr lvl="3" rtl="0">
              <a:lnSpc>
                <a:spcPct val="100000"/>
              </a:lnSpc>
              <a:spcBef>
                <a:spcPts val="0"/>
              </a:spcBef>
              <a:spcAft>
                <a:spcPts val="0"/>
              </a:spcAft>
              <a:buSzPts val="1900"/>
              <a:buNone/>
              <a:defRPr/>
            </a:lvl4pPr>
            <a:lvl5pPr lvl="4" rtl="0">
              <a:lnSpc>
                <a:spcPct val="100000"/>
              </a:lnSpc>
              <a:spcBef>
                <a:spcPts val="0"/>
              </a:spcBef>
              <a:spcAft>
                <a:spcPts val="0"/>
              </a:spcAft>
              <a:buSzPts val="1900"/>
              <a:buNone/>
              <a:defRPr/>
            </a:lvl5pPr>
            <a:lvl6pPr lvl="5" rtl="0">
              <a:lnSpc>
                <a:spcPct val="100000"/>
              </a:lnSpc>
              <a:spcBef>
                <a:spcPts val="0"/>
              </a:spcBef>
              <a:spcAft>
                <a:spcPts val="0"/>
              </a:spcAft>
              <a:buSzPts val="1900"/>
              <a:buNone/>
              <a:defRPr/>
            </a:lvl6pPr>
            <a:lvl7pPr lvl="6" rtl="0">
              <a:lnSpc>
                <a:spcPct val="100000"/>
              </a:lnSpc>
              <a:spcBef>
                <a:spcPts val="0"/>
              </a:spcBef>
              <a:spcAft>
                <a:spcPts val="0"/>
              </a:spcAft>
              <a:buSzPts val="1900"/>
              <a:buNone/>
              <a:defRPr/>
            </a:lvl7pPr>
            <a:lvl8pPr lvl="7" rtl="0">
              <a:lnSpc>
                <a:spcPct val="100000"/>
              </a:lnSpc>
              <a:spcBef>
                <a:spcPts val="0"/>
              </a:spcBef>
              <a:spcAft>
                <a:spcPts val="0"/>
              </a:spcAft>
              <a:buSzPts val="1900"/>
              <a:buNone/>
              <a:defRPr/>
            </a:lvl8pPr>
            <a:lvl9pPr lvl="8" rtl="0">
              <a:lnSpc>
                <a:spcPct val="100000"/>
              </a:lnSpc>
              <a:spcBef>
                <a:spcPts val="0"/>
              </a:spcBef>
              <a:spcAft>
                <a:spcPts val="0"/>
              </a:spcAft>
              <a:buSzPts val="1900"/>
              <a:buNone/>
              <a:defRPr/>
            </a:lvl9pPr>
          </a:lstStyle>
          <a:p/>
        </p:txBody>
      </p:sp>
      <p:sp>
        <p:nvSpPr>
          <p:cNvPr id="606" name="Google Shape;606;p104"/>
          <p:cNvSpPr txBox="1"/>
          <p:nvPr>
            <p:ph idx="5" type="subTitle"/>
          </p:nvPr>
        </p:nvSpPr>
        <p:spPr>
          <a:xfrm>
            <a:off x="1492867" y="2327517"/>
            <a:ext cx="38228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lt1"/>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07" name="Google Shape;607;p104"/>
          <p:cNvSpPr txBox="1"/>
          <p:nvPr>
            <p:ph idx="6" type="subTitle"/>
          </p:nvPr>
        </p:nvSpPr>
        <p:spPr>
          <a:xfrm>
            <a:off x="1492867" y="4187100"/>
            <a:ext cx="38228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lt1"/>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08" name="Google Shape;608;p104"/>
          <p:cNvSpPr txBox="1"/>
          <p:nvPr>
            <p:ph idx="7" type="subTitle"/>
          </p:nvPr>
        </p:nvSpPr>
        <p:spPr>
          <a:xfrm>
            <a:off x="6876333" y="2327517"/>
            <a:ext cx="38228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lt1"/>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09" name="Google Shape;609;p104"/>
          <p:cNvSpPr txBox="1"/>
          <p:nvPr>
            <p:ph idx="8" type="subTitle"/>
          </p:nvPr>
        </p:nvSpPr>
        <p:spPr>
          <a:xfrm>
            <a:off x="6876333" y="4187100"/>
            <a:ext cx="38228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lt1"/>
                </a:solidFill>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10" name="Google Shape;610;p104"/>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bg>
      <p:bgPr>
        <a:solidFill>
          <a:schemeClr val="dk2"/>
        </a:solidFill>
      </p:bgPr>
    </p:bg>
    <p:spTree>
      <p:nvGrpSpPr>
        <p:cNvPr id="611" name="Shape 611"/>
        <p:cNvGrpSpPr/>
        <p:nvPr/>
      </p:nvGrpSpPr>
      <p:grpSpPr>
        <a:xfrm>
          <a:off x="0" y="0"/>
          <a:ext cx="0" cy="0"/>
          <a:chOff x="0" y="0"/>
          <a:chExt cx="0" cy="0"/>
        </a:xfrm>
      </p:grpSpPr>
      <p:sp>
        <p:nvSpPr>
          <p:cNvPr id="612" name="Google Shape;612;p105"/>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3" name="Google Shape;613;p105"/>
          <p:cNvSpPr txBox="1"/>
          <p:nvPr>
            <p:ph idx="1" type="subTitle"/>
          </p:nvPr>
        </p:nvSpPr>
        <p:spPr>
          <a:xfrm>
            <a:off x="1163200" y="2904367"/>
            <a:ext cx="3074000" cy="84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14" name="Google Shape;614;p105"/>
          <p:cNvSpPr txBox="1"/>
          <p:nvPr>
            <p:ph idx="2" type="subTitle"/>
          </p:nvPr>
        </p:nvSpPr>
        <p:spPr>
          <a:xfrm>
            <a:off x="4559029" y="2904367"/>
            <a:ext cx="3074000" cy="84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15" name="Google Shape;615;p105"/>
          <p:cNvSpPr txBox="1"/>
          <p:nvPr>
            <p:ph idx="3" type="subTitle"/>
          </p:nvPr>
        </p:nvSpPr>
        <p:spPr>
          <a:xfrm>
            <a:off x="2861117" y="4682400"/>
            <a:ext cx="3074000" cy="84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16" name="Google Shape;616;p105"/>
          <p:cNvSpPr txBox="1"/>
          <p:nvPr>
            <p:ph idx="4" type="subTitle"/>
          </p:nvPr>
        </p:nvSpPr>
        <p:spPr>
          <a:xfrm>
            <a:off x="6256945" y="4682400"/>
            <a:ext cx="3074000" cy="84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17" name="Google Shape;617;p105"/>
          <p:cNvSpPr txBox="1"/>
          <p:nvPr>
            <p:ph idx="5" type="subTitle"/>
          </p:nvPr>
        </p:nvSpPr>
        <p:spPr>
          <a:xfrm>
            <a:off x="7954867" y="2904367"/>
            <a:ext cx="3074000" cy="846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18" name="Google Shape;618;p105"/>
          <p:cNvSpPr txBox="1"/>
          <p:nvPr>
            <p:ph idx="6" type="subTitle"/>
          </p:nvPr>
        </p:nvSpPr>
        <p:spPr>
          <a:xfrm>
            <a:off x="1163200" y="2504967"/>
            <a:ext cx="30740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619" name="Google Shape;619;p105"/>
          <p:cNvSpPr txBox="1"/>
          <p:nvPr>
            <p:ph idx="7" type="subTitle"/>
          </p:nvPr>
        </p:nvSpPr>
        <p:spPr>
          <a:xfrm>
            <a:off x="4559033" y="2504967"/>
            <a:ext cx="30740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620" name="Google Shape;620;p105"/>
          <p:cNvSpPr txBox="1"/>
          <p:nvPr>
            <p:ph idx="8" type="subTitle"/>
          </p:nvPr>
        </p:nvSpPr>
        <p:spPr>
          <a:xfrm>
            <a:off x="7954867" y="2504967"/>
            <a:ext cx="30740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621" name="Google Shape;621;p105"/>
          <p:cNvSpPr txBox="1"/>
          <p:nvPr>
            <p:ph idx="9" type="subTitle"/>
          </p:nvPr>
        </p:nvSpPr>
        <p:spPr>
          <a:xfrm>
            <a:off x="2861133" y="4282800"/>
            <a:ext cx="30740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622" name="Google Shape;622;p105"/>
          <p:cNvSpPr txBox="1"/>
          <p:nvPr>
            <p:ph idx="13" type="subTitle"/>
          </p:nvPr>
        </p:nvSpPr>
        <p:spPr>
          <a:xfrm>
            <a:off x="6256933" y="4282800"/>
            <a:ext cx="30740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623" name="Google Shape;623;p105"/>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624" name="Shape 624"/>
        <p:cNvGrpSpPr/>
        <p:nvPr/>
      </p:nvGrpSpPr>
      <p:grpSpPr>
        <a:xfrm>
          <a:off x="0" y="0"/>
          <a:ext cx="0" cy="0"/>
          <a:chOff x="0" y="0"/>
          <a:chExt cx="0" cy="0"/>
        </a:xfrm>
      </p:grpSpPr>
      <p:sp>
        <p:nvSpPr>
          <p:cNvPr id="625" name="Google Shape;625;p106"/>
          <p:cNvSpPr/>
          <p:nvPr/>
        </p:nvSpPr>
        <p:spPr>
          <a:xfrm>
            <a:off x="4438600" y="429538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6" name="Google Shape;626;p106"/>
          <p:cNvSpPr/>
          <p:nvPr/>
        </p:nvSpPr>
        <p:spPr>
          <a:xfrm>
            <a:off x="7926233" y="429538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7" name="Google Shape;627;p106"/>
          <p:cNvSpPr/>
          <p:nvPr/>
        </p:nvSpPr>
        <p:spPr>
          <a:xfrm>
            <a:off x="950967" y="429538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8" name="Google Shape;628;p106"/>
          <p:cNvSpPr/>
          <p:nvPr/>
        </p:nvSpPr>
        <p:spPr>
          <a:xfrm>
            <a:off x="4438600" y="221120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9" name="Google Shape;629;p106"/>
          <p:cNvSpPr/>
          <p:nvPr/>
        </p:nvSpPr>
        <p:spPr>
          <a:xfrm>
            <a:off x="7926233" y="221120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0" name="Google Shape;630;p106"/>
          <p:cNvSpPr/>
          <p:nvPr/>
        </p:nvSpPr>
        <p:spPr>
          <a:xfrm>
            <a:off x="950967" y="221120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1" name="Google Shape;631;p106"/>
          <p:cNvSpPr txBox="1"/>
          <p:nvPr>
            <p:ph idx="1" type="subTitle"/>
          </p:nvPr>
        </p:nvSpPr>
        <p:spPr>
          <a:xfrm>
            <a:off x="950967" y="2470586"/>
            <a:ext cx="33148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632" name="Google Shape;632;p106"/>
          <p:cNvSpPr txBox="1"/>
          <p:nvPr>
            <p:ph idx="2" type="subTitle"/>
          </p:nvPr>
        </p:nvSpPr>
        <p:spPr>
          <a:xfrm>
            <a:off x="950967" y="3011386"/>
            <a:ext cx="3314800" cy="7776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
        <p:nvSpPr>
          <p:cNvPr id="633" name="Google Shape;633;p106"/>
          <p:cNvSpPr txBox="1"/>
          <p:nvPr>
            <p:ph idx="3" type="subTitle"/>
          </p:nvPr>
        </p:nvSpPr>
        <p:spPr>
          <a:xfrm>
            <a:off x="4438600" y="2470586"/>
            <a:ext cx="33148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634" name="Google Shape;634;p106"/>
          <p:cNvSpPr txBox="1"/>
          <p:nvPr>
            <p:ph idx="4" type="subTitle"/>
          </p:nvPr>
        </p:nvSpPr>
        <p:spPr>
          <a:xfrm>
            <a:off x="4438600" y="3011386"/>
            <a:ext cx="3314800" cy="7776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
        <p:nvSpPr>
          <p:cNvPr id="635" name="Google Shape;635;p106"/>
          <p:cNvSpPr txBox="1"/>
          <p:nvPr>
            <p:ph idx="5" type="subTitle"/>
          </p:nvPr>
        </p:nvSpPr>
        <p:spPr>
          <a:xfrm>
            <a:off x="7926233" y="2470586"/>
            <a:ext cx="33148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636" name="Google Shape;636;p106"/>
          <p:cNvSpPr txBox="1"/>
          <p:nvPr>
            <p:ph idx="6" type="subTitle"/>
          </p:nvPr>
        </p:nvSpPr>
        <p:spPr>
          <a:xfrm>
            <a:off x="7926233" y="3011386"/>
            <a:ext cx="3314800" cy="7776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
        <p:nvSpPr>
          <p:cNvPr id="637" name="Google Shape;637;p106"/>
          <p:cNvSpPr txBox="1"/>
          <p:nvPr>
            <p:ph idx="7" type="subTitle"/>
          </p:nvPr>
        </p:nvSpPr>
        <p:spPr>
          <a:xfrm>
            <a:off x="950967" y="4554767"/>
            <a:ext cx="33148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638" name="Google Shape;638;p106"/>
          <p:cNvSpPr txBox="1"/>
          <p:nvPr>
            <p:ph idx="8" type="subTitle"/>
          </p:nvPr>
        </p:nvSpPr>
        <p:spPr>
          <a:xfrm>
            <a:off x="950967" y="5095567"/>
            <a:ext cx="3314800" cy="7776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
        <p:nvSpPr>
          <p:cNvPr id="639" name="Google Shape;639;p106"/>
          <p:cNvSpPr txBox="1"/>
          <p:nvPr>
            <p:ph idx="9" type="subTitle"/>
          </p:nvPr>
        </p:nvSpPr>
        <p:spPr>
          <a:xfrm>
            <a:off x="4438600" y="4554767"/>
            <a:ext cx="33148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640" name="Google Shape;640;p106"/>
          <p:cNvSpPr txBox="1"/>
          <p:nvPr>
            <p:ph idx="13" type="subTitle"/>
          </p:nvPr>
        </p:nvSpPr>
        <p:spPr>
          <a:xfrm>
            <a:off x="4438600" y="5095567"/>
            <a:ext cx="3314800" cy="7776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
        <p:nvSpPr>
          <p:cNvPr id="641" name="Google Shape;641;p106"/>
          <p:cNvSpPr txBox="1"/>
          <p:nvPr>
            <p:ph idx="14" type="subTitle"/>
          </p:nvPr>
        </p:nvSpPr>
        <p:spPr>
          <a:xfrm>
            <a:off x="7926233" y="4554767"/>
            <a:ext cx="33148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642" name="Google Shape;642;p106"/>
          <p:cNvSpPr txBox="1"/>
          <p:nvPr>
            <p:ph idx="15" type="subTitle"/>
          </p:nvPr>
        </p:nvSpPr>
        <p:spPr>
          <a:xfrm>
            <a:off x="7926233" y="5095567"/>
            <a:ext cx="3314800" cy="7776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
        <p:nvSpPr>
          <p:cNvPr id="643" name="Google Shape;643;p106"/>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644" name="Shape 644"/>
        <p:cNvGrpSpPr/>
        <p:nvPr/>
      </p:nvGrpSpPr>
      <p:grpSpPr>
        <a:xfrm>
          <a:off x="0" y="0"/>
          <a:ext cx="0" cy="0"/>
          <a:chOff x="0" y="0"/>
          <a:chExt cx="0" cy="0"/>
        </a:xfrm>
      </p:grpSpPr>
      <p:sp>
        <p:nvSpPr>
          <p:cNvPr id="645" name="Google Shape;645;p107"/>
          <p:cNvSpPr txBox="1"/>
          <p:nvPr>
            <p:ph idx="1" type="subTitle"/>
          </p:nvPr>
        </p:nvSpPr>
        <p:spPr>
          <a:xfrm>
            <a:off x="4774943" y="2237867"/>
            <a:ext cx="26420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46" name="Google Shape;646;p107"/>
          <p:cNvSpPr txBox="1"/>
          <p:nvPr>
            <p:ph idx="2" type="subTitle"/>
          </p:nvPr>
        </p:nvSpPr>
        <p:spPr>
          <a:xfrm>
            <a:off x="8080033" y="2119467"/>
            <a:ext cx="3160800" cy="777600"/>
          </a:xfrm>
          <a:prstGeom prst="rect">
            <a:avLst/>
          </a:prstGeom>
        </p:spPr>
        <p:txBody>
          <a:bodyPr anchorCtr="0" anchor="t" bIns="121900" lIns="121900" spcFirstLastPara="1" rIns="121900" wrap="square" tIns="121900">
            <a:noAutofit/>
          </a:bodyPr>
          <a:lstStyle>
            <a:lvl1pPr lvl="0" rtl="0">
              <a:spcBef>
                <a:spcPts val="0"/>
              </a:spcBef>
              <a:spcAft>
                <a:spcPts val="0"/>
              </a:spcAft>
              <a:buSzPts val="1900"/>
              <a:buFont typeface="Montserrat"/>
              <a:buNone/>
              <a:defRPr sz="1900">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
        <p:nvSpPr>
          <p:cNvPr id="647" name="Google Shape;647;p107"/>
          <p:cNvSpPr txBox="1"/>
          <p:nvPr>
            <p:ph idx="3" type="subTitle"/>
          </p:nvPr>
        </p:nvSpPr>
        <p:spPr>
          <a:xfrm>
            <a:off x="4774943" y="2884967"/>
            <a:ext cx="26420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48" name="Google Shape;648;p107"/>
          <p:cNvSpPr txBox="1"/>
          <p:nvPr>
            <p:ph idx="4" type="subTitle"/>
          </p:nvPr>
        </p:nvSpPr>
        <p:spPr>
          <a:xfrm>
            <a:off x="951167" y="2766567"/>
            <a:ext cx="3160800" cy="7776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900"/>
              <a:buFont typeface="Montserrat"/>
              <a:buNone/>
              <a:defRPr sz="1900">
                <a:latin typeface="Montserrat"/>
                <a:ea typeface="Montserrat"/>
                <a:cs typeface="Montserrat"/>
                <a:sym typeface="Montserrat"/>
              </a:defRPr>
            </a:lvl1pPr>
            <a:lvl2pPr lvl="1" rtl="0" algn="r">
              <a:spcBef>
                <a:spcPts val="0"/>
              </a:spcBef>
              <a:spcAft>
                <a:spcPts val="0"/>
              </a:spcAft>
              <a:buSzPts val="1900"/>
              <a:buFont typeface="Montserrat"/>
              <a:buNone/>
              <a:defRPr>
                <a:latin typeface="Montserrat"/>
                <a:ea typeface="Montserrat"/>
                <a:cs typeface="Montserrat"/>
                <a:sym typeface="Montserrat"/>
              </a:defRPr>
            </a:lvl2pPr>
            <a:lvl3pPr lvl="2" rtl="0" algn="r">
              <a:spcBef>
                <a:spcPts val="0"/>
              </a:spcBef>
              <a:spcAft>
                <a:spcPts val="0"/>
              </a:spcAft>
              <a:buSzPts val="1900"/>
              <a:buFont typeface="Montserrat"/>
              <a:buNone/>
              <a:defRPr>
                <a:latin typeface="Montserrat"/>
                <a:ea typeface="Montserrat"/>
                <a:cs typeface="Montserrat"/>
                <a:sym typeface="Montserrat"/>
              </a:defRPr>
            </a:lvl3pPr>
            <a:lvl4pPr lvl="3" rtl="0" algn="r">
              <a:spcBef>
                <a:spcPts val="0"/>
              </a:spcBef>
              <a:spcAft>
                <a:spcPts val="0"/>
              </a:spcAft>
              <a:buSzPts val="1900"/>
              <a:buFont typeface="Montserrat"/>
              <a:buNone/>
              <a:defRPr>
                <a:latin typeface="Montserrat"/>
                <a:ea typeface="Montserrat"/>
                <a:cs typeface="Montserrat"/>
                <a:sym typeface="Montserrat"/>
              </a:defRPr>
            </a:lvl4pPr>
            <a:lvl5pPr lvl="4" rtl="0" algn="r">
              <a:spcBef>
                <a:spcPts val="0"/>
              </a:spcBef>
              <a:spcAft>
                <a:spcPts val="0"/>
              </a:spcAft>
              <a:buSzPts val="1900"/>
              <a:buFont typeface="Montserrat"/>
              <a:buNone/>
              <a:defRPr>
                <a:latin typeface="Montserrat"/>
                <a:ea typeface="Montserrat"/>
                <a:cs typeface="Montserrat"/>
                <a:sym typeface="Montserrat"/>
              </a:defRPr>
            </a:lvl5pPr>
            <a:lvl6pPr lvl="5" rtl="0" algn="r">
              <a:spcBef>
                <a:spcPts val="0"/>
              </a:spcBef>
              <a:spcAft>
                <a:spcPts val="0"/>
              </a:spcAft>
              <a:buSzPts val="1900"/>
              <a:buFont typeface="Montserrat"/>
              <a:buNone/>
              <a:defRPr>
                <a:latin typeface="Montserrat"/>
                <a:ea typeface="Montserrat"/>
                <a:cs typeface="Montserrat"/>
                <a:sym typeface="Montserrat"/>
              </a:defRPr>
            </a:lvl6pPr>
            <a:lvl7pPr lvl="6" rtl="0" algn="r">
              <a:spcBef>
                <a:spcPts val="0"/>
              </a:spcBef>
              <a:spcAft>
                <a:spcPts val="0"/>
              </a:spcAft>
              <a:buSzPts val="1900"/>
              <a:buFont typeface="Montserrat"/>
              <a:buNone/>
              <a:defRPr>
                <a:latin typeface="Montserrat"/>
                <a:ea typeface="Montserrat"/>
                <a:cs typeface="Montserrat"/>
                <a:sym typeface="Montserrat"/>
              </a:defRPr>
            </a:lvl7pPr>
            <a:lvl8pPr lvl="7" rtl="0" algn="r">
              <a:spcBef>
                <a:spcPts val="0"/>
              </a:spcBef>
              <a:spcAft>
                <a:spcPts val="0"/>
              </a:spcAft>
              <a:buSzPts val="1900"/>
              <a:buFont typeface="Montserrat"/>
              <a:buNone/>
              <a:defRPr>
                <a:latin typeface="Montserrat"/>
                <a:ea typeface="Montserrat"/>
                <a:cs typeface="Montserrat"/>
                <a:sym typeface="Montserrat"/>
              </a:defRPr>
            </a:lvl8pPr>
            <a:lvl9pPr lvl="8" rtl="0" algn="r">
              <a:spcBef>
                <a:spcPts val="0"/>
              </a:spcBef>
              <a:spcAft>
                <a:spcPts val="0"/>
              </a:spcAft>
              <a:buSzPts val="1900"/>
              <a:buFont typeface="Montserrat"/>
              <a:buNone/>
              <a:defRPr>
                <a:latin typeface="Montserrat"/>
                <a:ea typeface="Montserrat"/>
                <a:cs typeface="Montserrat"/>
                <a:sym typeface="Montserrat"/>
              </a:defRPr>
            </a:lvl9pPr>
          </a:lstStyle>
          <a:p/>
        </p:txBody>
      </p:sp>
      <p:sp>
        <p:nvSpPr>
          <p:cNvPr id="649" name="Google Shape;649;p107"/>
          <p:cNvSpPr txBox="1"/>
          <p:nvPr>
            <p:ph idx="5" type="subTitle"/>
          </p:nvPr>
        </p:nvSpPr>
        <p:spPr>
          <a:xfrm>
            <a:off x="4774943" y="3532067"/>
            <a:ext cx="26420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50" name="Google Shape;650;p107"/>
          <p:cNvSpPr txBox="1"/>
          <p:nvPr>
            <p:ph idx="6" type="subTitle"/>
          </p:nvPr>
        </p:nvSpPr>
        <p:spPr>
          <a:xfrm>
            <a:off x="8080033" y="3413667"/>
            <a:ext cx="3160800" cy="777600"/>
          </a:xfrm>
          <a:prstGeom prst="rect">
            <a:avLst/>
          </a:prstGeom>
        </p:spPr>
        <p:txBody>
          <a:bodyPr anchorCtr="0" anchor="t" bIns="121900" lIns="121900" spcFirstLastPara="1" rIns="121900" wrap="square" tIns="121900">
            <a:noAutofit/>
          </a:bodyPr>
          <a:lstStyle>
            <a:lvl1pPr lvl="0" rtl="0">
              <a:spcBef>
                <a:spcPts val="0"/>
              </a:spcBef>
              <a:spcAft>
                <a:spcPts val="0"/>
              </a:spcAft>
              <a:buSzPts val="1900"/>
              <a:buFont typeface="Montserrat"/>
              <a:buNone/>
              <a:defRPr sz="1900">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
        <p:nvSpPr>
          <p:cNvPr id="651" name="Google Shape;651;p107"/>
          <p:cNvSpPr txBox="1"/>
          <p:nvPr>
            <p:ph idx="7" type="subTitle"/>
          </p:nvPr>
        </p:nvSpPr>
        <p:spPr>
          <a:xfrm>
            <a:off x="4774943" y="4179167"/>
            <a:ext cx="26420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52" name="Google Shape;652;p107"/>
          <p:cNvSpPr txBox="1"/>
          <p:nvPr>
            <p:ph idx="8" type="subTitle"/>
          </p:nvPr>
        </p:nvSpPr>
        <p:spPr>
          <a:xfrm>
            <a:off x="951167" y="4060767"/>
            <a:ext cx="3160800" cy="7776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900"/>
              <a:buFont typeface="Montserrat"/>
              <a:buNone/>
              <a:defRPr sz="1900">
                <a:latin typeface="Montserrat"/>
                <a:ea typeface="Montserrat"/>
                <a:cs typeface="Montserrat"/>
                <a:sym typeface="Montserrat"/>
              </a:defRPr>
            </a:lvl1pPr>
            <a:lvl2pPr lvl="1" rtl="0" algn="r">
              <a:spcBef>
                <a:spcPts val="0"/>
              </a:spcBef>
              <a:spcAft>
                <a:spcPts val="0"/>
              </a:spcAft>
              <a:buSzPts val="1900"/>
              <a:buFont typeface="Montserrat"/>
              <a:buNone/>
              <a:defRPr>
                <a:latin typeface="Montserrat"/>
                <a:ea typeface="Montserrat"/>
                <a:cs typeface="Montserrat"/>
                <a:sym typeface="Montserrat"/>
              </a:defRPr>
            </a:lvl2pPr>
            <a:lvl3pPr lvl="2" rtl="0" algn="r">
              <a:spcBef>
                <a:spcPts val="0"/>
              </a:spcBef>
              <a:spcAft>
                <a:spcPts val="0"/>
              </a:spcAft>
              <a:buSzPts val="1900"/>
              <a:buFont typeface="Montserrat"/>
              <a:buNone/>
              <a:defRPr>
                <a:latin typeface="Montserrat"/>
                <a:ea typeface="Montserrat"/>
                <a:cs typeface="Montserrat"/>
                <a:sym typeface="Montserrat"/>
              </a:defRPr>
            </a:lvl3pPr>
            <a:lvl4pPr lvl="3" rtl="0" algn="r">
              <a:spcBef>
                <a:spcPts val="0"/>
              </a:spcBef>
              <a:spcAft>
                <a:spcPts val="0"/>
              </a:spcAft>
              <a:buSzPts val="1900"/>
              <a:buFont typeface="Montserrat"/>
              <a:buNone/>
              <a:defRPr>
                <a:latin typeface="Montserrat"/>
                <a:ea typeface="Montserrat"/>
                <a:cs typeface="Montserrat"/>
                <a:sym typeface="Montserrat"/>
              </a:defRPr>
            </a:lvl4pPr>
            <a:lvl5pPr lvl="4" rtl="0" algn="r">
              <a:spcBef>
                <a:spcPts val="0"/>
              </a:spcBef>
              <a:spcAft>
                <a:spcPts val="0"/>
              </a:spcAft>
              <a:buSzPts val="1900"/>
              <a:buFont typeface="Montserrat"/>
              <a:buNone/>
              <a:defRPr>
                <a:latin typeface="Montserrat"/>
                <a:ea typeface="Montserrat"/>
                <a:cs typeface="Montserrat"/>
                <a:sym typeface="Montserrat"/>
              </a:defRPr>
            </a:lvl5pPr>
            <a:lvl6pPr lvl="5" rtl="0" algn="r">
              <a:spcBef>
                <a:spcPts val="0"/>
              </a:spcBef>
              <a:spcAft>
                <a:spcPts val="0"/>
              </a:spcAft>
              <a:buSzPts val="1900"/>
              <a:buFont typeface="Montserrat"/>
              <a:buNone/>
              <a:defRPr>
                <a:latin typeface="Montserrat"/>
                <a:ea typeface="Montserrat"/>
                <a:cs typeface="Montserrat"/>
                <a:sym typeface="Montserrat"/>
              </a:defRPr>
            </a:lvl6pPr>
            <a:lvl7pPr lvl="6" rtl="0" algn="r">
              <a:spcBef>
                <a:spcPts val="0"/>
              </a:spcBef>
              <a:spcAft>
                <a:spcPts val="0"/>
              </a:spcAft>
              <a:buSzPts val="1900"/>
              <a:buFont typeface="Montserrat"/>
              <a:buNone/>
              <a:defRPr>
                <a:latin typeface="Montserrat"/>
                <a:ea typeface="Montserrat"/>
                <a:cs typeface="Montserrat"/>
                <a:sym typeface="Montserrat"/>
              </a:defRPr>
            </a:lvl7pPr>
            <a:lvl8pPr lvl="7" rtl="0" algn="r">
              <a:spcBef>
                <a:spcPts val="0"/>
              </a:spcBef>
              <a:spcAft>
                <a:spcPts val="0"/>
              </a:spcAft>
              <a:buSzPts val="1900"/>
              <a:buFont typeface="Montserrat"/>
              <a:buNone/>
              <a:defRPr>
                <a:latin typeface="Montserrat"/>
                <a:ea typeface="Montserrat"/>
                <a:cs typeface="Montserrat"/>
                <a:sym typeface="Montserrat"/>
              </a:defRPr>
            </a:lvl8pPr>
            <a:lvl9pPr lvl="8" rtl="0" algn="r">
              <a:spcBef>
                <a:spcPts val="0"/>
              </a:spcBef>
              <a:spcAft>
                <a:spcPts val="0"/>
              </a:spcAft>
              <a:buSzPts val="1900"/>
              <a:buFont typeface="Montserrat"/>
              <a:buNone/>
              <a:defRPr>
                <a:latin typeface="Montserrat"/>
                <a:ea typeface="Montserrat"/>
                <a:cs typeface="Montserrat"/>
                <a:sym typeface="Montserrat"/>
              </a:defRPr>
            </a:lvl9pPr>
          </a:lstStyle>
          <a:p/>
        </p:txBody>
      </p:sp>
      <p:sp>
        <p:nvSpPr>
          <p:cNvPr id="653" name="Google Shape;653;p107"/>
          <p:cNvSpPr txBox="1"/>
          <p:nvPr>
            <p:ph idx="9" type="subTitle"/>
          </p:nvPr>
        </p:nvSpPr>
        <p:spPr>
          <a:xfrm>
            <a:off x="4774943" y="4826267"/>
            <a:ext cx="26420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54" name="Google Shape;654;p107"/>
          <p:cNvSpPr txBox="1"/>
          <p:nvPr>
            <p:ph idx="13" type="subTitle"/>
          </p:nvPr>
        </p:nvSpPr>
        <p:spPr>
          <a:xfrm>
            <a:off x="8080033" y="4707867"/>
            <a:ext cx="3160800" cy="777600"/>
          </a:xfrm>
          <a:prstGeom prst="rect">
            <a:avLst/>
          </a:prstGeom>
        </p:spPr>
        <p:txBody>
          <a:bodyPr anchorCtr="0" anchor="t" bIns="121900" lIns="121900" spcFirstLastPara="1" rIns="121900" wrap="square" tIns="121900">
            <a:noAutofit/>
          </a:bodyPr>
          <a:lstStyle>
            <a:lvl1pPr lvl="0" rtl="0">
              <a:spcBef>
                <a:spcPts val="0"/>
              </a:spcBef>
              <a:spcAft>
                <a:spcPts val="0"/>
              </a:spcAft>
              <a:buSzPts val="1900"/>
              <a:buFont typeface="Montserrat"/>
              <a:buNone/>
              <a:defRPr sz="1900">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
        <p:nvSpPr>
          <p:cNvPr id="655" name="Google Shape;655;p107"/>
          <p:cNvSpPr txBox="1"/>
          <p:nvPr>
            <p:ph idx="14" type="subTitle"/>
          </p:nvPr>
        </p:nvSpPr>
        <p:spPr>
          <a:xfrm>
            <a:off x="4774917" y="5473367"/>
            <a:ext cx="2642000" cy="540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spcBef>
                <a:spcPts val="0"/>
              </a:spcBef>
              <a:spcAft>
                <a:spcPts val="0"/>
              </a:spcAft>
              <a:buClr>
                <a:schemeClr val="dk2"/>
              </a:buClr>
              <a:buSzPts val="2400"/>
              <a:buNone/>
              <a:defRPr sz="2400">
                <a:solidFill>
                  <a:schemeClr val="dk2"/>
                </a:solidFill>
              </a:defRPr>
            </a:lvl2pPr>
            <a:lvl3pPr lvl="2" rtl="0">
              <a:spcBef>
                <a:spcPts val="0"/>
              </a:spcBef>
              <a:spcAft>
                <a:spcPts val="0"/>
              </a:spcAft>
              <a:buClr>
                <a:schemeClr val="dk2"/>
              </a:buClr>
              <a:buSzPts val="2400"/>
              <a:buNone/>
              <a:defRPr sz="2400">
                <a:solidFill>
                  <a:schemeClr val="dk2"/>
                </a:solidFill>
              </a:defRPr>
            </a:lvl3pPr>
            <a:lvl4pPr lvl="3" rtl="0">
              <a:spcBef>
                <a:spcPts val="0"/>
              </a:spcBef>
              <a:spcAft>
                <a:spcPts val="0"/>
              </a:spcAft>
              <a:buClr>
                <a:schemeClr val="dk2"/>
              </a:buClr>
              <a:buSzPts val="2400"/>
              <a:buNone/>
              <a:defRPr sz="2400">
                <a:solidFill>
                  <a:schemeClr val="dk2"/>
                </a:solidFill>
              </a:defRPr>
            </a:lvl4pPr>
            <a:lvl5pPr lvl="4" rtl="0">
              <a:spcBef>
                <a:spcPts val="0"/>
              </a:spcBef>
              <a:spcAft>
                <a:spcPts val="0"/>
              </a:spcAft>
              <a:buClr>
                <a:schemeClr val="dk2"/>
              </a:buClr>
              <a:buSzPts val="2400"/>
              <a:buNone/>
              <a:defRPr sz="2400">
                <a:solidFill>
                  <a:schemeClr val="dk2"/>
                </a:solidFill>
              </a:defRPr>
            </a:lvl5pPr>
            <a:lvl6pPr lvl="5" rtl="0">
              <a:spcBef>
                <a:spcPts val="0"/>
              </a:spcBef>
              <a:spcAft>
                <a:spcPts val="0"/>
              </a:spcAft>
              <a:buClr>
                <a:schemeClr val="dk2"/>
              </a:buClr>
              <a:buSzPts val="2400"/>
              <a:buNone/>
              <a:defRPr sz="2400">
                <a:solidFill>
                  <a:schemeClr val="dk2"/>
                </a:solidFill>
              </a:defRPr>
            </a:lvl6pPr>
            <a:lvl7pPr lvl="6" rtl="0">
              <a:spcBef>
                <a:spcPts val="0"/>
              </a:spcBef>
              <a:spcAft>
                <a:spcPts val="0"/>
              </a:spcAft>
              <a:buClr>
                <a:schemeClr val="dk2"/>
              </a:buClr>
              <a:buSzPts val="2400"/>
              <a:buNone/>
              <a:defRPr sz="2400">
                <a:solidFill>
                  <a:schemeClr val="dk2"/>
                </a:solidFill>
              </a:defRPr>
            </a:lvl7pPr>
            <a:lvl8pPr lvl="7" rtl="0">
              <a:spcBef>
                <a:spcPts val="0"/>
              </a:spcBef>
              <a:spcAft>
                <a:spcPts val="0"/>
              </a:spcAft>
              <a:buClr>
                <a:schemeClr val="dk2"/>
              </a:buClr>
              <a:buSzPts val="2400"/>
              <a:buNone/>
              <a:defRPr sz="2400">
                <a:solidFill>
                  <a:schemeClr val="dk2"/>
                </a:solidFill>
              </a:defRPr>
            </a:lvl8pPr>
            <a:lvl9pPr lvl="8" rtl="0">
              <a:spcBef>
                <a:spcPts val="0"/>
              </a:spcBef>
              <a:spcAft>
                <a:spcPts val="0"/>
              </a:spcAft>
              <a:buClr>
                <a:schemeClr val="dk2"/>
              </a:buClr>
              <a:buSzPts val="2400"/>
              <a:buNone/>
              <a:defRPr sz="2400">
                <a:solidFill>
                  <a:schemeClr val="dk2"/>
                </a:solidFill>
              </a:defRPr>
            </a:lvl9pPr>
          </a:lstStyle>
          <a:p/>
        </p:txBody>
      </p:sp>
      <p:sp>
        <p:nvSpPr>
          <p:cNvPr id="656" name="Google Shape;656;p107"/>
          <p:cNvSpPr txBox="1"/>
          <p:nvPr>
            <p:ph idx="15" type="subTitle"/>
          </p:nvPr>
        </p:nvSpPr>
        <p:spPr>
          <a:xfrm>
            <a:off x="951167" y="5354967"/>
            <a:ext cx="3160800" cy="7776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900"/>
              <a:buFont typeface="Montserrat"/>
              <a:buNone/>
              <a:defRPr sz="1900">
                <a:latin typeface="Montserrat"/>
                <a:ea typeface="Montserrat"/>
                <a:cs typeface="Montserrat"/>
                <a:sym typeface="Montserrat"/>
              </a:defRPr>
            </a:lvl1pPr>
            <a:lvl2pPr lvl="1" rtl="0" algn="r">
              <a:spcBef>
                <a:spcPts val="0"/>
              </a:spcBef>
              <a:spcAft>
                <a:spcPts val="0"/>
              </a:spcAft>
              <a:buSzPts val="1900"/>
              <a:buFont typeface="Montserrat"/>
              <a:buNone/>
              <a:defRPr>
                <a:latin typeface="Montserrat"/>
                <a:ea typeface="Montserrat"/>
                <a:cs typeface="Montserrat"/>
                <a:sym typeface="Montserrat"/>
              </a:defRPr>
            </a:lvl2pPr>
            <a:lvl3pPr lvl="2" rtl="0" algn="r">
              <a:spcBef>
                <a:spcPts val="0"/>
              </a:spcBef>
              <a:spcAft>
                <a:spcPts val="0"/>
              </a:spcAft>
              <a:buSzPts val="1900"/>
              <a:buFont typeface="Montserrat"/>
              <a:buNone/>
              <a:defRPr>
                <a:latin typeface="Montserrat"/>
                <a:ea typeface="Montserrat"/>
                <a:cs typeface="Montserrat"/>
                <a:sym typeface="Montserrat"/>
              </a:defRPr>
            </a:lvl3pPr>
            <a:lvl4pPr lvl="3" rtl="0" algn="r">
              <a:spcBef>
                <a:spcPts val="0"/>
              </a:spcBef>
              <a:spcAft>
                <a:spcPts val="0"/>
              </a:spcAft>
              <a:buSzPts val="1900"/>
              <a:buFont typeface="Montserrat"/>
              <a:buNone/>
              <a:defRPr>
                <a:latin typeface="Montserrat"/>
                <a:ea typeface="Montserrat"/>
                <a:cs typeface="Montserrat"/>
                <a:sym typeface="Montserrat"/>
              </a:defRPr>
            </a:lvl4pPr>
            <a:lvl5pPr lvl="4" rtl="0" algn="r">
              <a:spcBef>
                <a:spcPts val="0"/>
              </a:spcBef>
              <a:spcAft>
                <a:spcPts val="0"/>
              </a:spcAft>
              <a:buSzPts val="1900"/>
              <a:buFont typeface="Montserrat"/>
              <a:buNone/>
              <a:defRPr>
                <a:latin typeface="Montserrat"/>
                <a:ea typeface="Montserrat"/>
                <a:cs typeface="Montserrat"/>
                <a:sym typeface="Montserrat"/>
              </a:defRPr>
            </a:lvl5pPr>
            <a:lvl6pPr lvl="5" rtl="0" algn="r">
              <a:spcBef>
                <a:spcPts val="0"/>
              </a:spcBef>
              <a:spcAft>
                <a:spcPts val="0"/>
              </a:spcAft>
              <a:buSzPts val="1900"/>
              <a:buFont typeface="Montserrat"/>
              <a:buNone/>
              <a:defRPr>
                <a:latin typeface="Montserrat"/>
                <a:ea typeface="Montserrat"/>
                <a:cs typeface="Montserrat"/>
                <a:sym typeface="Montserrat"/>
              </a:defRPr>
            </a:lvl6pPr>
            <a:lvl7pPr lvl="6" rtl="0" algn="r">
              <a:spcBef>
                <a:spcPts val="0"/>
              </a:spcBef>
              <a:spcAft>
                <a:spcPts val="0"/>
              </a:spcAft>
              <a:buSzPts val="1900"/>
              <a:buFont typeface="Montserrat"/>
              <a:buNone/>
              <a:defRPr>
                <a:latin typeface="Montserrat"/>
                <a:ea typeface="Montserrat"/>
                <a:cs typeface="Montserrat"/>
                <a:sym typeface="Montserrat"/>
              </a:defRPr>
            </a:lvl7pPr>
            <a:lvl8pPr lvl="7" rtl="0" algn="r">
              <a:spcBef>
                <a:spcPts val="0"/>
              </a:spcBef>
              <a:spcAft>
                <a:spcPts val="0"/>
              </a:spcAft>
              <a:buSzPts val="1900"/>
              <a:buFont typeface="Montserrat"/>
              <a:buNone/>
              <a:defRPr>
                <a:latin typeface="Montserrat"/>
                <a:ea typeface="Montserrat"/>
                <a:cs typeface="Montserrat"/>
                <a:sym typeface="Montserrat"/>
              </a:defRPr>
            </a:lvl8pPr>
            <a:lvl9pPr lvl="8" rtl="0" algn="r">
              <a:spcBef>
                <a:spcPts val="0"/>
              </a:spcBef>
              <a:spcAft>
                <a:spcPts val="0"/>
              </a:spcAft>
              <a:buSzPts val="1900"/>
              <a:buFont typeface="Montserrat"/>
              <a:buNone/>
              <a:defRPr>
                <a:latin typeface="Montserrat"/>
                <a:ea typeface="Montserrat"/>
                <a:cs typeface="Montserrat"/>
                <a:sym typeface="Montserrat"/>
              </a:defRPr>
            </a:lvl9pPr>
          </a:lstStyle>
          <a:p/>
        </p:txBody>
      </p:sp>
      <p:sp>
        <p:nvSpPr>
          <p:cNvPr id="657" name="Google Shape;657;p107"/>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658" name="Google Shape;658;p107"/>
          <p:cNvSpPr/>
          <p:nvPr/>
        </p:nvSpPr>
        <p:spPr>
          <a:xfrm>
            <a:off x="100" y="0"/>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_1">
    <p:spTree>
      <p:nvGrpSpPr>
        <p:cNvPr id="659" name="Shape 659"/>
        <p:cNvGrpSpPr/>
        <p:nvPr/>
      </p:nvGrpSpPr>
      <p:grpSpPr>
        <a:xfrm>
          <a:off x="0" y="0"/>
          <a:ext cx="0" cy="0"/>
          <a:chOff x="0" y="0"/>
          <a:chExt cx="0" cy="0"/>
        </a:xfrm>
      </p:grpSpPr>
      <p:sp>
        <p:nvSpPr>
          <p:cNvPr id="660" name="Google Shape;660;p108"/>
          <p:cNvSpPr/>
          <p:nvPr/>
        </p:nvSpPr>
        <p:spPr>
          <a:xfrm>
            <a:off x="3033" y="-8533"/>
            <a:ext cx="43072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1" name="Google Shape;661;p108"/>
          <p:cNvSpPr/>
          <p:nvPr/>
        </p:nvSpPr>
        <p:spPr>
          <a:xfrm>
            <a:off x="7862000" y="-8533"/>
            <a:ext cx="4330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2" name="Google Shape;662;p108"/>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663" name="Google Shape;663;p108"/>
          <p:cNvSpPr txBox="1"/>
          <p:nvPr>
            <p:ph hasCustomPrompt="1" type="title"/>
          </p:nvPr>
        </p:nvSpPr>
        <p:spPr>
          <a:xfrm>
            <a:off x="1990867" y="2817633"/>
            <a:ext cx="3952000" cy="19540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0000"/>
              <a:buFont typeface="Playfair Display"/>
              <a:buNone/>
              <a:defRPr sz="13300">
                <a:latin typeface="Playfair Display"/>
                <a:ea typeface="Playfair Display"/>
                <a:cs typeface="Playfair Display"/>
                <a:sym typeface="Playfair Display"/>
              </a:defRPr>
            </a:lvl1pPr>
            <a:lvl2pPr lvl="1" rtl="0"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rtl="0"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rtl="0"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rtl="0"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rtl="0"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rtl="0"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rtl="0"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rtl="0"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664" name="Google Shape;664;p108"/>
          <p:cNvSpPr txBox="1"/>
          <p:nvPr>
            <p:ph idx="1" type="subTitle"/>
          </p:nvPr>
        </p:nvSpPr>
        <p:spPr>
          <a:xfrm>
            <a:off x="1991067" y="4695967"/>
            <a:ext cx="3952000" cy="7124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900"/>
              <a:buNone/>
              <a:defRPr sz="1900">
                <a:solidFill>
                  <a:schemeClr val="dk1"/>
                </a:solidFil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665" name="Google Shape;665;p108"/>
          <p:cNvSpPr txBox="1"/>
          <p:nvPr>
            <p:ph hasCustomPrompt="1" idx="2" type="title"/>
          </p:nvPr>
        </p:nvSpPr>
        <p:spPr>
          <a:xfrm>
            <a:off x="6248900" y="2817633"/>
            <a:ext cx="3952000" cy="19540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0000"/>
              <a:buFont typeface="Playfair Display"/>
              <a:buNone/>
              <a:defRPr sz="13300">
                <a:latin typeface="Playfair Display"/>
                <a:ea typeface="Playfair Display"/>
                <a:cs typeface="Playfair Display"/>
                <a:sym typeface="Playfair Display"/>
              </a:defRPr>
            </a:lvl1pPr>
            <a:lvl2pPr lvl="1" rtl="0"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rtl="0"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rtl="0"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rtl="0"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rtl="0"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rtl="0"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rtl="0"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rtl="0"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666" name="Google Shape;666;p108"/>
          <p:cNvSpPr txBox="1"/>
          <p:nvPr>
            <p:ph idx="3" type="subTitle"/>
          </p:nvPr>
        </p:nvSpPr>
        <p:spPr>
          <a:xfrm>
            <a:off x="6249100" y="4695967"/>
            <a:ext cx="3952000" cy="7124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900"/>
              <a:buNone/>
              <a:defRPr sz="1900">
                <a:solidFill>
                  <a:schemeClr val="dk1"/>
                </a:solidFill>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p:txBody>
      </p:sp>
      <p:sp>
        <p:nvSpPr>
          <p:cNvPr id="667" name="Google Shape;667;p108"/>
          <p:cNvSpPr txBox="1"/>
          <p:nvPr>
            <p:ph idx="4"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
    <p:spTree>
      <p:nvGrpSpPr>
        <p:cNvPr id="668" name="Shape 668"/>
        <p:cNvGrpSpPr/>
        <p:nvPr/>
      </p:nvGrpSpPr>
      <p:grpSpPr>
        <a:xfrm>
          <a:off x="0" y="0"/>
          <a:ext cx="0" cy="0"/>
          <a:chOff x="0" y="0"/>
          <a:chExt cx="0" cy="0"/>
        </a:xfrm>
      </p:grpSpPr>
      <p:sp>
        <p:nvSpPr>
          <p:cNvPr id="669" name="Google Shape;669;p109"/>
          <p:cNvSpPr txBox="1"/>
          <p:nvPr>
            <p:ph idx="1" type="subTitle"/>
          </p:nvPr>
        </p:nvSpPr>
        <p:spPr>
          <a:xfrm>
            <a:off x="2784033" y="1758317"/>
            <a:ext cx="5206000" cy="4724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670" name="Google Shape;670;p109"/>
          <p:cNvSpPr txBox="1"/>
          <p:nvPr>
            <p:ph idx="2" type="subTitle"/>
          </p:nvPr>
        </p:nvSpPr>
        <p:spPr>
          <a:xfrm>
            <a:off x="4003233" y="3670950"/>
            <a:ext cx="5206000" cy="4724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671" name="Google Shape;671;p109"/>
          <p:cNvSpPr txBox="1"/>
          <p:nvPr>
            <p:ph idx="3" type="subTitle"/>
          </p:nvPr>
        </p:nvSpPr>
        <p:spPr>
          <a:xfrm>
            <a:off x="5222433" y="5583567"/>
            <a:ext cx="5206000" cy="4724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672" name="Google Shape;672;p109"/>
          <p:cNvSpPr/>
          <p:nvPr/>
        </p:nvSpPr>
        <p:spPr>
          <a:xfrm>
            <a:off x="0" y="0"/>
            <a:ext cx="2124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3" name="Google Shape;673;p109"/>
          <p:cNvSpPr txBox="1"/>
          <p:nvPr>
            <p:ph hasCustomPrompt="1" type="title"/>
          </p:nvPr>
        </p:nvSpPr>
        <p:spPr>
          <a:xfrm>
            <a:off x="2784033" y="802033"/>
            <a:ext cx="5206000" cy="956400"/>
          </a:xfrm>
          <a:prstGeom prst="rect">
            <a:avLst/>
          </a:prstGeom>
        </p:spPr>
        <p:txBody>
          <a:bodyPr anchorCtr="0" anchor="ctr" bIns="121900" lIns="121900" spcFirstLastPara="1" rIns="121900" wrap="square" tIns="121900">
            <a:noAutofit/>
          </a:bodyPr>
          <a:lstStyle>
            <a:lvl1pPr lvl="0"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1pPr>
            <a:lvl2pPr lvl="1"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2pPr>
            <a:lvl3pPr lvl="2"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3pPr>
            <a:lvl4pPr lvl="3"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4pPr>
            <a:lvl5pPr lvl="4"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5pPr>
            <a:lvl6pPr lvl="5"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6pPr>
            <a:lvl7pPr lvl="6"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7pPr>
            <a:lvl8pPr lvl="7"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8pPr>
            <a:lvl9pPr lvl="8"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674" name="Google Shape;674;p109"/>
          <p:cNvSpPr txBox="1"/>
          <p:nvPr>
            <p:ph hasCustomPrompt="1" idx="4" type="title"/>
          </p:nvPr>
        </p:nvSpPr>
        <p:spPr>
          <a:xfrm>
            <a:off x="4003233" y="2714550"/>
            <a:ext cx="5206000" cy="956400"/>
          </a:xfrm>
          <a:prstGeom prst="rect">
            <a:avLst/>
          </a:prstGeom>
        </p:spPr>
        <p:txBody>
          <a:bodyPr anchorCtr="0" anchor="ctr" bIns="121900" lIns="121900" spcFirstLastPara="1" rIns="121900" wrap="square" tIns="121900">
            <a:noAutofit/>
          </a:bodyPr>
          <a:lstStyle>
            <a:lvl1pPr lvl="0"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1pPr>
            <a:lvl2pPr lvl="1"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2pPr>
            <a:lvl3pPr lvl="2"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3pPr>
            <a:lvl4pPr lvl="3"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4pPr>
            <a:lvl5pPr lvl="4"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5pPr>
            <a:lvl6pPr lvl="5"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6pPr>
            <a:lvl7pPr lvl="6"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7pPr>
            <a:lvl8pPr lvl="7"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8pPr>
            <a:lvl9pPr lvl="8"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675" name="Google Shape;675;p109"/>
          <p:cNvSpPr txBox="1"/>
          <p:nvPr>
            <p:ph hasCustomPrompt="1" idx="5" type="title"/>
          </p:nvPr>
        </p:nvSpPr>
        <p:spPr>
          <a:xfrm>
            <a:off x="5222433" y="4627167"/>
            <a:ext cx="5206000" cy="956400"/>
          </a:xfrm>
          <a:prstGeom prst="rect">
            <a:avLst/>
          </a:prstGeom>
        </p:spPr>
        <p:txBody>
          <a:bodyPr anchorCtr="0" anchor="ctr" bIns="121900" lIns="121900" spcFirstLastPara="1" rIns="121900" wrap="square" tIns="121900">
            <a:noAutofit/>
          </a:bodyPr>
          <a:lstStyle>
            <a:lvl1pPr lvl="0"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1pPr>
            <a:lvl2pPr lvl="1"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2pPr>
            <a:lvl3pPr lvl="2"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3pPr>
            <a:lvl4pPr lvl="3"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4pPr>
            <a:lvl5pPr lvl="4"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5pPr>
            <a:lvl6pPr lvl="5"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6pPr>
            <a:lvl7pPr lvl="6"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7pPr>
            <a:lvl8pPr lvl="7"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8pPr>
            <a:lvl9pPr lvl="8" rt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7_1">
    <p:spTree>
      <p:nvGrpSpPr>
        <p:cNvPr id="676" name="Shape 676"/>
        <p:cNvGrpSpPr/>
        <p:nvPr/>
      </p:nvGrpSpPr>
      <p:grpSpPr>
        <a:xfrm>
          <a:off x="0" y="0"/>
          <a:ext cx="0" cy="0"/>
          <a:chOff x="0" y="0"/>
          <a:chExt cx="0" cy="0"/>
        </a:xfrm>
      </p:grpSpPr>
      <p:sp>
        <p:nvSpPr>
          <p:cNvPr id="677" name="Google Shape;677;p110"/>
          <p:cNvSpPr/>
          <p:nvPr/>
        </p:nvSpPr>
        <p:spPr>
          <a:xfrm>
            <a:off x="4311033" y="0"/>
            <a:ext cx="78808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8" name="Google Shape;678;p110"/>
          <p:cNvSpPr/>
          <p:nvPr/>
        </p:nvSpPr>
        <p:spPr>
          <a:xfrm>
            <a:off x="0" y="762000"/>
            <a:ext cx="8696400" cy="5334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9" name="Google Shape;679;p110"/>
          <p:cNvSpPr txBox="1"/>
          <p:nvPr>
            <p:ph hasCustomPrompt="1" type="title"/>
          </p:nvPr>
        </p:nvSpPr>
        <p:spPr>
          <a:xfrm>
            <a:off x="950967" y="2319417"/>
            <a:ext cx="7287200" cy="1677600"/>
          </a:xfrm>
          <a:prstGeom prst="rect">
            <a:avLst/>
          </a:prstGeom>
        </p:spPr>
        <p:txBody>
          <a:bodyPr anchorCtr="0" anchor="b" bIns="121900" lIns="121900" spcFirstLastPara="1" rIns="121900" wrap="square" tIns="121900">
            <a:noAutofit/>
          </a:bodyPr>
          <a:lstStyle>
            <a:lvl1pPr lvl="0" rtl="0">
              <a:spcBef>
                <a:spcPts val="0"/>
              </a:spcBef>
              <a:spcAft>
                <a:spcPts val="0"/>
              </a:spcAft>
              <a:buSzPts val="10000"/>
              <a:buFont typeface="Playfair Display"/>
              <a:buNone/>
              <a:defRPr sz="10000">
                <a:latin typeface="Playfair Display"/>
                <a:ea typeface="Playfair Display"/>
                <a:cs typeface="Playfair Display"/>
                <a:sym typeface="Playfair Display"/>
              </a:defRPr>
            </a:lvl1pPr>
            <a:lvl2pPr lvl="1" rtl="0">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rtl="0">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rtl="0">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rtl="0">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rtl="0">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rtl="0">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rtl="0">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rtl="0">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680" name="Google Shape;680;p110"/>
          <p:cNvSpPr txBox="1"/>
          <p:nvPr>
            <p:ph idx="1" type="subTitle"/>
          </p:nvPr>
        </p:nvSpPr>
        <p:spPr>
          <a:xfrm>
            <a:off x="1821633" y="3996917"/>
            <a:ext cx="5546000" cy="535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900"/>
              <a:buFont typeface="Montserrat"/>
              <a:buNone/>
              <a:defRPr sz="1900">
                <a:latin typeface="Montserrat"/>
                <a:ea typeface="Montserrat"/>
                <a:cs typeface="Montserrat"/>
                <a:sym typeface="Montserrat"/>
              </a:defRPr>
            </a:lvl1pPr>
            <a:lvl2pPr lvl="1" rtl="0">
              <a:spcBef>
                <a:spcPts val="0"/>
              </a:spcBef>
              <a:spcAft>
                <a:spcPts val="0"/>
              </a:spcAft>
              <a:buSzPts val="1900"/>
              <a:buFont typeface="Montserrat"/>
              <a:buNone/>
              <a:defRPr>
                <a:latin typeface="Montserrat"/>
                <a:ea typeface="Montserrat"/>
                <a:cs typeface="Montserrat"/>
                <a:sym typeface="Montserrat"/>
              </a:defRPr>
            </a:lvl2pPr>
            <a:lvl3pPr lvl="2" rtl="0">
              <a:spcBef>
                <a:spcPts val="0"/>
              </a:spcBef>
              <a:spcAft>
                <a:spcPts val="0"/>
              </a:spcAft>
              <a:buSzPts val="1900"/>
              <a:buFont typeface="Montserrat"/>
              <a:buNone/>
              <a:defRPr>
                <a:latin typeface="Montserrat"/>
                <a:ea typeface="Montserrat"/>
                <a:cs typeface="Montserrat"/>
                <a:sym typeface="Montserrat"/>
              </a:defRPr>
            </a:lvl3pPr>
            <a:lvl4pPr lvl="3" rtl="0">
              <a:spcBef>
                <a:spcPts val="0"/>
              </a:spcBef>
              <a:spcAft>
                <a:spcPts val="0"/>
              </a:spcAft>
              <a:buSzPts val="1900"/>
              <a:buFont typeface="Montserrat"/>
              <a:buNone/>
              <a:defRPr>
                <a:latin typeface="Montserrat"/>
                <a:ea typeface="Montserrat"/>
                <a:cs typeface="Montserrat"/>
                <a:sym typeface="Montserrat"/>
              </a:defRPr>
            </a:lvl4pPr>
            <a:lvl5pPr lvl="4" rtl="0">
              <a:spcBef>
                <a:spcPts val="0"/>
              </a:spcBef>
              <a:spcAft>
                <a:spcPts val="0"/>
              </a:spcAft>
              <a:buSzPts val="1900"/>
              <a:buFont typeface="Montserrat"/>
              <a:buNone/>
              <a:defRPr>
                <a:latin typeface="Montserrat"/>
                <a:ea typeface="Montserrat"/>
                <a:cs typeface="Montserrat"/>
                <a:sym typeface="Montserrat"/>
              </a:defRPr>
            </a:lvl5pPr>
            <a:lvl6pPr lvl="5" rtl="0">
              <a:spcBef>
                <a:spcPts val="0"/>
              </a:spcBef>
              <a:spcAft>
                <a:spcPts val="0"/>
              </a:spcAft>
              <a:buSzPts val="1900"/>
              <a:buFont typeface="Montserrat"/>
              <a:buNone/>
              <a:defRPr>
                <a:latin typeface="Montserrat"/>
                <a:ea typeface="Montserrat"/>
                <a:cs typeface="Montserrat"/>
                <a:sym typeface="Montserrat"/>
              </a:defRPr>
            </a:lvl6pPr>
            <a:lvl7pPr lvl="6" rtl="0">
              <a:spcBef>
                <a:spcPts val="0"/>
              </a:spcBef>
              <a:spcAft>
                <a:spcPts val="0"/>
              </a:spcAft>
              <a:buSzPts val="1900"/>
              <a:buFont typeface="Montserrat"/>
              <a:buNone/>
              <a:defRPr>
                <a:latin typeface="Montserrat"/>
                <a:ea typeface="Montserrat"/>
                <a:cs typeface="Montserrat"/>
                <a:sym typeface="Montserrat"/>
              </a:defRPr>
            </a:lvl7pPr>
            <a:lvl8pPr lvl="7" rtl="0">
              <a:spcBef>
                <a:spcPts val="0"/>
              </a:spcBef>
              <a:spcAft>
                <a:spcPts val="0"/>
              </a:spcAft>
              <a:buSzPts val="1900"/>
              <a:buFont typeface="Montserrat"/>
              <a:buNone/>
              <a:defRPr>
                <a:latin typeface="Montserrat"/>
                <a:ea typeface="Montserrat"/>
                <a:cs typeface="Montserrat"/>
                <a:sym typeface="Montserrat"/>
              </a:defRPr>
            </a:lvl8pPr>
            <a:lvl9pPr lvl="8" rtl="0">
              <a:spcBef>
                <a:spcPts val="0"/>
              </a:spcBef>
              <a:spcAft>
                <a:spcPts val="0"/>
              </a:spcAft>
              <a:buSzPts val="19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0_1">
    <p:spTree>
      <p:nvGrpSpPr>
        <p:cNvPr id="681" name="Shape 681"/>
        <p:cNvGrpSpPr/>
        <p:nvPr/>
      </p:nvGrpSpPr>
      <p:grpSpPr>
        <a:xfrm>
          <a:off x="0" y="0"/>
          <a:ext cx="0" cy="0"/>
          <a:chOff x="0" y="0"/>
          <a:chExt cx="0" cy="0"/>
        </a:xfrm>
      </p:grpSpPr>
      <p:sp>
        <p:nvSpPr>
          <p:cNvPr id="682" name="Google Shape;682;p111"/>
          <p:cNvSpPr txBox="1"/>
          <p:nvPr>
            <p:ph idx="1" type="subTitle"/>
          </p:nvPr>
        </p:nvSpPr>
        <p:spPr>
          <a:xfrm>
            <a:off x="7829634" y="1507933"/>
            <a:ext cx="3411600" cy="8636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683" name="Google Shape;683;p111"/>
          <p:cNvSpPr txBox="1"/>
          <p:nvPr>
            <p:ph idx="2" type="subTitle"/>
          </p:nvPr>
        </p:nvSpPr>
        <p:spPr>
          <a:xfrm>
            <a:off x="7829634" y="4935933"/>
            <a:ext cx="3411600" cy="8636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684" name="Google Shape;684;p111"/>
          <p:cNvSpPr txBox="1"/>
          <p:nvPr>
            <p:ph idx="3" type="subTitle"/>
          </p:nvPr>
        </p:nvSpPr>
        <p:spPr>
          <a:xfrm>
            <a:off x="7829634" y="3221933"/>
            <a:ext cx="3411600" cy="8636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685" name="Google Shape;685;p111"/>
          <p:cNvSpPr txBox="1"/>
          <p:nvPr>
            <p:ph hasCustomPrompt="1" type="title"/>
          </p:nvPr>
        </p:nvSpPr>
        <p:spPr>
          <a:xfrm>
            <a:off x="4562433" y="762000"/>
            <a:ext cx="3088000" cy="19060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1pPr>
            <a:lvl2pPr lvl="1"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2pPr>
            <a:lvl3pPr lvl="2"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3pPr>
            <a:lvl4pPr lvl="3"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4pPr>
            <a:lvl5pPr lvl="4"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5pPr>
            <a:lvl6pPr lvl="5"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6pPr>
            <a:lvl7pPr lvl="6"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7pPr>
            <a:lvl8pPr lvl="7"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8pPr>
            <a:lvl9pPr lvl="8"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686" name="Google Shape;686;p111"/>
          <p:cNvSpPr txBox="1"/>
          <p:nvPr>
            <p:ph hasCustomPrompt="1" idx="4" type="title"/>
          </p:nvPr>
        </p:nvSpPr>
        <p:spPr>
          <a:xfrm>
            <a:off x="4562433" y="2476000"/>
            <a:ext cx="3088000" cy="19060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1pPr>
            <a:lvl2pPr lvl="1"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2pPr>
            <a:lvl3pPr lvl="2"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3pPr>
            <a:lvl4pPr lvl="3"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4pPr>
            <a:lvl5pPr lvl="4"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5pPr>
            <a:lvl6pPr lvl="5"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6pPr>
            <a:lvl7pPr lvl="6"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7pPr>
            <a:lvl8pPr lvl="7"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8pPr>
            <a:lvl9pPr lvl="8"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687" name="Google Shape;687;p111"/>
          <p:cNvSpPr txBox="1"/>
          <p:nvPr>
            <p:ph hasCustomPrompt="1" idx="5" type="title"/>
          </p:nvPr>
        </p:nvSpPr>
        <p:spPr>
          <a:xfrm>
            <a:off x="4562433" y="4190000"/>
            <a:ext cx="3088000" cy="19060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1pPr>
            <a:lvl2pPr lvl="1"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2pPr>
            <a:lvl3pPr lvl="2"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3pPr>
            <a:lvl4pPr lvl="3"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4pPr>
            <a:lvl5pPr lvl="4"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5pPr>
            <a:lvl6pPr lvl="5"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6pPr>
            <a:lvl7pPr lvl="6"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7pPr>
            <a:lvl8pPr lvl="7"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8pPr>
            <a:lvl9pPr lvl="8" rt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688" name="Google Shape;688;p111"/>
          <p:cNvSpPr/>
          <p:nvPr/>
        </p:nvSpPr>
        <p:spPr>
          <a:xfrm>
            <a:off x="-12133" y="0"/>
            <a:ext cx="43232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TITLE_AND_TWO_COLUMNS_1">
    <p:spTree>
      <p:nvGrpSpPr>
        <p:cNvPr id="689" name="Shape 689"/>
        <p:cNvGrpSpPr/>
        <p:nvPr/>
      </p:nvGrpSpPr>
      <p:grpSpPr>
        <a:xfrm>
          <a:off x="0" y="0"/>
          <a:ext cx="0" cy="0"/>
          <a:chOff x="0" y="0"/>
          <a:chExt cx="0" cy="0"/>
        </a:xfrm>
      </p:grpSpPr>
      <p:sp>
        <p:nvSpPr>
          <p:cNvPr id="690" name="Google Shape;690;p112"/>
          <p:cNvSpPr/>
          <p:nvPr/>
        </p:nvSpPr>
        <p:spPr>
          <a:xfrm>
            <a:off x="0" y="-29500"/>
            <a:ext cx="12216000" cy="7868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1" name="Google Shape;691;p112"/>
          <p:cNvSpPr/>
          <p:nvPr/>
        </p:nvSpPr>
        <p:spPr>
          <a:xfrm>
            <a:off x="0" y="-47833"/>
            <a:ext cx="9536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2" name="Google Shape;692;p112"/>
          <p:cNvSpPr/>
          <p:nvPr/>
        </p:nvSpPr>
        <p:spPr>
          <a:xfrm>
            <a:off x="11238400" y="-24000"/>
            <a:ext cx="9536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3" name="Google Shape;693;p112"/>
          <p:cNvSpPr txBox="1"/>
          <p:nvPr>
            <p:ph idx="1" type="subTitle"/>
          </p:nvPr>
        </p:nvSpPr>
        <p:spPr>
          <a:xfrm>
            <a:off x="953500" y="5336367"/>
            <a:ext cx="3020800" cy="801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94" name="Google Shape;694;p112"/>
          <p:cNvSpPr txBox="1"/>
          <p:nvPr>
            <p:ph idx="2" type="subTitle"/>
          </p:nvPr>
        </p:nvSpPr>
        <p:spPr>
          <a:xfrm>
            <a:off x="4203717" y="5336367"/>
            <a:ext cx="3020800" cy="801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695" name="Google Shape;695;p112"/>
          <p:cNvSpPr txBox="1"/>
          <p:nvPr>
            <p:ph hasCustomPrompt="1" type="title"/>
          </p:nvPr>
        </p:nvSpPr>
        <p:spPr>
          <a:xfrm>
            <a:off x="1303700" y="2564376"/>
            <a:ext cx="2320400" cy="9360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5300"/>
              <a:buNone/>
              <a:defRPr sz="5300"/>
            </a:lvl1pPr>
            <a:lvl2pPr lvl="1" rtl="0" algn="ctr">
              <a:spcBef>
                <a:spcPts val="0"/>
              </a:spcBef>
              <a:spcAft>
                <a:spcPts val="0"/>
              </a:spcAft>
              <a:buSzPts val="5300"/>
              <a:buFont typeface="Playfair Display"/>
              <a:buNone/>
              <a:defRPr sz="5300">
                <a:latin typeface="Playfair Display"/>
                <a:ea typeface="Playfair Display"/>
                <a:cs typeface="Playfair Display"/>
                <a:sym typeface="Playfair Display"/>
              </a:defRPr>
            </a:lvl2pPr>
            <a:lvl3pPr lvl="2" rtl="0" algn="ctr">
              <a:spcBef>
                <a:spcPts val="0"/>
              </a:spcBef>
              <a:spcAft>
                <a:spcPts val="0"/>
              </a:spcAft>
              <a:buSzPts val="5300"/>
              <a:buFont typeface="Playfair Display"/>
              <a:buNone/>
              <a:defRPr sz="5300">
                <a:latin typeface="Playfair Display"/>
                <a:ea typeface="Playfair Display"/>
                <a:cs typeface="Playfair Display"/>
                <a:sym typeface="Playfair Display"/>
              </a:defRPr>
            </a:lvl3pPr>
            <a:lvl4pPr lvl="3" rtl="0" algn="ctr">
              <a:spcBef>
                <a:spcPts val="0"/>
              </a:spcBef>
              <a:spcAft>
                <a:spcPts val="0"/>
              </a:spcAft>
              <a:buSzPts val="5300"/>
              <a:buFont typeface="Playfair Display"/>
              <a:buNone/>
              <a:defRPr sz="5300">
                <a:latin typeface="Playfair Display"/>
                <a:ea typeface="Playfair Display"/>
                <a:cs typeface="Playfair Display"/>
                <a:sym typeface="Playfair Display"/>
              </a:defRPr>
            </a:lvl4pPr>
            <a:lvl5pPr lvl="4" rtl="0" algn="ctr">
              <a:spcBef>
                <a:spcPts val="0"/>
              </a:spcBef>
              <a:spcAft>
                <a:spcPts val="0"/>
              </a:spcAft>
              <a:buSzPts val="5300"/>
              <a:buFont typeface="Playfair Display"/>
              <a:buNone/>
              <a:defRPr sz="5300">
                <a:latin typeface="Playfair Display"/>
                <a:ea typeface="Playfair Display"/>
                <a:cs typeface="Playfair Display"/>
                <a:sym typeface="Playfair Display"/>
              </a:defRPr>
            </a:lvl5pPr>
            <a:lvl6pPr lvl="5" rtl="0" algn="ctr">
              <a:spcBef>
                <a:spcPts val="0"/>
              </a:spcBef>
              <a:spcAft>
                <a:spcPts val="0"/>
              </a:spcAft>
              <a:buSzPts val="5300"/>
              <a:buFont typeface="Playfair Display"/>
              <a:buNone/>
              <a:defRPr sz="5300">
                <a:latin typeface="Playfair Display"/>
                <a:ea typeface="Playfair Display"/>
                <a:cs typeface="Playfair Display"/>
                <a:sym typeface="Playfair Display"/>
              </a:defRPr>
            </a:lvl6pPr>
            <a:lvl7pPr lvl="6" rtl="0" algn="ctr">
              <a:spcBef>
                <a:spcPts val="0"/>
              </a:spcBef>
              <a:spcAft>
                <a:spcPts val="0"/>
              </a:spcAft>
              <a:buSzPts val="5300"/>
              <a:buFont typeface="Playfair Display"/>
              <a:buNone/>
              <a:defRPr sz="5300">
                <a:latin typeface="Playfair Display"/>
                <a:ea typeface="Playfair Display"/>
                <a:cs typeface="Playfair Display"/>
                <a:sym typeface="Playfair Display"/>
              </a:defRPr>
            </a:lvl7pPr>
            <a:lvl8pPr lvl="7" rtl="0" algn="ctr">
              <a:spcBef>
                <a:spcPts val="0"/>
              </a:spcBef>
              <a:spcAft>
                <a:spcPts val="0"/>
              </a:spcAft>
              <a:buSzPts val="5300"/>
              <a:buFont typeface="Playfair Display"/>
              <a:buNone/>
              <a:defRPr sz="5300">
                <a:latin typeface="Playfair Display"/>
                <a:ea typeface="Playfair Display"/>
                <a:cs typeface="Playfair Display"/>
                <a:sym typeface="Playfair Display"/>
              </a:defRPr>
            </a:lvl8pPr>
            <a:lvl9pPr lvl="8" rtl="0" algn="ctr">
              <a:spcBef>
                <a:spcPts val="0"/>
              </a:spcBef>
              <a:spcAft>
                <a:spcPts val="0"/>
              </a:spcAft>
              <a:buSzPts val="5300"/>
              <a:buFont typeface="Playfair Display"/>
              <a:buNone/>
              <a:defRPr sz="5300">
                <a:latin typeface="Playfair Display"/>
                <a:ea typeface="Playfair Display"/>
                <a:cs typeface="Playfair Display"/>
                <a:sym typeface="Playfair Display"/>
              </a:defRPr>
            </a:lvl9pPr>
          </a:lstStyle>
          <a:p>
            <a:r>
              <a:t>xx%</a:t>
            </a:r>
          </a:p>
        </p:txBody>
      </p:sp>
      <p:sp>
        <p:nvSpPr>
          <p:cNvPr id="696" name="Google Shape;696;p112"/>
          <p:cNvSpPr txBox="1"/>
          <p:nvPr>
            <p:ph hasCustomPrompt="1" idx="3" type="title"/>
          </p:nvPr>
        </p:nvSpPr>
        <p:spPr>
          <a:xfrm>
            <a:off x="4553883" y="2564376"/>
            <a:ext cx="2320400" cy="9360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5300"/>
              <a:buNone/>
              <a:defRPr sz="5300"/>
            </a:lvl1pPr>
            <a:lvl2pPr lvl="1" rtl="0" algn="ctr">
              <a:spcBef>
                <a:spcPts val="0"/>
              </a:spcBef>
              <a:spcAft>
                <a:spcPts val="0"/>
              </a:spcAft>
              <a:buSzPts val="5300"/>
              <a:buFont typeface="Playfair Display"/>
              <a:buNone/>
              <a:defRPr sz="5300">
                <a:latin typeface="Playfair Display"/>
                <a:ea typeface="Playfair Display"/>
                <a:cs typeface="Playfair Display"/>
                <a:sym typeface="Playfair Display"/>
              </a:defRPr>
            </a:lvl2pPr>
            <a:lvl3pPr lvl="2" rtl="0" algn="ctr">
              <a:spcBef>
                <a:spcPts val="0"/>
              </a:spcBef>
              <a:spcAft>
                <a:spcPts val="0"/>
              </a:spcAft>
              <a:buSzPts val="5300"/>
              <a:buFont typeface="Playfair Display"/>
              <a:buNone/>
              <a:defRPr sz="5300">
                <a:latin typeface="Playfair Display"/>
                <a:ea typeface="Playfair Display"/>
                <a:cs typeface="Playfair Display"/>
                <a:sym typeface="Playfair Display"/>
              </a:defRPr>
            </a:lvl3pPr>
            <a:lvl4pPr lvl="3" rtl="0" algn="ctr">
              <a:spcBef>
                <a:spcPts val="0"/>
              </a:spcBef>
              <a:spcAft>
                <a:spcPts val="0"/>
              </a:spcAft>
              <a:buSzPts val="5300"/>
              <a:buFont typeface="Playfair Display"/>
              <a:buNone/>
              <a:defRPr sz="5300">
                <a:latin typeface="Playfair Display"/>
                <a:ea typeface="Playfair Display"/>
                <a:cs typeface="Playfair Display"/>
                <a:sym typeface="Playfair Display"/>
              </a:defRPr>
            </a:lvl4pPr>
            <a:lvl5pPr lvl="4" rtl="0" algn="ctr">
              <a:spcBef>
                <a:spcPts val="0"/>
              </a:spcBef>
              <a:spcAft>
                <a:spcPts val="0"/>
              </a:spcAft>
              <a:buSzPts val="5300"/>
              <a:buFont typeface="Playfair Display"/>
              <a:buNone/>
              <a:defRPr sz="5300">
                <a:latin typeface="Playfair Display"/>
                <a:ea typeface="Playfair Display"/>
                <a:cs typeface="Playfair Display"/>
                <a:sym typeface="Playfair Display"/>
              </a:defRPr>
            </a:lvl5pPr>
            <a:lvl6pPr lvl="5" rtl="0" algn="ctr">
              <a:spcBef>
                <a:spcPts val="0"/>
              </a:spcBef>
              <a:spcAft>
                <a:spcPts val="0"/>
              </a:spcAft>
              <a:buSzPts val="5300"/>
              <a:buFont typeface="Playfair Display"/>
              <a:buNone/>
              <a:defRPr sz="5300">
                <a:latin typeface="Playfair Display"/>
                <a:ea typeface="Playfair Display"/>
                <a:cs typeface="Playfair Display"/>
                <a:sym typeface="Playfair Display"/>
              </a:defRPr>
            </a:lvl6pPr>
            <a:lvl7pPr lvl="6" rtl="0" algn="ctr">
              <a:spcBef>
                <a:spcPts val="0"/>
              </a:spcBef>
              <a:spcAft>
                <a:spcPts val="0"/>
              </a:spcAft>
              <a:buSzPts val="5300"/>
              <a:buFont typeface="Playfair Display"/>
              <a:buNone/>
              <a:defRPr sz="5300">
                <a:latin typeface="Playfair Display"/>
                <a:ea typeface="Playfair Display"/>
                <a:cs typeface="Playfair Display"/>
                <a:sym typeface="Playfair Display"/>
              </a:defRPr>
            </a:lvl7pPr>
            <a:lvl8pPr lvl="7" rtl="0" algn="ctr">
              <a:spcBef>
                <a:spcPts val="0"/>
              </a:spcBef>
              <a:spcAft>
                <a:spcPts val="0"/>
              </a:spcAft>
              <a:buSzPts val="5300"/>
              <a:buFont typeface="Playfair Display"/>
              <a:buNone/>
              <a:defRPr sz="5300">
                <a:latin typeface="Playfair Display"/>
                <a:ea typeface="Playfair Display"/>
                <a:cs typeface="Playfair Display"/>
                <a:sym typeface="Playfair Display"/>
              </a:defRPr>
            </a:lvl8pPr>
            <a:lvl9pPr lvl="8" rtl="0" algn="ctr">
              <a:spcBef>
                <a:spcPts val="0"/>
              </a:spcBef>
              <a:spcAft>
                <a:spcPts val="0"/>
              </a:spcAft>
              <a:buSzPts val="5300"/>
              <a:buFont typeface="Playfair Display"/>
              <a:buNone/>
              <a:defRPr sz="5300">
                <a:latin typeface="Playfair Display"/>
                <a:ea typeface="Playfair Display"/>
                <a:cs typeface="Playfair Display"/>
                <a:sym typeface="Playfair Display"/>
              </a:defRPr>
            </a:lvl9pPr>
          </a:lstStyle>
          <a:p>
            <a:r>
              <a:t>xx%</a:t>
            </a:r>
          </a:p>
        </p:txBody>
      </p:sp>
      <p:sp>
        <p:nvSpPr>
          <p:cNvPr id="697" name="Google Shape;697;p112"/>
          <p:cNvSpPr txBox="1"/>
          <p:nvPr>
            <p:ph idx="4" type="subTitle"/>
          </p:nvPr>
        </p:nvSpPr>
        <p:spPr>
          <a:xfrm>
            <a:off x="953500" y="1858000"/>
            <a:ext cx="30208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698" name="Google Shape;698;p112"/>
          <p:cNvSpPr txBox="1"/>
          <p:nvPr>
            <p:ph idx="5" type="subTitle"/>
          </p:nvPr>
        </p:nvSpPr>
        <p:spPr>
          <a:xfrm>
            <a:off x="4203717" y="1858000"/>
            <a:ext cx="3020800" cy="6228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dk2"/>
              </a:buClr>
              <a:buSzPts val="2400"/>
              <a:buNone/>
              <a:defRPr sz="2400">
                <a:solidFill>
                  <a:schemeClr val="dk2"/>
                </a:solidFill>
              </a:defRPr>
            </a:lvl1pPr>
            <a:lvl2pPr lvl="1" rtl="0" algn="ctr">
              <a:spcBef>
                <a:spcPts val="0"/>
              </a:spcBef>
              <a:spcAft>
                <a:spcPts val="0"/>
              </a:spcAft>
              <a:buClr>
                <a:schemeClr val="dk2"/>
              </a:buClr>
              <a:buSzPts val="2400"/>
              <a:buNone/>
              <a:defRPr sz="2400">
                <a:solidFill>
                  <a:schemeClr val="dk2"/>
                </a:solidFill>
              </a:defRPr>
            </a:lvl2pPr>
            <a:lvl3pPr lvl="2" rtl="0" algn="ctr">
              <a:spcBef>
                <a:spcPts val="0"/>
              </a:spcBef>
              <a:spcAft>
                <a:spcPts val="0"/>
              </a:spcAft>
              <a:buClr>
                <a:schemeClr val="dk2"/>
              </a:buClr>
              <a:buSzPts val="2400"/>
              <a:buNone/>
              <a:defRPr sz="2400">
                <a:solidFill>
                  <a:schemeClr val="dk2"/>
                </a:solidFill>
              </a:defRPr>
            </a:lvl3pPr>
            <a:lvl4pPr lvl="3" rtl="0" algn="ctr">
              <a:spcBef>
                <a:spcPts val="0"/>
              </a:spcBef>
              <a:spcAft>
                <a:spcPts val="0"/>
              </a:spcAft>
              <a:buClr>
                <a:schemeClr val="dk2"/>
              </a:buClr>
              <a:buSzPts val="2400"/>
              <a:buNone/>
              <a:defRPr sz="2400">
                <a:solidFill>
                  <a:schemeClr val="dk2"/>
                </a:solidFill>
              </a:defRPr>
            </a:lvl4pPr>
            <a:lvl5pPr lvl="4" rtl="0" algn="ctr">
              <a:spcBef>
                <a:spcPts val="0"/>
              </a:spcBef>
              <a:spcAft>
                <a:spcPts val="0"/>
              </a:spcAft>
              <a:buClr>
                <a:schemeClr val="dk2"/>
              </a:buClr>
              <a:buSzPts val="2400"/>
              <a:buNone/>
              <a:defRPr sz="2400">
                <a:solidFill>
                  <a:schemeClr val="dk2"/>
                </a:solidFill>
              </a:defRPr>
            </a:lvl5pPr>
            <a:lvl6pPr lvl="5" rtl="0" algn="ctr">
              <a:spcBef>
                <a:spcPts val="0"/>
              </a:spcBef>
              <a:spcAft>
                <a:spcPts val="0"/>
              </a:spcAft>
              <a:buClr>
                <a:schemeClr val="dk2"/>
              </a:buClr>
              <a:buSzPts val="2400"/>
              <a:buNone/>
              <a:defRPr sz="2400">
                <a:solidFill>
                  <a:schemeClr val="dk2"/>
                </a:solidFill>
              </a:defRPr>
            </a:lvl6pPr>
            <a:lvl7pPr lvl="6" rtl="0" algn="ctr">
              <a:spcBef>
                <a:spcPts val="0"/>
              </a:spcBef>
              <a:spcAft>
                <a:spcPts val="0"/>
              </a:spcAft>
              <a:buClr>
                <a:schemeClr val="dk2"/>
              </a:buClr>
              <a:buSzPts val="2400"/>
              <a:buNone/>
              <a:defRPr sz="2400">
                <a:solidFill>
                  <a:schemeClr val="dk2"/>
                </a:solidFill>
              </a:defRPr>
            </a:lvl7pPr>
            <a:lvl8pPr lvl="7" rtl="0" algn="ctr">
              <a:spcBef>
                <a:spcPts val="0"/>
              </a:spcBef>
              <a:spcAft>
                <a:spcPts val="0"/>
              </a:spcAft>
              <a:buClr>
                <a:schemeClr val="dk2"/>
              </a:buClr>
              <a:buSzPts val="2400"/>
              <a:buNone/>
              <a:defRPr sz="2400">
                <a:solidFill>
                  <a:schemeClr val="dk2"/>
                </a:solidFill>
              </a:defRPr>
            </a:lvl8pPr>
            <a:lvl9pPr lvl="8" rtl="0" algn="ctr">
              <a:spcBef>
                <a:spcPts val="0"/>
              </a:spcBef>
              <a:spcAft>
                <a:spcPts val="0"/>
              </a:spcAft>
              <a:buClr>
                <a:schemeClr val="dk2"/>
              </a:buClr>
              <a:buSzPts val="2400"/>
              <a:buNone/>
              <a:defRPr sz="2400">
                <a:solidFill>
                  <a:schemeClr val="dk2"/>
                </a:solidFill>
              </a:defRPr>
            </a:lvl9pPr>
          </a:lstStyle>
          <a:p/>
        </p:txBody>
      </p:sp>
      <p:sp>
        <p:nvSpPr>
          <p:cNvPr id="699" name="Google Shape;699;p112"/>
          <p:cNvSpPr txBox="1"/>
          <p:nvPr>
            <p:ph idx="6"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5">
  <p:cSld name="BIG_NUMBER_1">
    <p:bg>
      <p:bgPr>
        <a:solidFill>
          <a:schemeClr val="dk2"/>
        </a:solidFill>
      </p:bgPr>
    </p:bg>
    <p:spTree>
      <p:nvGrpSpPr>
        <p:cNvPr id="700" name="Shape 700"/>
        <p:cNvGrpSpPr/>
        <p:nvPr/>
      </p:nvGrpSpPr>
      <p:grpSpPr>
        <a:xfrm>
          <a:off x="0" y="0"/>
          <a:ext cx="0" cy="0"/>
          <a:chOff x="0" y="0"/>
          <a:chExt cx="0" cy="0"/>
        </a:xfrm>
      </p:grpSpPr>
      <p:sp>
        <p:nvSpPr>
          <p:cNvPr id="701" name="Google Shape;701;p113"/>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2" name="Google Shape;702;p113"/>
          <p:cNvSpPr txBox="1"/>
          <p:nvPr>
            <p:ph hasCustomPrompt="1" type="title"/>
          </p:nvPr>
        </p:nvSpPr>
        <p:spPr>
          <a:xfrm>
            <a:off x="6540269" y="2057667"/>
            <a:ext cx="4259600" cy="19540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10000"/>
              <a:buFont typeface="Playfair Display"/>
              <a:buNone/>
              <a:defRPr sz="10000">
                <a:latin typeface="Playfair Display"/>
                <a:ea typeface="Playfair Display"/>
                <a:cs typeface="Playfair Display"/>
                <a:sym typeface="Playfair Display"/>
              </a:defRPr>
            </a:lvl1pPr>
            <a:lvl2pPr lvl="1" rtl="0"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rtl="0"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rtl="0"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rtl="0"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rtl="0"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rtl="0"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rtl="0"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rtl="0"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703" name="Google Shape;703;p113"/>
          <p:cNvSpPr txBox="1"/>
          <p:nvPr>
            <p:ph idx="1" type="subTitle"/>
          </p:nvPr>
        </p:nvSpPr>
        <p:spPr>
          <a:xfrm>
            <a:off x="6540267" y="4042733"/>
            <a:ext cx="4259600" cy="757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Font typeface="Montserrat"/>
              <a:buNone/>
              <a:defRPr sz="1900">
                <a:latin typeface="Montserrat"/>
                <a:ea typeface="Montserrat"/>
                <a:cs typeface="Montserrat"/>
                <a:sym typeface="Montserrat"/>
              </a:defRPr>
            </a:lvl1pPr>
            <a:lvl2pPr lvl="1" rtl="0" algn="ctr">
              <a:spcBef>
                <a:spcPts val="0"/>
              </a:spcBef>
              <a:spcAft>
                <a:spcPts val="0"/>
              </a:spcAft>
              <a:buSzPts val="1900"/>
              <a:buFont typeface="Montserrat"/>
              <a:buNone/>
              <a:defRPr>
                <a:latin typeface="Montserrat"/>
                <a:ea typeface="Montserrat"/>
                <a:cs typeface="Montserrat"/>
                <a:sym typeface="Montserrat"/>
              </a:defRPr>
            </a:lvl2pPr>
            <a:lvl3pPr lvl="2" rtl="0" algn="ctr">
              <a:spcBef>
                <a:spcPts val="0"/>
              </a:spcBef>
              <a:spcAft>
                <a:spcPts val="0"/>
              </a:spcAft>
              <a:buSzPts val="1900"/>
              <a:buFont typeface="Montserrat"/>
              <a:buNone/>
              <a:defRPr>
                <a:latin typeface="Montserrat"/>
                <a:ea typeface="Montserrat"/>
                <a:cs typeface="Montserrat"/>
                <a:sym typeface="Montserrat"/>
              </a:defRPr>
            </a:lvl3pPr>
            <a:lvl4pPr lvl="3" rtl="0" algn="ctr">
              <a:spcBef>
                <a:spcPts val="0"/>
              </a:spcBef>
              <a:spcAft>
                <a:spcPts val="0"/>
              </a:spcAft>
              <a:buSzPts val="1900"/>
              <a:buFont typeface="Montserrat"/>
              <a:buNone/>
              <a:defRPr>
                <a:latin typeface="Montserrat"/>
                <a:ea typeface="Montserrat"/>
                <a:cs typeface="Montserrat"/>
                <a:sym typeface="Montserrat"/>
              </a:defRPr>
            </a:lvl4pPr>
            <a:lvl5pPr lvl="4" rtl="0" algn="ctr">
              <a:spcBef>
                <a:spcPts val="0"/>
              </a:spcBef>
              <a:spcAft>
                <a:spcPts val="0"/>
              </a:spcAft>
              <a:buSzPts val="1900"/>
              <a:buFont typeface="Montserrat"/>
              <a:buNone/>
              <a:defRPr>
                <a:latin typeface="Montserrat"/>
                <a:ea typeface="Montserrat"/>
                <a:cs typeface="Montserrat"/>
                <a:sym typeface="Montserrat"/>
              </a:defRPr>
            </a:lvl5pPr>
            <a:lvl6pPr lvl="5" rtl="0" algn="ctr">
              <a:spcBef>
                <a:spcPts val="0"/>
              </a:spcBef>
              <a:spcAft>
                <a:spcPts val="0"/>
              </a:spcAft>
              <a:buSzPts val="1900"/>
              <a:buFont typeface="Montserrat"/>
              <a:buNone/>
              <a:defRPr>
                <a:latin typeface="Montserrat"/>
                <a:ea typeface="Montserrat"/>
                <a:cs typeface="Montserrat"/>
                <a:sym typeface="Montserrat"/>
              </a:defRPr>
            </a:lvl6pPr>
            <a:lvl7pPr lvl="6" rtl="0" algn="ctr">
              <a:spcBef>
                <a:spcPts val="0"/>
              </a:spcBef>
              <a:spcAft>
                <a:spcPts val="0"/>
              </a:spcAft>
              <a:buSzPts val="1900"/>
              <a:buFont typeface="Montserrat"/>
              <a:buNone/>
              <a:defRPr>
                <a:latin typeface="Montserrat"/>
                <a:ea typeface="Montserrat"/>
                <a:cs typeface="Montserrat"/>
                <a:sym typeface="Montserrat"/>
              </a:defRPr>
            </a:lvl7pPr>
            <a:lvl8pPr lvl="7" rtl="0" algn="ctr">
              <a:spcBef>
                <a:spcPts val="0"/>
              </a:spcBef>
              <a:spcAft>
                <a:spcPts val="0"/>
              </a:spcAft>
              <a:buSzPts val="1900"/>
              <a:buFont typeface="Montserrat"/>
              <a:buNone/>
              <a:defRPr>
                <a:latin typeface="Montserrat"/>
                <a:ea typeface="Montserrat"/>
                <a:cs typeface="Montserrat"/>
                <a:sym typeface="Montserrat"/>
              </a:defRPr>
            </a:lvl8pPr>
            <a:lvl9pPr lvl="8" rtl="0" algn="ctr">
              <a:spcBef>
                <a:spcPts val="0"/>
              </a:spcBef>
              <a:spcAft>
                <a:spcPts val="0"/>
              </a:spcAft>
              <a:buSzPts val="19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bg>
      <p:bgPr>
        <a:solidFill>
          <a:schemeClr val="dk2"/>
        </a:solidFill>
      </p:bgPr>
    </p:bg>
    <p:spTree>
      <p:nvGrpSpPr>
        <p:cNvPr id="704" name="Shape 704"/>
        <p:cNvGrpSpPr/>
        <p:nvPr/>
      </p:nvGrpSpPr>
      <p:grpSpPr>
        <a:xfrm>
          <a:off x="0" y="0"/>
          <a:ext cx="0" cy="0"/>
          <a:chOff x="0" y="0"/>
          <a:chExt cx="0" cy="0"/>
        </a:xfrm>
      </p:grpSpPr>
      <p:sp>
        <p:nvSpPr>
          <p:cNvPr id="705" name="Google Shape;705;p114"/>
          <p:cNvSpPr txBox="1"/>
          <p:nvPr>
            <p:ph idx="1" type="subTitle"/>
          </p:nvPr>
        </p:nvSpPr>
        <p:spPr>
          <a:xfrm>
            <a:off x="950967" y="3435600"/>
            <a:ext cx="5206000" cy="13924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p:txBody>
      </p:sp>
      <p:sp>
        <p:nvSpPr>
          <p:cNvPr id="706" name="Google Shape;706;p114"/>
          <p:cNvSpPr txBox="1"/>
          <p:nvPr/>
        </p:nvSpPr>
        <p:spPr>
          <a:xfrm>
            <a:off x="6747833" y="4962406"/>
            <a:ext cx="4493200" cy="889200"/>
          </a:xfrm>
          <a:prstGeom prst="rect">
            <a:avLst/>
          </a:prstGeom>
          <a:noFill/>
          <a:ln>
            <a:noFill/>
          </a:ln>
        </p:spPr>
        <p:txBody>
          <a:bodyPr anchorCtr="0" anchor="b" bIns="121900" lIns="121900" spcFirstLastPara="1" rIns="121900" wrap="square" tIns="121900">
            <a:noAutofit/>
          </a:bodyPr>
          <a:lstStyle/>
          <a:p>
            <a:pPr indent="0" lvl="0" marL="0" rtl="0" algn="r">
              <a:lnSpc>
                <a:spcPct val="115000"/>
              </a:lnSpc>
              <a:spcBef>
                <a:spcPts val="400"/>
              </a:spcBef>
              <a:spcAft>
                <a:spcPts val="0"/>
              </a:spcAft>
              <a:buNone/>
            </a:pPr>
            <a:r>
              <a:rPr lang="en-US" sz="1300">
                <a:solidFill>
                  <a:schemeClr val="lt1"/>
                </a:solidFill>
                <a:latin typeface="Montserrat"/>
                <a:ea typeface="Montserrat"/>
                <a:cs typeface="Montserrat"/>
                <a:sym typeface="Montserrat"/>
              </a:rPr>
              <a:t>CREDITS: This presentation template was created by </a:t>
            </a:r>
            <a:r>
              <a:rPr b="1" lang="en-US" sz="1300">
                <a:solidFill>
                  <a:schemeClr val="lt1"/>
                </a:solidFill>
                <a:uFill>
                  <a:noFill/>
                </a:uFill>
                <a:latin typeface="Montserrat"/>
                <a:ea typeface="Montserrat"/>
                <a:cs typeface="Montserrat"/>
                <a:sym typeface="Montserrat"/>
                <a:hlinkClick r:id="rId2">
                  <a:extLst>
                    <a:ext uri="{A12FA001-AC4F-418D-AE19-62706E023703}">
                      <ahyp:hlinkClr val="tx"/>
                    </a:ext>
                  </a:extLst>
                </a:hlinkClick>
              </a:rPr>
              <a:t>Slidesgo</a:t>
            </a:r>
            <a:r>
              <a:rPr lang="en-US" sz="1300">
                <a:solidFill>
                  <a:schemeClr val="lt1"/>
                </a:solidFill>
                <a:latin typeface="Montserrat"/>
                <a:ea typeface="Montserrat"/>
                <a:cs typeface="Montserrat"/>
                <a:sym typeface="Montserrat"/>
              </a:rPr>
              <a:t>, including icons by </a:t>
            </a:r>
            <a:r>
              <a:rPr b="1" lang="en-US" sz="130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Flaticon</a:t>
            </a:r>
            <a:r>
              <a:rPr lang="en-US" sz="1300">
                <a:solidFill>
                  <a:schemeClr val="lt1"/>
                </a:solidFill>
                <a:latin typeface="Montserrat"/>
                <a:ea typeface="Montserrat"/>
                <a:cs typeface="Montserrat"/>
                <a:sym typeface="Montserrat"/>
              </a:rPr>
              <a:t>, and infographics &amp; images by </a:t>
            </a:r>
            <a:r>
              <a:rPr b="1" lang="en-US" sz="130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Freepi</a:t>
            </a:r>
            <a:r>
              <a:rPr b="1" lang="en-US" sz="1300">
                <a:solidFill>
                  <a:schemeClr val="lt1"/>
                </a:solidFill>
                <a:latin typeface="Montserrat"/>
                <a:ea typeface="Montserrat"/>
                <a:cs typeface="Montserrat"/>
                <a:sym typeface="Montserrat"/>
              </a:rPr>
              <a:t>k</a:t>
            </a:r>
            <a:endParaRPr b="1" sz="1300">
              <a:solidFill>
                <a:schemeClr val="lt1"/>
              </a:solidFill>
              <a:latin typeface="Montserrat"/>
              <a:ea typeface="Montserrat"/>
              <a:cs typeface="Montserrat"/>
              <a:sym typeface="Montserrat"/>
            </a:endParaRPr>
          </a:p>
        </p:txBody>
      </p:sp>
      <p:sp>
        <p:nvSpPr>
          <p:cNvPr id="707" name="Google Shape;707;p114"/>
          <p:cNvSpPr txBox="1"/>
          <p:nvPr>
            <p:ph type="title"/>
          </p:nvPr>
        </p:nvSpPr>
        <p:spPr>
          <a:xfrm>
            <a:off x="950967" y="1810000"/>
            <a:ext cx="5206000" cy="1392400"/>
          </a:xfrm>
          <a:prstGeom prst="rect">
            <a:avLst/>
          </a:prstGeom>
        </p:spPr>
        <p:txBody>
          <a:bodyPr anchorCtr="0" anchor="ctr" bIns="121900" lIns="121900" spcFirstLastPara="1" rIns="121900" wrap="square" tIns="121900">
            <a:noAutofit/>
          </a:bodyPr>
          <a:lstStyle>
            <a:lvl1pPr lvl="0" rtl="0" algn="l">
              <a:spcBef>
                <a:spcPts val="0"/>
              </a:spcBef>
              <a:spcAft>
                <a:spcPts val="0"/>
              </a:spcAft>
              <a:buClr>
                <a:schemeClr val="lt1"/>
              </a:buClr>
              <a:buSzPts val="10000"/>
              <a:buFont typeface="Playfair Display"/>
              <a:buNone/>
              <a:defRPr sz="10000">
                <a:solidFill>
                  <a:schemeClr val="lt1"/>
                </a:solidFill>
                <a:latin typeface="Playfair Display"/>
                <a:ea typeface="Playfair Display"/>
                <a:cs typeface="Playfair Display"/>
                <a:sym typeface="Playfair Display"/>
              </a:defRPr>
            </a:lvl1pPr>
            <a:lvl2pPr lvl="1" rtl="0"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rtl="0"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rtl="0"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rtl="0"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rtl="0"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rtl="0"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rtl="0"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rtl="0"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2">
    <p:spTree>
      <p:nvGrpSpPr>
        <p:cNvPr id="708" name="Shape 708"/>
        <p:cNvGrpSpPr/>
        <p:nvPr/>
      </p:nvGrpSpPr>
      <p:grpSpPr>
        <a:xfrm>
          <a:off x="0" y="0"/>
          <a:ext cx="0" cy="0"/>
          <a:chOff x="0" y="0"/>
          <a:chExt cx="0" cy="0"/>
        </a:xfrm>
      </p:grpSpPr>
      <p:sp>
        <p:nvSpPr>
          <p:cNvPr id="709" name="Google Shape;709;p115"/>
          <p:cNvSpPr/>
          <p:nvPr/>
        </p:nvSpPr>
        <p:spPr>
          <a:xfrm>
            <a:off x="0" y="0"/>
            <a:ext cx="3282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0" name="Google Shape;710;p115"/>
          <p:cNvSpPr/>
          <p:nvPr/>
        </p:nvSpPr>
        <p:spPr>
          <a:xfrm flipH="1">
            <a:off x="3101600" y="1945400"/>
            <a:ext cx="9090400" cy="296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2_1">
    <p:spTree>
      <p:nvGrpSpPr>
        <p:cNvPr id="711" name="Shape 711"/>
        <p:cNvGrpSpPr/>
        <p:nvPr/>
      </p:nvGrpSpPr>
      <p:grpSpPr>
        <a:xfrm>
          <a:off x="0" y="0"/>
          <a:ext cx="0" cy="0"/>
          <a:chOff x="0" y="0"/>
          <a:chExt cx="0" cy="0"/>
        </a:xfrm>
      </p:grpSpPr>
      <p:sp>
        <p:nvSpPr>
          <p:cNvPr id="712" name="Google Shape;712;p116"/>
          <p:cNvSpPr/>
          <p:nvPr/>
        </p:nvSpPr>
        <p:spPr>
          <a:xfrm flipH="1">
            <a:off x="235" y="0"/>
            <a:ext cx="6462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3" name="Google Shape;713;p116"/>
          <p:cNvSpPr/>
          <p:nvPr/>
        </p:nvSpPr>
        <p:spPr>
          <a:xfrm flipH="1">
            <a:off x="11208633" y="0"/>
            <a:ext cx="9836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 name="Shape 83"/>
        <p:cNvGrpSpPr/>
        <p:nvPr/>
      </p:nvGrpSpPr>
      <p:grpSpPr>
        <a:xfrm>
          <a:off x="0" y="0"/>
          <a:ext cx="0" cy="0"/>
          <a:chOff x="0" y="0"/>
          <a:chExt cx="0" cy="0"/>
        </a:xfrm>
      </p:grpSpPr>
      <p:sp>
        <p:nvSpPr>
          <p:cNvPr id="84" name="Google Shape;84;p14"/>
          <p:cNvSpPr/>
          <p:nvPr/>
        </p:nvSpPr>
        <p:spPr>
          <a:xfrm>
            <a:off x="5200400" y="0"/>
            <a:ext cx="6992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3F3F3"/>
              </a:solidFill>
            </a:endParaRPr>
          </a:p>
        </p:txBody>
      </p:sp>
      <p:sp>
        <p:nvSpPr>
          <p:cNvPr id="85" name="Google Shape;85;p14"/>
          <p:cNvSpPr txBox="1"/>
          <p:nvPr>
            <p:ph type="ctrTitle"/>
          </p:nvPr>
        </p:nvSpPr>
        <p:spPr>
          <a:xfrm>
            <a:off x="6035033" y="1776200"/>
            <a:ext cx="5200800" cy="21092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9pPr>
          </a:lstStyle>
          <a:p/>
        </p:txBody>
      </p:sp>
      <p:sp>
        <p:nvSpPr>
          <p:cNvPr id="86" name="Google Shape;86;p14"/>
          <p:cNvSpPr txBox="1"/>
          <p:nvPr>
            <p:ph idx="1" type="subTitle"/>
          </p:nvPr>
        </p:nvSpPr>
        <p:spPr>
          <a:xfrm>
            <a:off x="6035033" y="3885400"/>
            <a:ext cx="5206000" cy="8644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lt1"/>
              </a:buClr>
              <a:buSzPts val="1600"/>
              <a:buFont typeface="Montserrat"/>
              <a:buNone/>
              <a:defRPr sz="19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5"/>
          <p:cNvSpPr/>
          <p:nvPr/>
        </p:nvSpPr>
        <p:spPr>
          <a:xfrm>
            <a:off x="6093600" y="0"/>
            <a:ext cx="6098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 name="Google Shape;89;p15"/>
          <p:cNvSpPr txBox="1"/>
          <p:nvPr>
            <p:ph type="title"/>
          </p:nvPr>
        </p:nvSpPr>
        <p:spPr>
          <a:xfrm>
            <a:off x="6968800" y="3286234"/>
            <a:ext cx="4350000" cy="961600"/>
          </a:xfrm>
          <a:prstGeom prst="rect">
            <a:avLst/>
          </a:prstGeom>
        </p:spPr>
        <p:txBody>
          <a:bodyPr anchorCtr="0" anchor="b" bIns="121900" lIns="121900" spcFirstLastPara="1" rIns="121900" wrap="square" tIns="121900">
            <a:noAutofit/>
          </a:bodyPr>
          <a:lstStyle>
            <a:lvl1pPr lvl="0" algn="l">
              <a:spcBef>
                <a:spcPts val="0"/>
              </a:spcBef>
              <a:spcAft>
                <a:spcPts val="0"/>
              </a:spcAft>
              <a:buClr>
                <a:schemeClr val="lt1"/>
              </a:buClr>
              <a:buSzPts val="3300"/>
              <a:buFont typeface="Playfair Display"/>
              <a:buNone/>
              <a:defRPr b="1" sz="53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9pPr>
          </a:lstStyle>
          <a:p/>
        </p:txBody>
      </p:sp>
      <p:sp>
        <p:nvSpPr>
          <p:cNvPr id="90" name="Google Shape;90;p15"/>
          <p:cNvSpPr txBox="1"/>
          <p:nvPr>
            <p:ph idx="1" type="subTitle"/>
          </p:nvPr>
        </p:nvSpPr>
        <p:spPr>
          <a:xfrm>
            <a:off x="6968800" y="4202025"/>
            <a:ext cx="4350000" cy="5704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2pPr>
            <a:lvl3pPr lvl="2">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3pPr>
            <a:lvl4pPr lvl="3">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4pPr>
            <a:lvl5pPr lvl="4">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5pPr>
            <a:lvl6pPr lvl="5">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6pPr>
            <a:lvl7pPr lvl="6">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7pPr>
            <a:lvl8pPr lvl="7">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8pPr>
            <a:lvl9pPr lvl="8">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9pPr>
          </a:lstStyle>
          <a:p/>
        </p:txBody>
      </p:sp>
      <p:sp>
        <p:nvSpPr>
          <p:cNvPr id="91" name="Google Shape;91;p15"/>
          <p:cNvSpPr txBox="1"/>
          <p:nvPr>
            <p:ph hasCustomPrompt="1" idx="2" type="title"/>
          </p:nvPr>
        </p:nvSpPr>
        <p:spPr>
          <a:xfrm>
            <a:off x="6968800" y="2085567"/>
            <a:ext cx="1092400" cy="1133200"/>
          </a:xfrm>
          <a:prstGeom prst="rect">
            <a:avLst/>
          </a:prstGeom>
        </p:spPr>
        <p:txBody>
          <a:bodyPr anchorCtr="0" anchor="t" bIns="121900" lIns="121900" spcFirstLastPara="1" rIns="121900" wrap="square" tIns="121900">
            <a:noAutofit/>
          </a:bodyPr>
          <a:lstStyle>
            <a:lvl1pPr lvl="0" algn="l">
              <a:spcBef>
                <a:spcPts val="0"/>
              </a:spcBef>
              <a:spcAft>
                <a:spcPts val="0"/>
              </a:spcAft>
              <a:buClr>
                <a:srgbClr val="FFFFFF"/>
              </a:buClr>
              <a:buSzPts val="2800"/>
              <a:buFont typeface="Playfair Display"/>
              <a:buNone/>
              <a:defRPr b="1" sz="53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2" name="Shape 92"/>
        <p:cNvGrpSpPr/>
        <p:nvPr/>
      </p:nvGrpSpPr>
      <p:grpSpPr>
        <a:xfrm>
          <a:off x="0" y="0"/>
          <a:ext cx="0" cy="0"/>
          <a:chOff x="0" y="0"/>
          <a:chExt cx="0" cy="0"/>
        </a:xfrm>
      </p:grpSpPr>
      <p:sp>
        <p:nvSpPr>
          <p:cNvPr id="93" name="Google Shape;93;p16"/>
          <p:cNvSpPr txBox="1"/>
          <p:nvPr>
            <p:ph type="title"/>
          </p:nvPr>
        </p:nvSpPr>
        <p:spPr>
          <a:xfrm>
            <a:off x="890000" y="719200"/>
            <a:ext cx="10412000" cy="728000"/>
          </a:xfrm>
          <a:prstGeom prst="rect">
            <a:avLst/>
          </a:prstGeom>
        </p:spPr>
        <p:txBody>
          <a:bodyPr anchorCtr="0" anchor="t" bIns="121900" lIns="121900" spcFirstLastPara="1" rIns="121900" wrap="square" tIns="121900">
            <a:noAutofit/>
          </a:bodyPr>
          <a:lstStyle>
            <a:lvl1pPr lvl="0" algn="l">
              <a:spcBef>
                <a:spcPts val="0"/>
              </a:spcBef>
              <a:spcAft>
                <a:spcPts val="0"/>
              </a:spcAft>
              <a:buSzPts val="2800"/>
              <a:buFont typeface="Montserrat"/>
              <a:buNone/>
              <a:defRPr b="1" sz="3300">
                <a:solidFill>
                  <a:schemeClr val="lt1"/>
                </a:solidFill>
                <a:latin typeface="Playfair Display"/>
                <a:ea typeface="Playfair Display"/>
                <a:cs typeface="Playfair Display"/>
                <a:sym typeface="Playfair Display"/>
              </a:defRPr>
            </a:lvl1pPr>
            <a:lvl2pPr lvl="1">
              <a:spcBef>
                <a:spcPts val="0"/>
              </a:spcBef>
              <a:spcAft>
                <a:spcPts val="0"/>
              </a:spcAft>
              <a:buSzPts val="2800"/>
              <a:buFont typeface="Montserrat"/>
              <a:buNone/>
              <a:defRPr b="1" sz="2800">
                <a:latin typeface="Montserrat"/>
                <a:ea typeface="Montserrat"/>
                <a:cs typeface="Montserrat"/>
                <a:sym typeface="Montserrat"/>
              </a:defRPr>
            </a:lvl2pPr>
            <a:lvl3pPr lvl="2">
              <a:spcBef>
                <a:spcPts val="0"/>
              </a:spcBef>
              <a:spcAft>
                <a:spcPts val="0"/>
              </a:spcAft>
              <a:buSzPts val="2800"/>
              <a:buFont typeface="Montserrat"/>
              <a:buNone/>
              <a:defRPr b="1" sz="2800">
                <a:latin typeface="Montserrat"/>
                <a:ea typeface="Montserrat"/>
                <a:cs typeface="Montserrat"/>
                <a:sym typeface="Montserrat"/>
              </a:defRPr>
            </a:lvl3pPr>
            <a:lvl4pPr lvl="3">
              <a:spcBef>
                <a:spcPts val="0"/>
              </a:spcBef>
              <a:spcAft>
                <a:spcPts val="0"/>
              </a:spcAft>
              <a:buSzPts val="2800"/>
              <a:buFont typeface="Montserrat"/>
              <a:buNone/>
              <a:defRPr b="1" sz="2800">
                <a:latin typeface="Montserrat"/>
                <a:ea typeface="Montserrat"/>
                <a:cs typeface="Montserrat"/>
                <a:sym typeface="Montserrat"/>
              </a:defRPr>
            </a:lvl4pPr>
            <a:lvl5pPr lvl="4">
              <a:spcBef>
                <a:spcPts val="0"/>
              </a:spcBef>
              <a:spcAft>
                <a:spcPts val="0"/>
              </a:spcAft>
              <a:buSzPts val="2800"/>
              <a:buFont typeface="Montserrat"/>
              <a:buNone/>
              <a:defRPr b="1" sz="2800">
                <a:latin typeface="Montserrat"/>
                <a:ea typeface="Montserrat"/>
                <a:cs typeface="Montserrat"/>
                <a:sym typeface="Montserrat"/>
              </a:defRPr>
            </a:lvl5pPr>
            <a:lvl6pPr lvl="5">
              <a:spcBef>
                <a:spcPts val="0"/>
              </a:spcBef>
              <a:spcAft>
                <a:spcPts val="0"/>
              </a:spcAft>
              <a:buSzPts val="2800"/>
              <a:buFont typeface="Montserrat"/>
              <a:buNone/>
              <a:defRPr b="1" sz="2800">
                <a:latin typeface="Montserrat"/>
                <a:ea typeface="Montserrat"/>
                <a:cs typeface="Montserrat"/>
                <a:sym typeface="Montserrat"/>
              </a:defRPr>
            </a:lvl6pPr>
            <a:lvl7pPr lvl="6">
              <a:spcBef>
                <a:spcPts val="0"/>
              </a:spcBef>
              <a:spcAft>
                <a:spcPts val="0"/>
              </a:spcAft>
              <a:buSzPts val="2800"/>
              <a:buFont typeface="Montserrat"/>
              <a:buNone/>
              <a:defRPr b="1" sz="2800">
                <a:latin typeface="Montserrat"/>
                <a:ea typeface="Montserrat"/>
                <a:cs typeface="Montserrat"/>
                <a:sym typeface="Montserrat"/>
              </a:defRPr>
            </a:lvl7pPr>
            <a:lvl8pPr lvl="7">
              <a:spcBef>
                <a:spcPts val="0"/>
              </a:spcBef>
              <a:spcAft>
                <a:spcPts val="0"/>
              </a:spcAft>
              <a:buSzPts val="2800"/>
              <a:buFont typeface="Montserrat"/>
              <a:buNone/>
              <a:defRPr b="1" sz="2800">
                <a:latin typeface="Montserrat"/>
                <a:ea typeface="Montserrat"/>
                <a:cs typeface="Montserrat"/>
                <a:sym typeface="Montserrat"/>
              </a:defRPr>
            </a:lvl8pPr>
            <a:lvl9pPr lvl="8">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94" name="Google Shape;94;p16"/>
          <p:cNvSpPr txBox="1"/>
          <p:nvPr>
            <p:ph idx="1" type="body"/>
          </p:nvPr>
        </p:nvSpPr>
        <p:spPr>
          <a:xfrm>
            <a:off x="950967" y="1604567"/>
            <a:ext cx="10290000" cy="4528000"/>
          </a:xfrm>
          <a:prstGeom prst="rect">
            <a:avLst/>
          </a:prstGeom>
        </p:spPr>
        <p:txBody>
          <a:bodyPr anchorCtr="0" anchor="t" bIns="121900" lIns="121900" spcFirstLastPara="1" rIns="121900" wrap="square" tIns="121900">
            <a:noAutofit/>
          </a:bodyPr>
          <a:lstStyle>
            <a:lvl1pPr indent="-311150" lvl="0" marL="457200">
              <a:lnSpc>
                <a:spcPct val="100000"/>
              </a:lnSpc>
              <a:spcBef>
                <a:spcPts val="0"/>
              </a:spcBef>
              <a:spcAft>
                <a:spcPts val="0"/>
              </a:spcAft>
              <a:buClr>
                <a:schemeClr val="lt1"/>
              </a:buClr>
              <a:buSzPts val="1300"/>
              <a:buAutoNum type="arabicPeriod"/>
              <a:defRPr sz="1600">
                <a:solidFill>
                  <a:schemeClr val="lt1"/>
                </a:solidFill>
              </a:defRPr>
            </a:lvl1pPr>
            <a:lvl2pPr indent="-311150" lvl="1" marL="914400">
              <a:spcBef>
                <a:spcPts val="0"/>
              </a:spcBef>
              <a:spcAft>
                <a:spcPts val="0"/>
              </a:spcAft>
              <a:buClr>
                <a:schemeClr val="lt1"/>
              </a:buClr>
              <a:buSzPts val="1300"/>
              <a:buFont typeface="Roboto Condensed Light"/>
              <a:buAutoNum type="alphaLcPeriod"/>
              <a:defRPr sz="1600">
                <a:solidFill>
                  <a:schemeClr val="lt1"/>
                </a:solidFill>
              </a:defRPr>
            </a:lvl2pPr>
            <a:lvl3pPr indent="-311150" lvl="2" marL="1371600">
              <a:spcBef>
                <a:spcPts val="0"/>
              </a:spcBef>
              <a:spcAft>
                <a:spcPts val="0"/>
              </a:spcAft>
              <a:buClr>
                <a:schemeClr val="lt1"/>
              </a:buClr>
              <a:buSzPts val="1300"/>
              <a:buFont typeface="Roboto Condensed Light"/>
              <a:buAutoNum type="romanLcPeriod"/>
              <a:defRPr sz="1600">
                <a:solidFill>
                  <a:schemeClr val="lt1"/>
                </a:solidFill>
              </a:defRPr>
            </a:lvl3pPr>
            <a:lvl4pPr indent="-311150" lvl="3" marL="1828800">
              <a:spcBef>
                <a:spcPts val="0"/>
              </a:spcBef>
              <a:spcAft>
                <a:spcPts val="0"/>
              </a:spcAft>
              <a:buClr>
                <a:schemeClr val="lt1"/>
              </a:buClr>
              <a:buSzPts val="1300"/>
              <a:buFont typeface="Roboto Condensed Light"/>
              <a:buAutoNum type="arabicPeriod"/>
              <a:defRPr sz="1600">
                <a:solidFill>
                  <a:schemeClr val="lt1"/>
                </a:solidFill>
              </a:defRPr>
            </a:lvl4pPr>
            <a:lvl5pPr indent="-311150" lvl="4" marL="2286000">
              <a:spcBef>
                <a:spcPts val="0"/>
              </a:spcBef>
              <a:spcAft>
                <a:spcPts val="0"/>
              </a:spcAft>
              <a:buClr>
                <a:schemeClr val="lt1"/>
              </a:buClr>
              <a:buSzPts val="1300"/>
              <a:buFont typeface="Roboto Condensed Light"/>
              <a:buAutoNum type="alphaLcPeriod"/>
              <a:defRPr sz="1600">
                <a:solidFill>
                  <a:schemeClr val="lt1"/>
                </a:solidFill>
              </a:defRPr>
            </a:lvl5pPr>
            <a:lvl6pPr indent="-311150" lvl="5" marL="2743200">
              <a:spcBef>
                <a:spcPts val="0"/>
              </a:spcBef>
              <a:spcAft>
                <a:spcPts val="0"/>
              </a:spcAft>
              <a:buClr>
                <a:schemeClr val="lt1"/>
              </a:buClr>
              <a:buSzPts val="1300"/>
              <a:buFont typeface="Roboto Condensed Light"/>
              <a:buAutoNum type="romanLcPeriod"/>
              <a:defRPr sz="1600">
                <a:solidFill>
                  <a:schemeClr val="lt1"/>
                </a:solidFill>
              </a:defRPr>
            </a:lvl6pPr>
            <a:lvl7pPr indent="-311150" lvl="6" marL="3200400">
              <a:spcBef>
                <a:spcPts val="0"/>
              </a:spcBef>
              <a:spcAft>
                <a:spcPts val="0"/>
              </a:spcAft>
              <a:buClr>
                <a:schemeClr val="lt1"/>
              </a:buClr>
              <a:buSzPts val="1300"/>
              <a:buFont typeface="Roboto Condensed Light"/>
              <a:buAutoNum type="arabicPeriod"/>
              <a:defRPr sz="1600">
                <a:solidFill>
                  <a:schemeClr val="lt1"/>
                </a:solidFill>
              </a:defRPr>
            </a:lvl7pPr>
            <a:lvl8pPr indent="-311150" lvl="7" marL="3657600">
              <a:spcBef>
                <a:spcPts val="0"/>
              </a:spcBef>
              <a:spcAft>
                <a:spcPts val="0"/>
              </a:spcAft>
              <a:buClr>
                <a:schemeClr val="lt1"/>
              </a:buClr>
              <a:buSzPts val="1300"/>
              <a:buFont typeface="Roboto Condensed Light"/>
              <a:buAutoNum type="alphaLcPeriod"/>
              <a:defRPr sz="1600">
                <a:solidFill>
                  <a:schemeClr val="lt1"/>
                </a:solidFill>
              </a:defRPr>
            </a:lvl8pPr>
            <a:lvl9pPr indent="-311150" lvl="8" marL="4114800">
              <a:spcBef>
                <a:spcPts val="0"/>
              </a:spcBef>
              <a:spcAft>
                <a:spcPts val="0"/>
              </a:spcAft>
              <a:buClr>
                <a:schemeClr val="lt1"/>
              </a:buClr>
              <a:buSzPts val="1300"/>
              <a:buFont typeface="Roboto Condensed Light"/>
              <a:buAutoNum type="romanLcPeriod"/>
              <a:defRPr sz="16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95" name="Shape 95"/>
        <p:cNvGrpSpPr/>
        <p:nvPr/>
      </p:nvGrpSpPr>
      <p:grpSpPr>
        <a:xfrm>
          <a:off x="0" y="0"/>
          <a:ext cx="0" cy="0"/>
          <a:chOff x="0" y="0"/>
          <a:chExt cx="0" cy="0"/>
        </a:xfrm>
      </p:grpSpPr>
      <p:sp>
        <p:nvSpPr>
          <p:cNvPr id="96" name="Google Shape;96;p17"/>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98" name="Google Shape;98;p17"/>
          <p:cNvSpPr txBox="1"/>
          <p:nvPr>
            <p:ph idx="1" type="subTitle"/>
          </p:nvPr>
        </p:nvSpPr>
        <p:spPr>
          <a:xfrm>
            <a:off x="1659983" y="2529567"/>
            <a:ext cx="4011600" cy="5904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99" name="Google Shape;99;p17"/>
          <p:cNvSpPr txBox="1"/>
          <p:nvPr>
            <p:ph idx="2" type="subTitle"/>
          </p:nvPr>
        </p:nvSpPr>
        <p:spPr>
          <a:xfrm>
            <a:off x="1651367" y="3460433"/>
            <a:ext cx="4011600" cy="1652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100" name="Google Shape;100;p17"/>
          <p:cNvSpPr txBox="1"/>
          <p:nvPr>
            <p:ph idx="3" type="subTitle"/>
          </p:nvPr>
        </p:nvSpPr>
        <p:spPr>
          <a:xfrm>
            <a:off x="6524822" y="2529567"/>
            <a:ext cx="4007200" cy="5904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101" name="Google Shape;101;p17"/>
          <p:cNvSpPr txBox="1"/>
          <p:nvPr>
            <p:ph idx="4" type="subTitle"/>
          </p:nvPr>
        </p:nvSpPr>
        <p:spPr>
          <a:xfrm>
            <a:off x="6515882" y="3460433"/>
            <a:ext cx="4011600" cy="1652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18"/>
          <p:cNvSpPr/>
          <p:nvPr/>
        </p:nvSpPr>
        <p:spPr>
          <a:xfrm>
            <a:off x="0" y="-38279"/>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 name="Google Shape;104;p18"/>
          <p:cNvSpPr/>
          <p:nvPr/>
        </p:nvSpPr>
        <p:spPr>
          <a:xfrm>
            <a:off x="0" y="6134279"/>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 name="Google Shape;105;p18"/>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19"/>
          <p:cNvSpPr txBox="1"/>
          <p:nvPr>
            <p:ph type="title"/>
          </p:nvPr>
        </p:nvSpPr>
        <p:spPr>
          <a:xfrm>
            <a:off x="6968800" y="2262867"/>
            <a:ext cx="3476800" cy="978400"/>
          </a:xfrm>
          <a:prstGeom prst="rect">
            <a:avLst/>
          </a:prstGeom>
        </p:spPr>
        <p:txBody>
          <a:bodyPr anchorCtr="0" anchor="b" bIns="121900" lIns="121900" spcFirstLastPara="1" rIns="121900" wrap="square" tIns="121900">
            <a:noAutofit/>
          </a:bodyPr>
          <a:lstStyle>
            <a:lvl1pPr lvl="0" algn="l">
              <a:spcBef>
                <a:spcPts val="0"/>
              </a:spcBef>
              <a:spcAft>
                <a:spcPts val="0"/>
              </a:spcAft>
              <a:buSzPts val="2800"/>
              <a:buFont typeface="Montserrat"/>
              <a:buNone/>
              <a:defRPr b="1" sz="5300">
                <a:latin typeface="Playfair Display"/>
                <a:ea typeface="Playfair Display"/>
                <a:cs typeface="Playfair Display"/>
                <a:sym typeface="Playfair Display"/>
              </a:defRPr>
            </a:lvl1pPr>
            <a:lvl2pPr lvl="1">
              <a:spcBef>
                <a:spcPts val="0"/>
              </a:spcBef>
              <a:spcAft>
                <a:spcPts val="0"/>
              </a:spcAft>
              <a:buSzPts val="2800"/>
              <a:buFont typeface="Montserrat"/>
              <a:buNone/>
              <a:defRPr b="1" sz="2800">
                <a:latin typeface="Montserrat"/>
                <a:ea typeface="Montserrat"/>
                <a:cs typeface="Montserrat"/>
                <a:sym typeface="Montserrat"/>
              </a:defRPr>
            </a:lvl2pPr>
            <a:lvl3pPr lvl="2">
              <a:spcBef>
                <a:spcPts val="0"/>
              </a:spcBef>
              <a:spcAft>
                <a:spcPts val="0"/>
              </a:spcAft>
              <a:buSzPts val="2800"/>
              <a:buFont typeface="Montserrat"/>
              <a:buNone/>
              <a:defRPr b="1" sz="2800">
                <a:latin typeface="Montserrat"/>
                <a:ea typeface="Montserrat"/>
                <a:cs typeface="Montserrat"/>
                <a:sym typeface="Montserrat"/>
              </a:defRPr>
            </a:lvl3pPr>
            <a:lvl4pPr lvl="3">
              <a:spcBef>
                <a:spcPts val="0"/>
              </a:spcBef>
              <a:spcAft>
                <a:spcPts val="0"/>
              </a:spcAft>
              <a:buSzPts val="2800"/>
              <a:buFont typeface="Montserrat"/>
              <a:buNone/>
              <a:defRPr b="1" sz="2800">
                <a:latin typeface="Montserrat"/>
                <a:ea typeface="Montserrat"/>
                <a:cs typeface="Montserrat"/>
                <a:sym typeface="Montserrat"/>
              </a:defRPr>
            </a:lvl4pPr>
            <a:lvl5pPr lvl="4">
              <a:spcBef>
                <a:spcPts val="0"/>
              </a:spcBef>
              <a:spcAft>
                <a:spcPts val="0"/>
              </a:spcAft>
              <a:buSzPts val="2800"/>
              <a:buFont typeface="Montserrat"/>
              <a:buNone/>
              <a:defRPr b="1" sz="2800">
                <a:latin typeface="Montserrat"/>
                <a:ea typeface="Montserrat"/>
                <a:cs typeface="Montserrat"/>
                <a:sym typeface="Montserrat"/>
              </a:defRPr>
            </a:lvl5pPr>
            <a:lvl6pPr lvl="5">
              <a:spcBef>
                <a:spcPts val="0"/>
              </a:spcBef>
              <a:spcAft>
                <a:spcPts val="0"/>
              </a:spcAft>
              <a:buSzPts val="2800"/>
              <a:buFont typeface="Montserrat"/>
              <a:buNone/>
              <a:defRPr b="1" sz="2800">
                <a:latin typeface="Montserrat"/>
                <a:ea typeface="Montserrat"/>
                <a:cs typeface="Montserrat"/>
                <a:sym typeface="Montserrat"/>
              </a:defRPr>
            </a:lvl6pPr>
            <a:lvl7pPr lvl="6">
              <a:spcBef>
                <a:spcPts val="0"/>
              </a:spcBef>
              <a:spcAft>
                <a:spcPts val="0"/>
              </a:spcAft>
              <a:buSzPts val="2800"/>
              <a:buFont typeface="Montserrat"/>
              <a:buNone/>
              <a:defRPr b="1" sz="2800">
                <a:latin typeface="Montserrat"/>
                <a:ea typeface="Montserrat"/>
                <a:cs typeface="Montserrat"/>
                <a:sym typeface="Montserrat"/>
              </a:defRPr>
            </a:lvl7pPr>
            <a:lvl8pPr lvl="7">
              <a:spcBef>
                <a:spcPts val="0"/>
              </a:spcBef>
              <a:spcAft>
                <a:spcPts val="0"/>
              </a:spcAft>
              <a:buSzPts val="2800"/>
              <a:buFont typeface="Montserrat"/>
              <a:buNone/>
              <a:defRPr b="1" sz="2800">
                <a:latin typeface="Montserrat"/>
                <a:ea typeface="Montserrat"/>
                <a:cs typeface="Montserrat"/>
                <a:sym typeface="Montserrat"/>
              </a:defRPr>
            </a:lvl8pPr>
            <a:lvl9pPr lvl="8">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108" name="Google Shape;108;p19"/>
          <p:cNvSpPr txBox="1"/>
          <p:nvPr>
            <p:ph idx="1" type="subTitle"/>
          </p:nvPr>
        </p:nvSpPr>
        <p:spPr>
          <a:xfrm>
            <a:off x="6968800" y="3191933"/>
            <a:ext cx="3476800" cy="14032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109" name="Google Shape;109;p19"/>
          <p:cNvSpPr/>
          <p:nvPr/>
        </p:nvSpPr>
        <p:spPr>
          <a:xfrm>
            <a:off x="0" y="0"/>
            <a:ext cx="6098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110" name="Shape 110"/>
        <p:cNvGrpSpPr/>
        <p:nvPr/>
      </p:nvGrpSpPr>
      <p:grpSpPr>
        <a:xfrm>
          <a:off x="0" y="0"/>
          <a:ext cx="0" cy="0"/>
          <a:chOff x="0" y="0"/>
          <a:chExt cx="0" cy="0"/>
        </a:xfrm>
      </p:grpSpPr>
      <p:sp>
        <p:nvSpPr>
          <p:cNvPr id="111" name="Google Shape;111;p20"/>
          <p:cNvSpPr/>
          <p:nvPr/>
        </p:nvSpPr>
        <p:spPr>
          <a:xfrm>
            <a:off x="950967" y="719333"/>
            <a:ext cx="102796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20"/>
          <p:cNvSpPr txBox="1"/>
          <p:nvPr>
            <p:ph type="title"/>
          </p:nvPr>
        </p:nvSpPr>
        <p:spPr>
          <a:xfrm>
            <a:off x="956200" y="2018600"/>
            <a:ext cx="10279600" cy="282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6700"/>
              <a:buFont typeface="Playfair Display"/>
              <a:buNone/>
              <a:defRPr sz="9100">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13" name="Shape 113"/>
        <p:cNvGrpSpPr/>
        <p:nvPr/>
      </p:nvGrpSpPr>
      <p:grpSpPr>
        <a:xfrm>
          <a:off x="0" y="0"/>
          <a:ext cx="0" cy="0"/>
          <a:chOff x="0" y="0"/>
          <a:chExt cx="0" cy="0"/>
        </a:xfrm>
      </p:grpSpPr>
      <p:sp>
        <p:nvSpPr>
          <p:cNvPr id="114" name="Google Shape;114;p21"/>
          <p:cNvSpPr txBox="1"/>
          <p:nvPr>
            <p:ph type="title"/>
          </p:nvPr>
        </p:nvSpPr>
        <p:spPr>
          <a:xfrm>
            <a:off x="950967" y="1158234"/>
            <a:ext cx="6553600" cy="728000"/>
          </a:xfrm>
          <a:prstGeom prst="rect">
            <a:avLst/>
          </a:prstGeom>
        </p:spPr>
        <p:txBody>
          <a:bodyPr anchorCtr="0" anchor="t" bIns="121900" lIns="121900" spcFirstLastPara="1" rIns="121900" wrap="square" tIns="121900">
            <a:noAutofit/>
          </a:bodyPr>
          <a:lstStyle>
            <a:lvl1pPr lvl="0" algn="l">
              <a:spcBef>
                <a:spcPts val="0"/>
              </a:spcBef>
              <a:spcAft>
                <a:spcPts val="0"/>
              </a:spcAft>
              <a:buSzPts val="3200"/>
              <a:buFont typeface="Montserrat"/>
              <a:buNone/>
              <a:defRPr b="1" sz="3300">
                <a:solidFill>
                  <a:schemeClr val="lt1"/>
                </a:solidFill>
                <a:latin typeface="Playfair Display"/>
                <a:ea typeface="Playfair Display"/>
                <a:cs typeface="Playfair Display"/>
                <a:sym typeface="Playfair Display"/>
              </a:defRPr>
            </a:lvl1pPr>
            <a:lvl2pPr lvl="1">
              <a:spcBef>
                <a:spcPts val="0"/>
              </a:spcBef>
              <a:spcAft>
                <a:spcPts val="0"/>
              </a:spcAft>
              <a:buSzPts val="2800"/>
              <a:buFont typeface="Montserrat"/>
              <a:buNone/>
              <a:defRPr b="1" sz="2800">
                <a:latin typeface="Montserrat"/>
                <a:ea typeface="Montserrat"/>
                <a:cs typeface="Montserrat"/>
                <a:sym typeface="Montserrat"/>
              </a:defRPr>
            </a:lvl2pPr>
            <a:lvl3pPr lvl="2">
              <a:spcBef>
                <a:spcPts val="0"/>
              </a:spcBef>
              <a:spcAft>
                <a:spcPts val="0"/>
              </a:spcAft>
              <a:buSzPts val="2800"/>
              <a:buFont typeface="Montserrat"/>
              <a:buNone/>
              <a:defRPr b="1" sz="2800">
                <a:latin typeface="Montserrat"/>
                <a:ea typeface="Montserrat"/>
                <a:cs typeface="Montserrat"/>
                <a:sym typeface="Montserrat"/>
              </a:defRPr>
            </a:lvl3pPr>
            <a:lvl4pPr lvl="3">
              <a:spcBef>
                <a:spcPts val="0"/>
              </a:spcBef>
              <a:spcAft>
                <a:spcPts val="0"/>
              </a:spcAft>
              <a:buSzPts val="2800"/>
              <a:buFont typeface="Montserrat"/>
              <a:buNone/>
              <a:defRPr b="1" sz="2800">
                <a:latin typeface="Montserrat"/>
                <a:ea typeface="Montserrat"/>
                <a:cs typeface="Montserrat"/>
                <a:sym typeface="Montserrat"/>
              </a:defRPr>
            </a:lvl4pPr>
            <a:lvl5pPr lvl="4">
              <a:spcBef>
                <a:spcPts val="0"/>
              </a:spcBef>
              <a:spcAft>
                <a:spcPts val="0"/>
              </a:spcAft>
              <a:buSzPts val="2800"/>
              <a:buFont typeface="Montserrat"/>
              <a:buNone/>
              <a:defRPr b="1" sz="2800">
                <a:latin typeface="Montserrat"/>
                <a:ea typeface="Montserrat"/>
                <a:cs typeface="Montserrat"/>
                <a:sym typeface="Montserrat"/>
              </a:defRPr>
            </a:lvl5pPr>
            <a:lvl6pPr lvl="5">
              <a:spcBef>
                <a:spcPts val="0"/>
              </a:spcBef>
              <a:spcAft>
                <a:spcPts val="0"/>
              </a:spcAft>
              <a:buSzPts val="2800"/>
              <a:buFont typeface="Montserrat"/>
              <a:buNone/>
              <a:defRPr b="1" sz="2800">
                <a:latin typeface="Montserrat"/>
                <a:ea typeface="Montserrat"/>
                <a:cs typeface="Montserrat"/>
                <a:sym typeface="Montserrat"/>
              </a:defRPr>
            </a:lvl6pPr>
            <a:lvl7pPr lvl="6">
              <a:spcBef>
                <a:spcPts val="0"/>
              </a:spcBef>
              <a:spcAft>
                <a:spcPts val="0"/>
              </a:spcAft>
              <a:buSzPts val="2800"/>
              <a:buFont typeface="Montserrat"/>
              <a:buNone/>
              <a:defRPr b="1" sz="2800">
                <a:latin typeface="Montserrat"/>
                <a:ea typeface="Montserrat"/>
                <a:cs typeface="Montserrat"/>
                <a:sym typeface="Montserrat"/>
              </a:defRPr>
            </a:lvl7pPr>
            <a:lvl8pPr lvl="7">
              <a:spcBef>
                <a:spcPts val="0"/>
              </a:spcBef>
              <a:spcAft>
                <a:spcPts val="0"/>
              </a:spcAft>
              <a:buSzPts val="2800"/>
              <a:buFont typeface="Montserrat"/>
              <a:buNone/>
              <a:defRPr b="1" sz="2800">
                <a:latin typeface="Montserrat"/>
                <a:ea typeface="Montserrat"/>
                <a:cs typeface="Montserrat"/>
                <a:sym typeface="Montserrat"/>
              </a:defRPr>
            </a:lvl8pPr>
            <a:lvl9pPr lvl="8">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115" name="Google Shape;115;p21"/>
          <p:cNvSpPr txBox="1"/>
          <p:nvPr>
            <p:ph idx="1" type="body"/>
          </p:nvPr>
        </p:nvSpPr>
        <p:spPr>
          <a:xfrm>
            <a:off x="952067" y="2571401"/>
            <a:ext cx="6553600" cy="28988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Clr>
                <a:schemeClr val="lt1"/>
              </a:buClr>
              <a:buSzPts val="1900"/>
              <a:buChar char="●"/>
              <a:defRPr sz="1900">
                <a:solidFill>
                  <a:schemeClr val="lt1"/>
                </a:solidFill>
              </a:defRPr>
            </a:lvl1pPr>
            <a:lvl2pPr indent="-311150" lvl="1" marL="914400">
              <a:spcBef>
                <a:spcPts val="1300"/>
              </a:spcBef>
              <a:spcAft>
                <a:spcPts val="0"/>
              </a:spcAft>
              <a:buClr>
                <a:schemeClr val="lt1"/>
              </a:buClr>
              <a:buSzPts val="1300"/>
              <a:buChar char="○"/>
              <a:defRPr sz="1300">
                <a:solidFill>
                  <a:schemeClr val="lt1"/>
                </a:solidFill>
              </a:defRPr>
            </a:lvl2pPr>
            <a:lvl3pPr indent="-311150" lvl="2" marL="1371600">
              <a:spcBef>
                <a:spcPts val="0"/>
              </a:spcBef>
              <a:spcAft>
                <a:spcPts val="0"/>
              </a:spcAft>
              <a:buClr>
                <a:schemeClr val="lt1"/>
              </a:buClr>
              <a:buSzPts val="1300"/>
              <a:buChar char="■"/>
              <a:defRPr sz="1300">
                <a:solidFill>
                  <a:schemeClr val="lt1"/>
                </a:solidFill>
              </a:defRPr>
            </a:lvl3pPr>
            <a:lvl4pPr indent="-311150" lvl="3" marL="1828800">
              <a:spcBef>
                <a:spcPts val="0"/>
              </a:spcBef>
              <a:spcAft>
                <a:spcPts val="0"/>
              </a:spcAft>
              <a:buClr>
                <a:schemeClr val="lt1"/>
              </a:buClr>
              <a:buSzPts val="1300"/>
              <a:buChar char="●"/>
              <a:defRPr sz="1300">
                <a:solidFill>
                  <a:schemeClr val="lt1"/>
                </a:solidFill>
              </a:defRPr>
            </a:lvl4pPr>
            <a:lvl5pPr indent="-311150" lvl="4" marL="2286000">
              <a:spcBef>
                <a:spcPts val="0"/>
              </a:spcBef>
              <a:spcAft>
                <a:spcPts val="0"/>
              </a:spcAft>
              <a:buClr>
                <a:schemeClr val="lt1"/>
              </a:buClr>
              <a:buSzPts val="1300"/>
              <a:buChar char="○"/>
              <a:defRPr sz="1300">
                <a:solidFill>
                  <a:schemeClr val="lt1"/>
                </a:solidFill>
              </a:defRPr>
            </a:lvl5pPr>
            <a:lvl6pPr indent="-311150" lvl="5" marL="2743200">
              <a:spcBef>
                <a:spcPts val="0"/>
              </a:spcBef>
              <a:spcAft>
                <a:spcPts val="0"/>
              </a:spcAft>
              <a:buClr>
                <a:schemeClr val="lt1"/>
              </a:buClr>
              <a:buSzPts val="1300"/>
              <a:buChar char="■"/>
              <a:defRPr sz="1300">
                <a:solidFill>
                  <a:schemeClr val="lt1"/>
                </a:solidFill>
              </a:defRPr>
            </a:lvl6pPr>
            <a:lvl7pPr indent="-311150" lvl="6" marL="3200400">
              <a:spcBef>
                <a:spcPts val="0"/>
              </a:spcBef>
              <a:spcAft>
                <a:spcPts val="0"/>
              </a:spcAft>
              <a:buClr>
                <a:schemeClr val="lt1"/>
              </a:buClr>
              <a:buSzPts val="1300"/>
              <a:buChar char="●"/>
              <a:defRPr sz="1300">
                <a:solidFill>
                  <a:schemeClr val="lt1"/>
                </a:solidFill>
              </a:defRPr>
            </a:lvl7pPr>
            <a:lvl8pPr indent="-311150" lvl="7" marL="3657600">
              <a:spcBef>
                <a:spcPts val="0"/>
              </a:spcBef>
              <a:spcAft>
                <a:spcPts val="0"/>
              </a:spcAft>
              <a:buClr>
                <a:schemeClr val="lt1"/>
              </a:buClr>
              <a:buSzPts val="1300"/>
              <a:buChar char="○"/>
              <a:defRPr sz="1300">
                <a:solidFill>
                  <a:schemeClr val="lt1"/>
                </a:solidFill>
              </a:defRPr>
            </a:lvl8pPr>
            <a:lvl9pPr indent="-311150" lvl="8" marL="4114800">
              <a:spcBef>
                <a:spcPts val="0"/>
              </a:spcBef>
              <a:spcAft>
                <a:spcPts val="0"/>
              </a:spcAft>
              <a:buClr>
                <a:schemeClr val="lt1"/>
              </a:buClr>
              <a:buSzPts val="1300"/>
              <a:buChar char="■"/>
              <a:defRPr sz="13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037433" y="1676400"/>
            <a:ext cx="4203600" cy="806800"/>
          </a:xfrm>
          <a:prstGeom prst="rect">
            <a:avLst/>
          </a:prstGeom>
        </p:spPr>
        <p:txBody>
          <a:bodyPr anchorCtr="0" anchor="ctr" bIns="121900" lIns="121900" spcFirstLastPara="1" rIns="121900" wrap="square" tIns="121900">
            <a:noAutofit/>
          </a:bodyPr>
          <a:lstStyle>
            <a:lvl1pPr indent="-228600" lvl="0" marL="457200" algn="ctr">
              <a:lnSpc>
                <a:spcPct val="100000"/>
              </a:lnSpc>
              <a:spcBef>
                <a:spcPts val="0"/>
              </a:spcBef>
              <a:spcAft>
                <a:spcPts val="0"/>
              </a:spcAft>
              <a:buClr>
                <a:srgbClr val="000000"/>
              </a:buClr>
              <a:buSzPts val="2800"/>
              <a:buFont typeface="Montserrat"/>
              <a:buNone/>
              <a:defRPr b="1" sz="3300">
                <a:solidFill>
                  <a:schemeClr val="lt1"/>
                </a:solidFill>
                <a:latin typeface="Playfair Display"/>
                <a:ea typeface="Playfair Display"/>
                <a:cs typeface="Playfair Display"/>
                <a:sym typeface="Playfair Display"/>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118" name="Shape 118"/>
        <p:cNvGrpSpPr/>
        <p:nvPr/>
      </p:nvGrpSpPr>
      <p:grpSpPr>
        <a:xfrm>
          <a:off x="0" y="0"/>
          <a:ext cx="0" cy="0"/>
          <a:chOff x="0" y="0"/>
          <a:chExt cx="0" cy="0"/>
        </a:xfrm>
      </p:grpSpPr>
      <p:sp>
        <p:nvSpPr>
          <p:cNvPr id="119" name="Google Shape;119;p23"/>
          <p:cNvSpPr txBox="1"/>
          <p:nvPr>
            <p:ph hasCustomPrompt="1" type="title"/>
          </p:nvPr>
        </p:nvSpPr>
        <p:spPr>
          <a:xfrm>
            <a:off x="1394994" y="2111267"/>
            <a:ext cx="9404400" cy="19540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0000"/>
              <a:buFont typeface="Playfair Display"/>
              <a:buNone/>
              <a:defRPr sz="10000">
                <a:solidFill>
                  <a:schemeClr val="lt1"/>
                </a:solidFill>
                <a:latin typeface="Playfair Display"/>
                <a:ea typeface="Playfair Display"/>
                <a:cs typeface="Playfair Display"/>
                <a:sym typeface="Playfair Display"/>
              </a:defRPr>
            </a:lvl1pPr>
            <a:lvl2pPr lvl="1"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120" name="Google Shape;120;p23"/>
          <p:cNvSpPr txBox="1"/>
          <p:nvPr>
            <p:ph idx="1" type="subTitle"/>
          </p:nvPr>
        </p:nvSpPr>
        <p:spPr>
          <a:xfrm>
            <a:off x="3147900" y="4197933"/>
            <a:ext cx="5942800" cy="5488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lgn="ctr">
              <a:spcBef>
                <a:spcPts val="0"/>
              </a:spcBef>
              <a:spcAft>
                <a:spcPts val="0"/>
              </a:spcAft>
              <a:buSzPts val="1900"/>
              <a:buFont typeface="Montserrat"/>
              <a:buNone/>
              <a:defRPr>
                <a:latin typeface="Montserrat"/>
                <a:ea typeface="Montserrat"/>
                <a:cs typeface="Montserrat"/>
                <a:sym typeface="Montserrat"/>
              </a:defRPr>
            </a:lvl2pPr>
            <a:lvl3pPr lvl="2" algn="ctr">
              <a:spcBef>
                <a:spcPts val="0"/>
              </a:spcBef>
              <a:spcAft>
                <a:spcPts val="0"/>
              </a:spcAft>
              <a:buSzPts val="1900"/>
              <a:buFont typeface="Montserrat"/>
              <a:buNone/>
              <a:defRPr>
                <a:latin typeface="Montserrat"/>
                <a:ea typeface="Montserrat"/>
                <a:cs typeface="Montserrat"/>
                <a:sym typeface="Montserrat"/>
              </a:defRPr>
            </a:lvl3pPr>
            <a:lvl4pPr lvl="3" algn="ctr">
              <a:spcBef>
                <a:spcPts val="0"/>
              </a:spcBef>
              <a:spcAft>
                <a:spcPts val="0"/>
              </a:spcAft>
              <a:buSzPts val="1900"/>
              <a:buFont typeface="Montserrat"/>
              <a:buNone/>
              <a:defRPr>
                <a:latin typeface="Montserrat"/>
                <a:ea typeface="Montserrat"/>
                <a:cs typeface="Montserrat"/>
                <a:sym typeface="Montserrat"/>
              </a:defRPr>
            </a:lvl4pPr>
            <a:lvl5pPr lvl="4" algn="ctr">
              <a:spcBef>
                <a:spcPts val="0"/>
              </a:spcBef>
              <a:spcAft>
                <a:spcPts val="0"/>
              </a:spcAft>
              <a:buSzPts val="1900"/>
              <a:buFont typeface="Montserrat"/>
              <a:buNone/>
              <a:defRPr>
                <a:latin typeface="Montserrat"/>
                <a:ea typeface="Montserrat"/>
                <a:cs typeface="Montserrat"/>
                <a:sym typeface="Montserrat"/>
              </a:defRPr>
            </a:lvl5pPr>
            <a:lvl6pPr lvl="5" algn="ctr">
              <a:spcBef>
                <a:spcPts val="0"/>
              </a:spcBef>
              <a:spcAft>
                <a:spcPts val="0"/>
              </a:spcAft>
              <a:buSzPts val="1900"/>
              <a:buFont typeface="Montserrat"/>
              <a:buNone/>
              <a:defRPr>
                <a:latin typeface="Montserrat"/>
                <a:ea typeface="Montserrat"/>
                <a:cs typeface="Montserrat"/>
                <a:sym typeface="Montserrat"/>
              </a:defRPr>
            </a:lvl6pPr>
            <a:lvl7pPr lvl="6" algn="ctr">
              <a:spcBef>
                <a:spcPts val="0"/>
              </a:spcBef>
              <a:spcAft>
                <a:spcPts val="0"/>
              </a:spcAft>
              <a:buSzPts val="1900"/>
              <a:buFont typeface="Montserrat"/>
              <a:buNone/>
              <a:defRPr>
                <a:latin typeface="Montserrat"/>
                <a:ea typeface="Montserrat"/>
                <a:cs typeface="Montserrat"/>
                <a:sym typeface="Montserrat"/>
              </a:defRPr>
            </a:lvl7pPr>
            <a:lvl8pPr lvl="7" algn="ctr">
              <a:spcBef>
                <a:spcPts val="0"/>
              </a:spcBef>
              <a:spcAft>
                <a:spcPts val="0"/>
              </a:spcAft>
              <a:buSzPts val="1900"/>
              <a:buFont typeface="Montserrat"/>
              <a:buNone/>
              <a:defRPr>
                <a:latin typeface="Montserrat"/>
                <a:ea typeface="Montserrat"/>
                <a:cs typeface="Montserrat"/>
                <a:sym typeface="Montserrat"/>
              </a:defRPr>
            </a:lvl8pPr>
            <a:lvl9pPr lvl="8" algn="ctr">
              <a:spcBef>
                <a:spcPts val="0"/>
              </a:spcBef>
              <a:spcAft>
                <a:spcPts val="0"/>
              </a:spcAft>
              <a:buSzPts val="19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1">
    <p:spTree>
      <p:nvGrpSpPr>
        <p:cNvPr id="122" name="Shape 122"/>
        <p:cNvGrpSpPr/>
        <p:nvPr/>
      </p:nvGrpSpPr>
      <p:grpSpPr>
        <a:xfrm>
          <a:off x="0" y="0"/>
          <a:ext cx="0" cy="0"/>
          <a:chOff x="0" y="0"/>
          <a:chExt cx="0" cy="0"/>
        </a:xfrm>
      </p:grpSpPr>
      <p:sp>
        <p:nvSpPr>
          <p:cNvPr id="123" name="Google Shape;123;p25"/>
          <p:cNvSpPr txBox="1"/>
          <p:nvPr>
            <p:ph type="title"/>
          </p:nvPr>
        </p:nvSpPr>
        <p:spPr>
          <a:xfrm>
            <a:off x="6968800" y="4220924"/>
            <a:ext cx="3986800" cy="542800"/>
          </a:xfrm>
          <a:prstGeom prst="rect">
            <a:avLst/>
          </a:prstGeom>
        </p:spPr>
        <p:txBody>
          <a:bodyPr anchorCtr="0" anchor="t" bIns="121900" lIns="121900" spcFirstLastPara="1" rIns="121900" wrap="square" tIns="121900">
            <a:noAutofit/>
          </a:bodyPr>
          <a:lstStyle>
            <a:lvl1pPr lvl="0">
              <a:spcBef>
                <a:spcPts val="0"/>
              </a:spcBef>
              <a:spcAft>
                <a:spcPts val="0"/>
              </a:spcAft>
              <a:buSzPts val="1900"/>
              <a:buFont typeface="Montserrat"/>
              <a:buNone/>
              <a:defRPr sz="1900">
                <a:latin typeface="Playfair Display SemiBold"/>
                <a:ea typeface="Playfair Display SemiBold"/>
                <a:cs typeface="Playfair Display SemiBold"/>
                <a:sym typeface="Playfair Display SemiBold"/>
              </a:defRPr>
            </a:lvl1pPr>
            <a:lvl2pPr lvl="1">
              <a:spcBef>
                <a:spcPts val="0"/>
              </a:spcBef>
              <a:spcAft>
                <a:spcPts val="0"/>
              </a:spcAft>
              <a:buSzPts val="1900"/>
              <a:buFont typeface="Montserrat"/>
              <a:buNone/>
              <a:defRPr b="1" sz="1900">
                <a:latin typeface="Montserrat"/>
                <a:ea typeface="Montserrat"/>
                <a:cs typeface="Montserrat"/>
                <a:sym typeface="Montserrat"/>
              </a:defRPr>
            </a:lvl2pPr>
            <a:lvl3pPr lvl="2">
              <a:spcBef>
                <a:spcPts val="0"/>
              </a:spcBef>
              <a:spcAft>
                <a:spcPts val="0"/>
              </a:spcAft>
              <a:buSzPts val="1900"/>
              <a:buFont typeface="Montserrat"/>
              <a:buNone/>
              <a:defRPr b="1" sz="1900">
                <a:latin typeface="Montserrat"/>
                <a:ea typeface="Montserrat"/>
                <a:cs typeface="Montserrat"/>
                <a:sym typeface="Montserrat"/>
              </a:defRPr>
            </a:lvl3pPr>
            <a:lvl4pPr lvl="3">
              <a:spcBef>
                <a:spcPts val="0"/>
              </a:spcBef>
              <a:spcAft>
                <a:spcPts val="0"/>
              </a:spcAft>
              <a:buSzPts val="1900"/>
              <a:buFont typeface="Montserrat"/>
              <a:buNone/>
              <a:defRPr b="1" sz="1900">
                <a:latin typeface="Montserrat"/>
                <a:ea typeface="Montserrat"/>
                <a:cs typeface="Montserrat"/>
                <a:sym typeface="Montserrat"/>
              </a:defRPr>
            </a:lvl4pPr>
            <a:lvl5pPr lvl="4">
              <a:spcBef>
                <a:spcPts val="0"/>
              </a:spcBef>
              <a:spcAft>
                <a:spcPts val="0"/>
              </a:spcAft>
              <a:buSzPts val="1900"/>
              <a:buFont typeface="Montserrat"/>
              <a:buNone/>
              <a:defRPr b="1" sz="1900">
                <a:latin typeface="Montserrat"/>
                <a:ea typeface="Montserrat"/>
                <a:cs typeface="Montserrat"/>
                <a:sym typeface="Montserrat"/>
              </a:defRPr>
            </a:lvl5pPr>
            <a:lvl6pPr lvl="5">
              <a:spcBef>
                <a:spcPts val="0"/>
              </a:spcBef>
              <a:spcAft>
                <a:spcPts val="0"/>
              </a:spcAft>
              <a:buSzPts val="1900"/>
              <a:buFont typeface="Montserrat"/>
              <a:buNone/>
              <a:defRPr b="1" sz="1900">
                <a:latin typeface="Montserrat"/>
                <a:ea typeface="Montserrat"/>
                <a:cs typeface="Montserrat"/>
                <a:sym typeface="Montserrat"/>
              </a:defRPr>
            </a:lvl6pPr>
            <a:lvl7pPr lvl="6">
              <a:spcBef>
                <a:spcPts val="0"/>
              </a:spcBef>
              <a:spcAft>
                <a:spcPts val="0"/>
              </a:spcAft>
              <a:buSzPts val="1900"/>
              <a:buFont typeface="Montserrat"/>
              <a:buNone/>
              <a:defRPr b="1" sz="1900">
                <a:latin typeface="Montserrat"/>
                <a:ea typeface="Montserrat"/>
                <a:cs typeface="Montserrat"/>
                <a:sym typeface="Montserrat"/>
              </a:defRPr>
            </a:lvl7pPr>
            <a:lvl8pPr lvl="7">
              <a:spcBef>
                <a:spcPts val="0"/>
              </a:spcBef>
              <a:spcAft>
                <a:spcPts val="0"/>
              </a:spcAft>
              <a:buSzPts val="1900"/>
              <a:buFont typeface="Montserrat"/>
              <a:buNone/>
              <a:defRPr b="1" sz="1900">
                <a:latin typeface="Montserrat"/>
                <a:ea typeface="Montserrat"/>
                <a:cs typeface="Montserrat"/>
                <a:sym typeface="Montserrat"/>
              </a:defRPr>
            </a:lvl8pPr>
            <a:lvl9pPr lvl="8">
              <a:spcBef>
                <a:spcPts val="0"/>
              </a:spcBef>
              <a:spcAft>
                <a:spcPts val="0"/>
              </a:spcAft>
              <a:buSzPts val="1900"/>
              <a:buFont typeface="Montserrat"/>
              <a:buNone/>
              <a:defRPr b="1" sz="1900">
                <a:latin typeface="Montserrat"/>
                <a:ea typeface="Montserrat"/>
                <a:cs typeface="Montserrat"/>
                <a:sym typeface="Montserrat"/>
              </a:defRPr>
            </a:lvl9pPr>
          </a:lstStyle>
          <a:p/>
        </p:txBody>
      </p:sp>
      <p:sp>
        <p:nvSpPr>
          <p:cNvPr id="124" name="Google Shape;124;p25"/>
          <p:cNvSpPr txBox="1"/>
          <p:nvPr>
            <p:ph idx="2" type="title"/>
          </p:nvPr>
        </p:nvSpPr>
        <p:spPr>
          <a:xfrm>
            <a:off x="6968800" y="2094268"/>
            <a:ext cx="3986800" cy="2081600"/>
          </a:xfrm>
          <a:prstGeom prst="rect">
            <a:avLst/>
          </a:prstGeom>
        </p:spPr>
        <p:txBody>
          <a:bodyPr anchorCtr="0" anchor="b" bIns="121900" lIns="121900" spcFirstLastPara="1" rIns="121900" wrap="square" tIns="121900">
            <a:noAutofit/>
          </a:bodyPr>
          <a:lstStyle>
            <a:lvl1pPr lvl="0">
              <a:spcBef>
                <a:spcPts val="0"/>
              </a:spcBef>
              <a:spcAft>
                <a:spcPts val="0"/>
              </a:spcAft>
              <a:buSzPts val="1900"/>
              <a:buFont typeface="Montserrat"/>
              <a:buNone/>
              <a:defRPr i="1" sz="2400">
                <a:latin typeface="Montserrat"/>
                <a:ea typeface="Montserrat"/>
                <a:cs typeface="Montserrat"/>
                <a:sym typeface="Montserrat"/>
              </a:defRPr>
            </a:lvl1pPr>
            <a:lvl2pPr lvl="1">
              <a:spcBef>
                <a:spcPts val="0"/>
              </a:spcBef>
              <a:spcAft>
                <a:spcPts val="0"/>
              </a:spcAft>
              <a:buSzPts val="1900"/>
              <a:buFont typeface="Montserrat"/>
              <a:buNone/>
              <a:defRPr sz="1900">
                <a:latin typeface="Montserrat"/>
                <a:ea typeface="Montserrat"/>
                <a:cs typeface="Montserrat"/>
                <a:sym typeface="Montserrat"/>
              </a:defRPr>
            </a:lvl2pPr>
            <a:lvl3pPr lvl="2">
              <a:spcBef>
                <a:spcPts val="0"/>
              </a:spcBef>
              <a:spcAft>
                <a:spcPts val="0"/>
              </a:spcAft>
              <a:buSzPts val="1900"/>
              <a:buFont typeface="Montserrat"/>
              <a:buNone/>
              <a:defRPr sz="1900">
                <a:latin typeface="Montserrat"/>
                <a:ea typeface="Montserrat"/>
                <a:cs typeface="Montserrat"/>
                <a:sym typeface="Montserrat"/>
              </a:defRPr>
            </a:lvl3pPr>
            <a:lvl4pPr lvl="3">
              <a:spcBef>
                <a:spcPts val="0"/>
              </a:spcBef>
              <a:spcAft>
                <a:spcPts val="0"/>
              </a:spcAft>
              <a:buSzPts val="1900"/>
              <a:buFont typeface="Montserrat"/>
              <a:buNone/>
              <a:defRPr sz="1900">
                <a:latin typeface="Montserrat"/>
                <a:ea typeface="Montserrat"/>
                <a:cs typeface="Montserrat"/>
                <a:sym typeface="Montserrat"/>
              </a:defRPr>
            </a:lvl4pPr>
            <a:lvl5pPr lvl="4">
              <a:spcBef>
                <a:spcPts val="0"/>
              </a:spcBef>
              <a:spcAft>
                <a:spcPts val="0"/>
              </a:spcAft>
              <a:buSzPts val="1900"/>
              <a:buFont typeface="Montserrat"/>
              <a:buNone/>
              <a:defRPr sz="1900">
                <a:latin typeface="Montserrat"/>
                <a:ea typeface="Montserrat"/>
                <a:cs typeface="Montserrat"/>
                <a:sym typeface="Montserrat"/>
              </a:defRPr>
            </a:lvl5pPr>
            <a:lvl6pPr lvl="5">
              <a:spcBef>
                <a:spcPts val="0"/>
              </a:spcBef>
              <a:spcAft>
                <a:spcPts val="0"/>
              </a:spcAft>
              <a:buSzPts val="1900"/>
              <a:buFont typeface="Montserrat"/>
              <a:buNone/>
              <a:defRPr sz="1900">
                <a:latin typeface="Montserrat"/>
                <a:ea typeface="Montserrat"/>
                <a:cs typeface="Montserrat"/>
                <a:sym typeface="Montserrat"/>
              </a:defRPr>
            </a:lvl6pPr>
            <a:lvl7pPr lvl="6">
              <a:spcBef>
                <a:spcPts val="0"/>
              </a:spcBef>
              <a:spcAft>
                <a:spcPts val="0"/>
              </a:spcAft>
              <a:buSzPts val="1900"/>
              <a:buFont typeface="Montserrat"/>
              <a:buNone/>
              <a:defRPr sz="1900">
                <a:latin typeface="Montserrat"/>
                <a:ea typeface="Montserrat"/>
                <a:cs typeface="Montserrat"/>
                <a:sym typeface="Montserrat"/>
              </a:defRPr>
            </a:lvl7pPr>
            <a:lvl8pPr lvl="7">
              <a:spcBef>
                <a:spcPts val="0"/>
              </a:spcBef>
              <a:spcAft>
                <a:spcPts val="0"/>
              </a:spcAft>
              <a:buSzPts val="1900"/>
              <a:buFont typeface="Montserrat"/>
              <a:buNone/>
              <a:defRPr sz="1900">
                <a:latin typeface="Montserrat"/>
                <a:ea typeface="Montserrat"/>
                <a:cs typeface="Montserrat"/>
                <a:sym typeface="Montserrat"/>
              </a:defRPr>
            </a:lvl8pPr>
            <a:lvl9pPr lvl="8">
              <a:spcBef>
                <a:spcPts val="0"/>
              </a:spcBef>
              <a:spcAft>
                <a:spcPts val="0"/>
              </a:spcAft>
              <a:buSzPts val="1900"/>
              <a:buFont typeface="Montserrat"/>
              <a:buNone/>
              <a:defRPr sz="1900">
                <a:latin typeface="Montserrat"/>
                <a:ea typeface="Montserrat"/>
                <a:cs typeface="Montserrat"/>
                <a:sym typeface="Montserra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_1">
    <p:bg>
      <p:bgPr>
        <a:solidFill>
          <a:schemeClr val="dk2"/>
        </a:solidFill>
      </p:bgPr>
    </p:bg>
    <p:spTree>
      <p:nvGrpSpPr>
        <p:cNvPr id="125" name="Shape 125"/>
        <p:cNvGrpSpPr/>
        <p:nvPr/>
      </p:nvGrpSpPr>
      <p:grpSpPr>
        <a:xfrm>
          <a:off x="0" y="0"/>
          <a:ext cx="0" cy="0"/>
          <a:chOff x="0" y="0"/>
          <a:chExt cx="0" cy="0"/>
        </a:xfrm>
      </p:grpSpPr>
      <p:sp>
        <p:nvSpPr>
          <p:cNvPr id="126" name="Google Shape;126;p26"/>
          <p:cNvSpPr txBox="1"/>
          <p:nvPr>
            <p:ph type="title"/>
          </p:nvPr>
        </p:nvSpPr>
        <p:spPr>
          <a:xfrm>
            <a:off x="4010600" y="4212750"/>
            <a:ext cx="4170800" cy="650000"/>
          </a:xfrm>
          <a:prstGeom prst="rect">
            <a:avLst/>
          </a:prstGeom>
        </p:spPr>
        <p:txBody>
          <a:bodyPr anchorCtr="0" anchor="t" bIns="121900" lIns="121900" spcFirstLastPara="1" rIns="121900" wrap="square" tIns="121900">
            <a:noAutofit/>
          </a:bodyPr>
          <a:lstStyle>
            <a:lvl1pPr lvl="0">
              <a:spcBef>
                <a:spcPts val="0"/>
              </a:spcBef>
              <a:spcAft>
                <a:spcPts val="0"/>
              </a:spcAft>
              <a:buSzPts val="1900"/>
              <a:buFont typeface="Montserrat"/>
              <a:buNone/>
              <a:defRPr sz="2700">
                <a:solidFill>
                  <a:schemeClr val="lt1"/>
                </a:solidFill>
                <a:latin typeface="Playfair Display SemiBold"/>
                <a:ea typeface="Playfair Display SemiBold"/>
                <a:cs typeface="Playfair Display SemiBold"/>
                <a:sym typeface="Playfair Display SemiBold"/>
              </a:defRPr>
            </a:lvl1pPr>
            <a:lvl2pPr lvl="1">
              <a:spcBef>
                <a:spcPts val="0"/>
              </a:spcBef>
              <a:spcAft>
                <a:spcPts val="0"/>
              </a:spcAft>
              <a:buSzPts val="1900"/>
              <a:buFont typeface="Montserrat"/>
              <a:buNone/>
              <a:defRPr b="1" sz="1900">
                <a:latin typeface="Montserrat"/>
                <a:ea typeface="Montserrat"/>
                <a:cs typeface="Montserrat"/>
                <a:sym typeface="Montserrat"/>
              </a:defRPr>
            </a:lvl2pPr>
            <a:lvl3pPr lvl="2">
              <a:spcBef>
                <a:spcPts val="0"/>
              </a:spcBef>
              <a:spcAft>
                <a:spcPts val="0"/>
              </a:spcAft>
              <a:buSzPts val="1900"/>
              <a:buFont typeface="Montserrat"/>
              <a:buNone/>
              <a:defRPr b="1" sz="1900">
                <a:latin typeface="Montserrat"/>
                <a:ea typeface="Montserrat"/>
                <a:cs typeface="Montserrat"/>
                <a:sym typeface="Montserrat"/>
              </a:defRPr>
            </a:lvl3pPr>
            <a:lvl4pPr lvl="3">
              <a:spcBef>
                <a:spcPts val="0"/>
              </a:spcBef>
              <a:spcAft>
                <a:spcPts val="0"/>
              </a:spcAft>
              <a:buSzPts val="1900"/>
              <a:buFont typeface="Montserrat"/>
              <a:buNone/>
              <a:defRPr b="1" sz="1900">
                <a:latin typeface="Montserrat"/>
                <a:ea typeface="Montserrat"/>
                <a:cs typeface="Montserrat"/>
                <a:sym typeface="Montserrat"/>
              </a:defRPr>
            </a:lvl4pPr>
            <a:lvl5pPr lvl="4">
              <a:spcBef>
                <a:spcPts val="0"/>
              </a:spcBef>
              <a:spcAft>
                <a:spcPts val="0"/>
              </a:spcAft>
              <a:buSzPts val="1900"/>
              <a:buFont typeface="Montserrat"/>
              <a:buNone/>
              <a:defRPr b="1" sz="1900">
                <a:latin typeface="Montserrat"/>
                <a:ea typeface="Montserrat"/>
                <a:cs typeface="Montserrat"/>
                <a:sym typeface="Montserrat"/>
              </a:defRPr>
            </a:lvl5pPr>
            <a:lvl6pPr lvl="5">
              <a:spcBef>
                <a:spcPts val="0"/>
              </a:spcBef>
              <a:spcAft>
                <a:spcPts val="0"/>
              </a:spcAft>
              <a:buSzPts val="1900"/>
              <a:buFont typeface="Montserrat"/>
              <a:buNone/>
              <a:defRPr b="1" sz="1900">
                <a:latin typeface="Montserrat"/>
                <a:ea typeface="Montserrat"/>
                <a:cs typeface="Montserrat"/>
                <a:sym typeface="Montserrat"/>
              </a:defRPr>
            </a:lvl6pPr>
            <a:lvl7pPr lvl="6">
              <a:spcBef>
                <a:spcPts val="0"/>
              </a:spcBef>
              <a:spcAft>
                <a:spcPts val="0"/>
              </a:spcAft>
              <a:buSzPts val="1900"/>
              <a:buFont typeface="Montserrat"/>
              <a:buNone/>
              <a:defRPr b="1" sz="1900">
                <a:latin typeface="Montserrat"/>
                <a:ea typeface="Montserrat"/>
                <a:cs typeface="Montserrat"/>
                <a:sym typeface="Montserrat"/>
              </a:defRPr>
            </a:lvl7pPr>
            <a:lvl8pPr lvl="7">
              <a:spcBef>
                <a:spcPts val="0"/>
              </a:spcBef>
              <a:spcAft>
                <a:spcPts val="0"/>
              </a:spcAft>
              <a:buSzPts val="1900"/>
              <a:buFont typeface="Montserrat"/>
              <a:buNone/>
              <a:defRPr b="1" sz="1900">
                <a:latin typeface="Montserrat"/>
                <a:ea typeface="Montserrat"/>
                <a:cs typeface="Montserrat"/>
                <a:sym typeface="Montserrat"/>
              </a:defRPr>
            </a:lvl8pPr>
            <a:lvl9pPr lvl="8">
              <a:spcBef>
                <a:spcPts val="0"/>
              </a:spcBef>
              <a:spcAft>
                <a:spcPts val="0"/>
              </a:spcAft>
              <a:buSzPts val="1900"/>
              <a:buFont typeface="Montserrat"/>
              <a:buNone/>
              <a:defRPr b="1" sz="1900">
                <a:latin typeface="Montserrat"/>
                <a:ea typeface="Montserrat"/>
                <a:cs typeface="Montserrat"/>
                <a:sym typeface="Montserrat"/>
              </a:defRPr>
            </a:lvl9pPr>
          </a:lstStyle>
          <a:p/>
        </p:txBody>
      </p:sp>
      <p:sp>
        <p:nvSpPr>
          <p:cNvPr id="127" name="Google Shape;127;p26"/>
          <p:cNvSpPr txBox="1"/>
          <p:nvPr>
            <p:ph idx="2" type="title"/>
          </p:nvPr>
        </p:nvSpPr>
        <p:spPr>
          <a:xfrm>
            <a:off x="2701367" y="1989183"/>
            <a:ext cx="6789200" cy="2178800"/>
          </a:xfrm>
          <a:prstGeom prst="rect">
            <a:avLst/>
          </a:prstGeom>
        </p:spPr>
        <p:txBody>
          <a:bodyPr anchorCtr="0" anchor="b" bIns="121900" lIns="121900" spcFirstLastPara="1" rIns="121900" wrap="square" tIns="121900">
            <a:noAutofit/>
          </a:bodyPr>
          <a:lstStyle>
            <a:lvl1pPr lvl="0">
              <a:spcBef>
                <a:spcPts val="0"/>
              </a:spcBef>
              <a:spcAft>
                <a:spcPts val="0"/>
              </a:spcAft>
              <a:buSzPts val="1900"/>
              <a:buFont typeface="Montserrat"/>
              <a:buNone/>
              <a:defRPr sz="3200">
                <a:solidFill>
                  <a:schemeClr val="lt1"/>
                </a:solidFill>
                <a:latin typeface="Montserrat"/>
                <a:ea typeface="Montserrat"/>
                <a:cs typeface="Montserrat"/>
                <a:sym typeface="Montserrat"/>
              </a:defRPr>
            </a:lvl1pPr>
            <a:lvl2pPr lvl="1">
              <a:spcBef>
                <a:spcPts val="0"/>
              </a:spcBef>
              <a:spcAft>
                <a:spcPts val="0"/>
              </a:spcAft>
              <a:buSzPts val="1900"/>
              <a:buFont typeface="Montserrat"/>
              <a:buNone/>
              <a:defRPr sz="1900">
                <a:latin typeface="Montserrat"/>
                <a:ea typeface="Montserrat"/>
                <a:cs typeface="Montserrat"/>
                <a:sym typeface="Montserrat"/>
              </a:defRPr>
            </a:lvl2pPr>
            <a:lvl3pPr lvl="2">
              <a:spcBef>
                <a:spcPts val="0"/>
              </a:spcBef>
              <a:spcAft>
                <a:spcPts val="0"/>
              </a:spcAft>
              <a:buSzPts val="1900"/>
              <a:buFont typeface="Montserrat"/>
              <a:buNone/>
              <a:defRPr sz="1900">
                <a:latin typeface="Montserrat"/>
                <a:ea typeface="Montserrat"/>
                <a:cs typeface="Montserrat"/>
                <a:sym typeface="Montserrat"/>
              </a:defRPr>
            </a:lvl3pPr>
            <a:lvl4pPr lvl="3">
              <a:spcBef>
                <a:spcPts val="0"/>
              </a:spcBef>
              <a:spcAft>
                <a:spcPts val="0"/>
              </a:spcAft>
              <a:buSzPts val="1900"/>
              <a:buFont typeface="Montserrat"/>
              <a:buNone/>
              <a:defRPr sz="1900">
                <a:latin typeface="Montserrat"/>
                <a:ea typeface="Montserrat"/>
                <a:cs typeface="Montserrat"/>
                <a:sym typeface="Montserrat"/>
              </a:defRPr>
            </a:lvl4pPr>
            <a:lvl5pPr lvl="4">
              <a:spcBef>
                <a:spcPts val="0"/>
              </a:spcBef>
              <a:spcAft>
                <a:spcPts val="0"/>
              </a:spcAft>
              <a:buSzPts val="1900"/>
              <a:buFont typeface="Montserrat"/>
              <a:buNone/>
              <a:defRPr sz="1900">
                <a:latin typeface="Montserrat"/>
                <a:ea typeface="Montserrat"/>
                <a:cs typeface="Montserrat"/>
                <a:sym typeface="Montserrat"/>
              </a:defRPr>
            </a:lvl5pPr>
            <a:lvl6pPr lvl="5">
              <a:spcBef>
                <a:spcPts val="0"/>
              </a:spcBef>
              <a:spcAft>
                <a:spcPts val="0"/>
              </a:spcAft>
              <a:buSzPts val="1900"/>
              <a:buFont typeface="Montserrat"/>
              <a:buNone/>
              <a:defRPr sz="1900">
                <a:latin typeface="Montserrat"/>
                <a:ea typeface="Montserrat"/>
                <a:cs typeface="Montserrat"/>
                <a:sym typeface="Montserrat"/>
              </a:defRPr>
            </a:lvl6pPr>
            <a:lvl7pPr lvl="6">
              <a:spcBef>
                <a:spcPts val="0"/>
              </a:spcBef>
              <a:spcAft>
                <a:spcPts val="0"/>
              </a:spcAft>
              <a:buSzPts val="1900"/>
              <a:buFont typeface="Montserrat"/>
              <a:buNone/>
              <a:defRPr sz="1900">
                <a:latin typeface="Montserrat"/>
                <a:ea typeface="Montserrat"/>
                <a:cs typeface="Montserrat"/>
                <a:sym typeface="Montserrat"/>
              </a:defRPr>
            </a:lvl7pPr>
            <a:lvl8pPr lvl="7">
              <a:spcBef>
                <a:spcPts val="0"/>
              </a:spcBef>
              <a:spcAft>
                <a:spcPts val="0"/>
              </a:spcAft>
              <a:buSzPts val="1900"/>
              <a:buFont typeface="Montserrat"/>
              <a:buNone/>
              <a:defRPr sz="1900">
                <a:latin typeface="Montserrat"/>
                <a:ea typeface="Montserrat"/>
                <a:cs typeface="Montserrat"/>
                <a:sym typeface="Montserrat"/>
              </a:defRPr>
            </a:lvl8pPr>
            <a:lvl9pPr lvl="8">
              <a:spcBef>
                <a:spcPts val="0"/>
              </a:spcBef>
              <a:spcAft>
                <a:spcPts val="0"/>
              </a:spcAft>
              <a:buSzPts val="1900"/>
              <a:buFont typeface="Montserrat"/>
              <a:buNone/>
              <a:defRPr sz="1900">
                <a:latin typeface="Montserrat"/>
                <a:ea typeface="Montserrat"/>
                <a:cs typeface="Montserrat"/>
                <a:sym typeface="Montserra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BLANK_1_1_1_1_1">
    <p:bg>
      <p:bgPr>
        <a:solidFill>
          <a:schemeClr val="lt1"/>
        </a:solidFill>
      </p:bgPr>
    </p:bg>
    <p:spTree>
      <p:nvGrpSpPr>
        <p:cNvPr id="128" name="Shape 128"/>
        <p:cNvGrpSpPr/>
        <p:nvPr/>
      </p:nvGrpSpPr>
      <p:grpSpPr>
        <a:xfrm>
          <a:off x="0" y="0"/>
          <a:ext cx="0" cy="0"/>
          <a:chOff x="0" y="0"/>
          <a:chExt cx="0" cy="0"/>
        </a:xfrm>
      </p:grpSpPr>
      <p:sp>
        <p:nvSpPr>
          <p:cNvPr id="129" name="Google Shape;129;p27"/>
          <p:cNvSpPr txBox="1"/>
          <p:nvPr>
            <p:ph type="title"/>
          </p:nvPr>
        </p:nvSpPr>
        <p:spPr>
          <a:xfrm>
            <a:off x="950967" y="3452450"/>
            <a:ext cx="4170800" cy="650000"/>
          </a:xfrm>
          <a:prstGeom prst="rect">
            <a:avLst/>
          </a:prstGeom>
        </p:spPr>
        <p:txBody>
          <a:bodyPr anchorCtr="0" anchor="t" bIns="121900" lIns="121900" spcFirstLastPara="1" rIns="121900" wrap="square" tIns="121900">
            <a:noAutofit/>
          </a:bodyPr>
          <a:lstStyle>
            <a:lvl1pPr lvl="0" algn="l">
              <a:spcBef>
                <a:spcPts val="0"/>
              </a:spcBef>
              <a:spcAft>
                <a:spcPts val="0"/>
              </a:spcAft>
              <a:buSzPts val="1900"/>
              <a:buFont typeface="Montserrat"/>
              <a:buNone/>
              <a:defRPr sz="2700">
                <a:latin typeface="Playfair Display SemiBold"/>
                <a:ea typeface="Playfair Display SemiBold"/>
                <a:cs typeface="Playfair Display SemiBold"/>
                <a:sym typeface="Playfair Display SemiBold"/>
              </a:defRPr>
            </a:lvl1pPr>
            <a:lvl2pPr lvl="1" algn="l">
              <a:spcBef>
                <a:spcPts val="0"/>
              </a:spcBef>
              <a:spcAft>
                <a:spcPts val="0"/>
              </a:spcAft>
              <a:buSzPts val="1900"/>
              <a:buFont typeface="Montserrat"/>
              <a:buNone/>
              <a:defRPr b="1" sz="1900">
                <a:latin typeface="Montserrat"/>
                <a:ea typeface="Montserrat"/>
                <a:cs typeface="Montserrat"/>
                <a:sym typeface="Montserrat"/>
              </a:defRPr>
            </a:lvl2pPr>
            <a:lvl3pPr lvl="2" algn="l">
              <a:spcBef>
                <a:spcPts val="0"/>
              </a:spcBef>
              <a:spcAft>
                <a:spcPts val="0"/>
              </a:spcAft>
              <a:buSzPts val="1900"/>
              <a:buFont typeface="Montserrat"/>
              <a:buNone/>
              <a:defRPr b="1" sz="1900">
                <a:latin typeface="Montserrat"/>
                <a:ea typeface="Montserrat"/>
                <a:cs typeface="Montserrat"/>
                <a:sym typeface="Montserrat"/>
              </a:defRPr>
            </a:lvl3pPr>
            <a:lvl4pPr lvl="3" algn="l">
              <a:spcBef>
                <a:spcPts val="0"/>
              </a:spcBef>
              <a:spcAft>
                <a:spcPts val="0"/>
              </a:spcAft>
              <a:buSzPts val="1900"/>
              <a:buFont typeface="Montserrat"/>
              <a:buNone/>
              <a:defRPr b="1" sz="1900">
                <a:latin typeface="Montserrat"/>
                <a:ea typeface="Montserrat"/>
                <a:cs typeface="Montserrat"/>
                <a:sym typeface="Montserrat"/>
              </a:defRPr>
            </a:lvl4pPr>
            <a:lvl5pPr lvl="4" algn="l">
              <a:spcBef>
                <a:spcPts val="0"/>
              </a:spcBef>
              <a:spcAft>
                <a:spcPts val="0"/>
              </a:spcAft>
              <a:buSzPts val="1900"/>
              <a:buFont typeface="Montserrat"/>
              <a:buNone/>
              <a:defRPr b="1" sz="1900">
                <a:latin typeface="Montserrat"/>
                <a:ea typeface="Montserrat"/>
                <a:cs typeface="Montserrat"/>
                <a:sym typeface="Montserrat"/>
              </a:defRPr>
            </a:lvl5pPr>
            <a:lvl6pPr lvl="5" algn="l">
              <a:spcBef>
                <a:spcPts val="0"/>
              </a:spcBef>
              <a:spcAft>
                <a:spcPts val="0"/>
              </a:spcAft>
              <a:buSzPts val="1900"/>
              <a:buFont typeface="Montserrat"/>
              <a:buNone/>
              <a:defRPr b="1" sz="1900">
                <a:latin typeface="Montserrat"/>
                <a:ea typeface="Montserrat"/>
                <a:cs typeface="Montserrat"/>
                <a:sym typeface="Montserrat"/>
              </a:defRPr>
            </a:lvl6pPr>
            <a:lvl7pPr lvl="6" algn="l">
              <a:spcBef>
                <a:spcPts val="0"/>
              </a:spcBef>
              <a:spcAft>
                <a:spcPts val="0"/>
              </a:spcAft>
              <a:buSzPts val="1900"/>
              <a:buFont typeface="Montserrat"/>
              <a:buNone/>
              <a:defRPr b="1" sz="1900">
                <a:latin typeface="Montserrat"/>
                <a:ea typeface="Montserrat"/>
                <a:cs typeface="Montserrat"/>
                <a:sym typeface="Montserrat"/>
              </a:defRPr>
            </a:lvl7pPr>
            <a:lvl8pPr lvl="7" algn="l">
              <a:spcBef>
                <a:spcPts val="0"/>
              </a:spcBef>
              <a:spcAft>
                <a:spcPts val="0"/>
              </a:spcAft>
              <a:buSzPts val="1900"/>
              <a:buFont typeface="Montserrat"/>
              <a:buNone/>
              <a:defRPr b="1" sz="1900">
                <a:latin typeface="Montserrat"/>
                <a:ea typeface="Montserrat"/>
                <a:cs typeface="Montserrat"/>
                <a:sym typeface="Montserrat"/>
              </a:defRPr>
            </a:lvl8pPr>
            <a:lvl9pPr lvl="8" algn="l">
              <a:spcBef>
                <a:spcPts val="0"/>
              </a:spcBef>
              <a:spcAft>
                <a:spcPts val="0"/>
              </a:spcAft>
              <a:buSzPts val="1900"/>
              <a:buFont typeface="Montserrat"/>
              <a:buNone/>
              <a:defRPr b="1" sz="1900">
                <a:latin typeface="Montserrat"/>
                <a:ea typeface="Montserrat"/>
                <a:cs typeface="Montserrat"/>
                <a:sym typeface="Montserrat"/>
              </a:defRPr>
            </a:lvl9pPr>
          </a:lstStyle>
          <a:p/>
        </p:txBody>
      </p:sp>
      <p:sp>
        <p:nvSpPr>
          <p:cNvPr id="130" name="Google Shape;130;p27"/>
          <p:cNvSpPr txBox="1"/>
          <p:nvPr>
            <p:ph idx="2" type="title"/>
          </p:nvPr>
        </p:nvSpPr>
        <p:spPr>
          <a:xfrm>
            <a:off x="950967" y="719333"/>
            <a:ext cx="5145200" cy="2688400"/>
          </a:xfrm>
          <a:prstGeom prst="rect">
            <a:avLst/>
          </a:prstGeom>
        </p:spPr>
        <p:txBody>
          <a:bodyPr anchorCtr="0" anchor="b" bIns="121900" lIns="121900" spcFirstLastPara="1" rIns="121900" wrap="square" tIns="121900">
            <a:noAutofit/>
          </a:bodyPr>
          <a:lstStyle>
            <a:lvl1pPr lvl="0" algn="l">
              <a:spcBef>
                <a:spcPts val="0"/>
              </a:spcBef>
              <a:spcAft>
                <a:spcPts val="0"/>
              </a:spcAft>
              <a:buSzPts val="1900"/>
              <a:buFont typeface="Montserrat"/>
              <a:buNone/>
              <a:defRPr sz="3200">
                <a:latin typeface="Montserrat"/>
                <a:ea typeface="Montserrat"/>
                <a:cs typeface="Montserrat"/>
                <a:sym typeface="Montserrat"/>
              </a:defRPr>
            </a:lvl1pPr>
            <a:lvl2pPr lvl="1" algn="l">
              <a:spcBef>
                <a:spcPts val="0"/>
              </a:spcBef>
              <a:spcAft>
                <a:spcPts val="0"/>
              </a:spcAft>
              <a:buSzPts val="1900"/>
              <a:buFont typeface="Montserrat"/>
              <a:buNone/>
              <a:defRPr sz="1900">
                <a:latin typeface="Montserrat"/>
                <a:ea typeface="Montserrat"/>
                <a:cs typeface="Montserrat"/>
                <a:sym typeface="Montserrat"/>
              </a:defRPr>
            </a:lvl2pPr>
            <a:lvl3pPr lvl="2" algn="l">
              <a:spcBef>
                <a:spcPts val="0"/>
              </a:spcBef>
              <a:spcAft>
                <a:spcPts val="0"/>
              </a:spcAft>
              <a:buSzPts val="1900"/>
              <a:buFont typeface="Montserrat"/>
              <a:buNone/>
              <a:defRPr sz="1900">
                <a:latin typeface="Montserrat"/>
                <a:ea typeface="Montserrat"/>
                <a:cs typeface="Montserrat"/>
                <a:sym typeface="Montserrat"/>
              </a:defRPr>
            </a:lvl3pPr>
            <a:lvl4pPr lvl="3" algn="l">
              <a:spcBef>
                <a:spcPts val="0"/>
              </a:spcBef>
              <a:spcAft>
                <a:spcPts val="0"/>
              </a:spcAft>
              <a:buSzPts val="1900"/>
              <a:buFont typeface="Montserrat"/>
              <a:buNone/>
              <a:defRPr sz="1900">
                <a:latin typeface="Montserrat"/>
                <a:ea typeface="Montserrat"/>
                <a:cs typeface="Montserrat"/>
                <a:sym typeface="Montserrat"/>
              </a:defRPr>
            </a:lvl4pPr>
            <a:lvl5pPr lvl="4" algn="l">
              <a:spcBef>
                <a:spcPts val="0"/>
              </a:spcBef>
              <a:spcAft>
                <a:spcPts val="0"/>
              </a:spcAft>
              <a:buSzPts val="1900"/>
              <a:buFont typeface="Montserrat"/>
              <a:buNone/>
              <a:defRPr sz="1900">
                <a:latin typeface="Montserrat"/>
                <a:ea typeface="Montserrat"/>
                <a:cs typeface="Montserrat"/>
                <a:sym typeface="Montserrat"/>
              </a:defRPr>
            </a:lvl5pPr>
            <a:lvl6pPr lvl="5" algn="l">
              <a:spcBef>
                <a:spcPts val="0"/>
              </a:spcBef>
              <a:spcAft>
                <a:spcPts val="0"/>
              </a:spcAft>
              <a:buSzPts val="1900"/>
              <a:buFont typeface="Montserrat"/>
              <a:buNone/>
              <a:defRPr sz="1900">
                <a:latin typeface="Montserrat"/>
                <a:ea typeface="Montserrat"/>
                <a:cs typeface="Montserrat"/>
                <a:sym typeface="Montserrat"/>
              </a:defRPr>
            </a:lvl6pPr>
            <a:lvl7pPr lvl="6" algn="l">
              <a:spcBef>
                <a:spcPts val="0"/>
              </a:spcBef>
              <a:spcAft>
                <a:spcPts val="0"/>
              </a:spcAft>
              <a:buSzPts val="1900"/>
              <a:buFont typeface="Montserrat"/>
              <a:buNone/>
              <a:defRPr sz="1900">
                <a:latin typeface="Montserrat"/>
                <a:ea typeface="Montserrat"/>
                <a:cs typeface="Montserrat"/>
                <a:sym typeface="Montserrat"/>
              </a:defRPr>
            </a:lvl7pPr>
            <a:lvl8pPr lvl="7" algn="l">
              <a:spcBef>
                <a:spcPts val="0"/>
              </a:spcBef>
              <a:spcAft>
                <a:spcPts val="0"/>
              </a:spcAft>
              <a:buSzPts val="1900"/>
              <a:buFont typeface="Montserrat"/>
              <a:buNone/>
              <a:defRPr sz="1900">
                <a:latin typeface="Montserrat"/>
                <a:ea typeface="Montserrat"/>
                <a:cs typeface="Montserrat"/>
                <a:sym typeface="Montserrat"/>
              </a:defRPr>
            </a:lvl8pPr>
            <a:lvl9pPr lvl="8" algn="l">
              <a:spcBef>
                <a:spcPts val="0"/>
              </a:spcBef>
              <a:spcAft>
                <a:spcPts val="0"/>
              </a:spcAft>
              <a:buSzPts val="1900"/>
              <a:buFont typeface="Montserrat"/>
              <a:buNone/>
              <a:defRPr sz="1900">
                <a:latin typeface="Montserrat"/>
                <a:ea typeface="Montserrat"/>
                <a:cs typeface="Montserrat"/>
                <a:sym typeface="Montserra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1" name="Shape 131"/>
        <p:cNvGrpSpPr/>
        <p:nvPr/>
      </p:nvGrpSpPr>
      <p:grpSpPr>
        <a:xfrm>
          <a:off x="0" y="0"/>
          <a:ext cx="0" cy="0"/>
          <a:chOff x="0" y="0"/>
          <a:chExt cx="0" cy="0"/>
        </a:xfrm>
      </p:grpSpPr>
      <p:sp>
        <p:nvSpPr>
          <p:cNvPr id="132" name="Google Shape;132;p28"/>
          <p:cNvSpPr/>
          <p:nvPr/>
        </p:nvSpPr>
        <p:spPr>
          <a:xfrm>
            <a:off x="100" y="2019800"/>
            <a:ext cx="12192000" cy="73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3" name="Google Shape;133;p28"/>
          <p:cNvSpPr/>
          <p:nvPr/>
        </p:nvSpPr>
        <p:spPr>
          <a:xfrm>
            <a:off x="100" y="4225167"/>
            <a:ext cx="12192000" cy="73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p28"/>
          <p:cNvSpPr txBox="1"/>
          <p:nvPr>
            <p:ph hasCustomPrompt="1" type="title"/>
          </p:nvPr>
        </p:nvSpPr>
        <p:spPr>
          <a:xfrm rot="1973">
            <a:off x="1820800" y="1952601"/>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35" name="Google Shape;135;p28"/>
          <p:cNvSpPr txBox="1"/>
          <p:nvPr>
            <p:ph idx="1" type="subTitle"/>
          </p:nvPr>
        </p:nvSpPr>
        <p:spPr>
          <a:xfrm>
            <a:off x="960000" y="3149937"/>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36" name="Google Shape;136;p28"/>
          <p:cNvSpPr txBox="1"/>
          <p:nvPr>
            <p:ph hasCustomPrompt="1" idx="2" type="title"/>
          </p:nvPr>
        </p:nvSpPr>
        <p:spPr>
          <a:xfrm rot="1973">
            <a:off x="1820800" y="4136934"/>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37" name="Google Shape;137;p28"/>
          <p:cNvSpPr txBox="1"/>
          <p:nvPr>
            <p:ph idx="3" type="subTitle"/>
          </p:nvPr>
        </p:nvSpPr>
        <p:spPr>
          <a:xfrm>
            <a:off x="960000" y="5334404"/>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38" name="Google Shape;138;p28"/>
          <p:cNvSpPr txBox="1"/>
          <p:nvPr>
            <p:ph hasCustomPrompt="1" idx="4" type="title"/>
          </p:nvPr>
        </p:nvSpPr>
        <p:spPr>
          <a:xfrm rot="1973">
            <a:off x="5399200" y="1952601"/>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39" name="Google Shape;139;p28"/>
          <p:cNvSpPr txBox="1"/>
          <p:nvPr>
            <p:ph idx="5" type="subTitle"/>
          </p:nvPr>
        </p:nvSpPr>
        <p:spPr>
          <a:xfrm>
            <a:off x="4538400" y="3149937"/>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40" name="Google Shape;140;p28"/>
          <p:cNvSpPr txBox="1"/>
          <p:nvPr>
            <p:ph hasCustomPrompt="1" idx="6" type="title"/>
          </p:nvPr>
        </p:nvSpPr>
        <p:spPr>
          <a:xfrm rot="1973">
            <a:off x="5399200" y="4136934"/>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41" name="Google Shape;141;p28"/>
          <p:cNvSpPr txBox="1"/>
          <p:nvPr>
            <p:ph idx="7" type="subTitle"/>
          </p:nvPr>
        </p:nvSpPr>
        <p:spPr>
          <a:xfrm>
            <a:off x="4538400" y="5334404"/>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42" name="Google Shape;142;p28"/>
          <p:cNvSpPr txBox="1"/>
          <p:nvPr>
            <p:ph hasCustomPrompt="1" idx="8" type="title"/>
          </p:nvPr>
        </p:nvSpPr>
        <p:spPr>
          <a:xfrm rot="1973">
            <a:off x="8977600" y="1952601"/>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43" name="Google Shape;143;p28"/>
          <p:cNvSpPr txBox="1"/>
          <p:nvPr>
            <p:ph idx="9" type="subTitle"/>
          </p:nvPr>
        </p:nvSpPr>
        <p:spPr>
          <a:xfrm>
            <a:off x="8116800" y="3149937"/>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44" name="Google Shape;144;p28"/>
          <p:cNvSpPr txBox="1"/>
          <p:nvPr>
            <p:ph hasCustomPrompt="1" idx="13" type="title"/>
          </p:nvPr>
        </p:nvSpPr>
        <p:spPr>
          <a:xfrm rot="1973">
            <a:off x="8977600" y="4136934"/>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45" name="Google Shape;145;p28"/>
          <p:cNvSpPr txBox="1"/>
          <p:nvPr>
            <p:ph idx="14" type="subTitle"/>
          </p:nvPr>
        </p:nvSpPr>
        <p:spPr>
          <a:xfrm>
            <a:off x="8116800" y="5334404"/>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46" name="Google Shape;146;p28"/>
          <p:cNvSpPr txBox="1"/>
          <p:nvPr>
            <p:ph idx="15" type="subTitle"/>
          </p:nvPr>
        </p:nvSpPr>
        <p:spPr>
          <a:xfrm>
            <a:off x="960000" y="27430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47" name="Google Shape;147;p28"/>
          <p:cNvSpPr txBox="1"/>
          <p:nvPr>
            <p:ph idx="16" type="subTitle"/>
          </p:nvPr>
        </p:nvSpPr>
        <p:spPr>
          <a:xfrm>
            <a:off x="960000" y="49276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48" name="Google Shape;148;p28"/>
          <p:cNvSpPr txBox="1"/>
          <p:nvPr>
            <p:ph idx="17" type="subTitle"/>
          </p:nvPr>
        </p:nvSpPr>
        <p:spPr>
          <a:xfrm>
            <a:off x="4538400" y="27430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49" name="Google Shape;149;p28"/>
          <p:cNvSpPr txBox="1"/>
          <p:nvPr>
            <p:ph idx="18" type="subTitle"/>
          </p:nvPr>
        </p:nvSpPr>
        <p:spPr>
          <a:xfrm>
            <a:off x="4538400" y="49276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50" name="Google Shape;150;p28"/>
          <p:cNvSpPr txBox="1"/>
          <p:nvPr>
            <p:ph idx="19" type="subTitle"/>
          </p:nvPr>
        </p:nvSpPr>
        <p:spPr>
          <a:xfrm>
            <a:off x="8116800" y="27430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51" name="Google Shape;151;p28"/>
          <p:cNvSpPr txBox="1"/>
          <p:nvPr>
            <p:ph idx="20" type="subTitle"/>
          </p:nvPr>
        </p:nvSpPr>
        <p:spPr>
          <a:xfrm>
            <a:off x="8116800" y="49276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52" name="Google Shape;152;p28"/>
          <p:cNvSpPr txBox="1"/>
          <p:nvPr>
            <p:ph idx="21"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153" name="Google Shape;153;p28"/>
          <p:cNvSpPr/>
          <p:nvPr/>
        </p:nvSpPr>
        <p:spPr>
          <a:xfrm>
            <a:off x="-64600" y="-77533"/>
            <a:ext cx="12321200" cy="10976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
    <p:spTree>
      <p:nvGrpSpPr>
        <p:cNvPr id="154" name="Shape 154"/>
        <p:cNvGrpSpPr/>
        <p:nvPr/>
      </p:nvGrpSpPr>
      <p:grpSpPr>
        <a:xfrm>
          <a:off x="0" y="0"/>
          <a:ext cx="0" cy="0"/>
          <a:chOff x="0" y="0"/>
          <a:chExt cx="0" cy="0"/>
        </a:xfrm>
      </p:grpSpPr>
      <p:sp>
        <p:nvSpPr>
          <p:cNvPr id="155" name="Google Shape;155;p29"/>
          <p:cNvSpPr txBox="1"/>
          <p:nvPr>
            <p:ph hasCustomPrompt="1" type="title"/>
          </p:nvPr>
        </p:nvSpPr>
        <p:spPr>
          <a:xfrm rot="1973">
            <a:off x="2176817" y="2169956"/>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56" name="Google Shape;156;p29"/>
          <p:cNvSpPr txBox="1"/>
          <p:nvPr>
            <p:ph idx="1" type="subTitle"/>
          </p:nvPr>
        </p:nvSpPr>
        <p:spPr>
          <a:xfrm>
            <a:off x="1316017" y="3149937"/>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57" name="Google Shape;157;p29"/>
          <p:cNvSpPr txBox="1"/>
          <p:nvPr>
            <p:ph hasCustomPrompt="1" idx="2" type="title"/>
          </p:nvPr>
        </p:nvSpPr>
        <p:spPr>
          <a:xfrm rot="1973">
            <a:off x="2176817" y="4354289"/>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58" name="Google Shape;158;p29"/>
          <p:cNvSpPr txBox="1"/>
          <p:nvPr>
            <p:ph idx="3" type="subTitle"/>
          </p:nvPr>
        </p:nvSpPr>
        <p:spPr>
          <a:xfrm>
            <a:off x="1316017" y="5334404"/>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59" name="Google Shape;159;p29"/>
          <p:cNvSpPr txBox="1"/>
          <p:nvPr>
            <p:ph hasCustomPrompt="1" idx="4" type="title"/>
          </p:nvPr>
        </p:nvSpPr>
        <p:spPr>
          <a:xfrm rot="1973">
            <a:off x="8621583" y="2169956"/>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60" name="Google Shape;160;p29"/>
          <p:cNvSpPr txBox="1"/>
          <p:nvPr>
            <p:ph idx="5" type="subTitle"/>
          </p:nvPr>
        </p:nvSpPr>
        <p:spPr>
          <a:xfrm>
            <a:off x="7760783" y="3149937"/>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61" name="Google Shape;161;p29"/>
          <p:cNvSpPr txBox="1"/>
          <p:nvPr>
            <p:ph hasCustomPrompt="1" idx="6" type="title"/>
          </p:nvPr>
        </p:nvSpPr>
        <p:spPr>
          <a:xfrm rot="1973">
            <a:off x="8621583" y="4354289"/>
            <a:ext cx="1393600" cy="8028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r>
              <a:t>xx%</a:t>
            </a:r>
          </a:p>
        </p:txBody>
      </p:sp>
      <p:sp>
        <p:nvSpPr>
          <p:cNvPr id="162" name="Google Shape;162;p29"/>
          <p:cNvSpPr txBox="1"/>
          <p:nvPr>
            <p:ph idx="7" type="subTitle"/>
          </p:nvPr>
        </p:nvSpPr>
        <p:spPr>
          <a:xfrm>
            <a:off x="7760783" y="5334404"/>
            <a:ext cx="3115200" cy="803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163" name="Google Shape;163;p29"/>
          <p:cNvSpPr txBox="1"/>
          <p:nvPr>
            <p:ph idx="8" type="subTitle"/>
          </p:nvPr>
        </p:nvSpPr>
        <p:spPr>
          <a:xfrm>
            <a:off x="1316017" y="27430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64" name="Google Shape;164;p29"/>
          <p:cNvSpPr txBox="1"/>
          <p:nvPr>
            <p:ph idx="9" type="subTitle"/>
          </p:nvPr>
        </p:nvSpPr>
        <p:spPr>
          <a:xfrm>
            <a:off x="1316017" y="49276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65" name="Google Shape;165;p29"/>
          <p:cNvSpPr txBox="1"/>
          <p:nvPr>
            <p:ph idx="13" type="subTitle"/>
          </p:nvPr>
        </p:nvSpPr>
        <p:spPr>
          <a:xfrm>
            <a:off x="7760783" y="27430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66" name="Google Shape;166;p29"/>
          <p:cNvSpPr txBox="1"/>
          <p:nvPr>
            <p:ph idx="14" type="subTitle"/>
          </p:nvPr>
        </p:nvSpPr>
        <p:spPr>
          <a:xfrm>
            <a:off x="7760783" y="4927600"/>
            <a:ext cx="3115200" cy="6228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None/>
              <a:defRPr sz="2400">
                <a:solidFill>
                  <a:schemeClr val="dk2"/>
                </a:solidFill>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167" name="Google Shape;167;p29"/>
          <p:cNvSpPr txBox="1"/>
          <p:nvPr>
            <p:ph idx="15"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168" name="Google Shape;168;p29"/>
          <p:cNvSpPr/>
          <p:nvPr/>
        </p:nvSpPr>
        <p:spPr>
          <a:xfrm>
            <a:off x="0" y="-47833"/>
            <a:ext cx="9508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29"/>
          <p:cNvSpPr/>
          <p:nvPr/>
        </p:nvSpPr>
        <p:spPr>
          <a:xfrm>
            <a:off x="11241200" y="-24000"/>
            <a:ext cx="9508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1">
    <p:spTree>
      <p:nvGrpSpPr>
        <p:cNvPr id="170" name="Shape 170"/>
        <p:cNvGrpSpPr/>
        <p:nvPr/>
      </p:nvGrpSpPr>
      <p:grpSpPr>
        <a:xfrm>
          <a:off x="0" y="0"/>
          <a:ext cx="0" cy="0"/>
          <a:chOff x="0" y="0"/>
          <a:chExt cx="0" cy="0"/>
        </a:xfrm>
      </p:grpSpPr>
      <p:sp>
        <p:nvSpPr>
          <p:cNvPr id="171" name="Google Shape;171;p30"/>
          <p:cNvSpPr/>
          <p:nvPr/>
        </p:nvSpPr>
        <p:spPr>
          <a:xfrm rot="-5400000">
            <a:off x="5712400" y="-5760516"/>
            <a:ext cx="774000" cy="121988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30"/>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1_1">
    <p:spTree>
      <p:nvGrpSpPr>
        <p:cNvPr id="173" name="Shape 173"/>
        <p:cNvGrpSpPr/>
        <p:nvPr/>
      </p:nvGrpSpPr>
      <p:grpSpPr>
        <a:xfrm>
          <a:off x="0" y="0"/>
          <a:ext cx="0" cy="0"/>
          <a:chOff x="0" y="0"/>
          <a:chExt cx="0" cy="0"/>
        </a:xfrm>
      </p:grpSpPr>
      <p:sp>
        <p:nvSpPr>
          <p:cNvPr id="174" name="Google Shape;174;p31"/>
          <p:cNvSpPr/>
          <p:nvPr/>
        </p:nvSpPr>
        <p:spPr>
          <a:xfrm>
            <a:off x="-24091" y="-47833"/>
            <a:ext cx="9876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p31"/>
          <p:cNvSpPr/>
          <p:nvPr/>
        </p:nvSpPr>
        <p:spPr>
          <a:xfrm>
            <a:off x="11228491" y="-24000"/>
            <a:ext cx="9876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31"/>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APTION_ONLY_1">
    <p:spTree>
      <p:nvGrpSpPr>
        <p:cNvPr id="177" name="Shape 177"/>
        <p:cNvGrpSpPr/>
        <p:nvPr/>
      </p:nvGrpSpPr>
      <p:grpSpPr>
        <a:xfrm>
          <a:off x="0" y="0"/>
          <a:ext cx="0" cy="0"/>
          <a:chOff x="0" y="0"/>
          <a:chExt cx="0" cy="0"/>
        </a:xfrm>
      </p:grpSpPr>
      <p:sp>
        <p:nvSpPr>
          <p:cNvPr id="178" name="Google Shape;178;p32"/>
          <p:cNvSpPr txBox="1"/>
          <p:nvPr>
            <p:ph idx="1" type="body"/>
          </p:nvPr>
        </p:nvSpPr>
        <p:spPr>
          <a:xfrm>
            <a:off x="950967" y="5224667"/>
            <a:ext cx="10290000" cy="681600"/>
          </a:xfrm>
          <a:prstGeom prst="rect">
            <a:avLst/>
          </a:prstGeom>
          <a:solidFill>
            <a:schemeClr val="lt1"/>
          </a:solidFill>
        </p:spPr>
        <p:txBody>
          <a:bodyPr anchorCtr="0" anchor="ctr" bIns="121900" lIns="121900" spcFirstLastPara="1" rIns="121900" wrap="square" tIns="121900">
            <a:noAutofit/>
          </a:bodyPr>
          <a:lstStyle>
            <a:lvl1pPr indent="-228600" lvl="0" marL="457200" algn="ctr">
              <a:lnSpc>
                <a:spcPct val="100000"/>
              </a:lnSpc>
              <a:spcBef>
                <a:spcPts val="0"/>
              </a:spcBef>
              <a:spcAft>
                <a:spcPts val="0"/>
              </a:spcAft>
              <a:buClr>
                <a:srgbClr val="000000"/>
              </a:buClr>
              <a:buSzPts val="2800"/>
              <a:buFont typeface="Montserrat"/>
              <a:buNone/>
              <a:defRPr b="1" sz="3300">
                <a:solidFill>
                  <a:srgbClr val="000000"/>
                </a:solidFill>
                <a:latin typeface="Playfair Display"/>
                <a:ea typeface="Playfair Display"/>
                <a:cs typeface="Playfair Display"/>
                <a:sym typeface="Playfair Display"/>
              </a:defRPr>
            </a:lvl1pPr>
          </a:lstStyle>
          <a:p/>
        </p:txBody>
      </p:sp>
      <p:sp>
        <p:nvSpPr>
          <p:cNvPr id="179" name="Google Shape;179;p32"/>
          <p:cNvSpPr/>
          <p:nvPr/>
        </p:nvSpPr>
        <p:spPr>
          <a:xfrm rot="10800000">
            <a:off x="133" y="6128091"/>
            <a:ext cx="12192000" cy="75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MAIN_POINT_1">
    <p:bg>
      <p:bgPr>
        <a:solidFill>
          <a:schemeClr val="dk2"/>
        </a:solidFill>
      </p:bgPr>
    </p:bg>
    <p:spTree>
      <p:nvGrpSpPr>
        <p:cNvPr id="180" name="Shape 180"/>
        <p:cNvGrpSpPr/>
        <p:nvPr/>
      </p:nvGrpSpPr>
      <p:grpSpPr>
        <a:xfrm>
          <a:off x="0" y="0"/>
          <a:ext cx="0" cy="0"/>
          <a:chOff x="0" y="0"/>
          <a:chExt cx="0" cy="0"/>
        </a:xfrm>
      </p:grpSpPr>
      <p:sp>
        <p:nvSpPr>
          <p:cNvPr id="181" name="Google Shape;181;p33"/>
          <p:cNvSpPr txBox="1"/>
          <p:nvPr>
            <p:ph type="title"/>
          </p:nvPr>
        </p:nvSpPr>
        <p:spPr>
          <a:xfrm>
            <a:off x="1873167" y="1361800"/>
            <a:ext cx="8445600" cy="41344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lt1"/>
              </a:buClr>
              <a:buSzPts val="6700"/>
              <a:buFont typeface="Playfair Display"/>
              <a:buNone/>
              <a:defRPr sz="13300">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MAIN_POINT_1_1">
    <p:bg>
      <p:bgPr>
        <a:solidFill>
          <a:schemeClr val="lt1"/>
        </a:solidFill>
      </p:bgPr>
    </p:bg>
    <p:spTree>
      <p:nvGrpSpPr>
        <p:cNvPr id="182" name="Shape 182"/>
        <p:cNvGrpSpPr/>
        <p:nvPr/>
      </p:nvGrpSpPr>
      <p:grpSpPr>
        <a:xfrm>
          <a:off x="0" y="0"/>
          <a:ext cx="0" cy="0"/>
          <a:chOff x="0" y="0"/>
          <a:chExt cx="0" cy="0"/>
        </a:xfrm>
      </p:grpSpPr>
      <p:sp>
        <p:nvSpPr>
          <p:cNvPr id="183" name="Google Shape;183;p34"/>
          <p:cNvSpPr txBox="1"/>
          <p:nvPr>
            <p:ph type="title"/>
          </p:nvPr>
        </p:nvSpPr>
        <p:spPr>
          <a:xfrm>
            <a:off x="950967" y="1949267"/>
            <a:ext cx="5786800" cy="2959600"/>
          </a:xfrm>
          <a:prstGeom prst="rect">
            <a:avLst/>
          </a:prstGeom>
        </p:spPr>
        <p:txBody>
          <a:bodyPr anchorCtr="0" anchor="ctr" bIns="121900" lIns="121900" spcFirstLastPara="1" rIns="121900" wrap="square" tIns="121900">
            <a:noAutofit/>
          </a:bodyPr>
          <a:lstStyle>
            <a:lvl1pPr lvl="0" algn="l">
              <a:spcBef>
                <a:spcPts val="0"/>
              </a:spcBef>
              <a:spcAft>
                <a:spcPts val="0"/>
              </a:spcAft>
              <a:buSzPts val="9300"/>
              <a:buFont typeface="Playfair Display"/>
              <a:buNone/>
              <a:defRPr sz="9300">
                <a:latin typeface="Playfair Display"/>
                <a:ea typeface="Playfair Display"/>
                <a:cs typeface="Playfair Display"/>
                <a:sym typeface="Playfair Display"/>
              </a:defRPr>
            </a:lvl1pPr>
            <a:lvl2pPr lvl="1" algn="l">
              <a:spcBef>
                <a:spcPts val="0"/>
              </a:spcBef>
              <a:spcAft>
                <a:spcPts val="0"/>
              </a:spcAft>
              <a:buSzPts val="9300"/>
              <a:buFont typeface="Playfair Display"/>
              <a:buNone/>
              <a:defRPr sz="9300">
                <a:latin typeface="Playfair Display"/>
                <a:ea typeface="Playfair Display"/>
                <a:cs typeface="Playfair Display"/>
                <a:sym typeface="Playfair Display"/>
              </a:defRPr>
            </a:lvl2pPr>
            <a:lvl3pPr lvl="2" algn="l">
              <a:spcBef>
                <a:spcPts val="0"/>
              </a:spcBef>
              <a:spcAft>
                <a:spcPts val="0"/>
              </a:spcAft>
              <a:buSzPts val="9300"/>
              <a:buFont typeface="Playfair Display"/>
              <a:buNone/>
              <a:defRPr sz="9300">
                <a:latin typeface="Playfair Display"/>
                <a:ea typeface="Playfair Display"/>
                <a:cs typeface="Playfair Display"/>
                <a:sym typeface="Playfair Display"/>
              </a:defRPr>
            </a:lvl3pPr>
            <a:lvl4pPr lvl="3" algn="l">
              <a:spcBef>
                <a:spcPts val="0"/>
              </a:spcBef>
              <a:spcAft>
                <a:spcPts val="0"/>
              </a:spcAft>
              <a:buSzPts val="9300"/>
              <a:buFont typeface="Playfair Display"/>
              <a:buNone/>
              <a:defRPr sz="9300">
                <a:latin typeface="Playfair Display"/>
                <a:ea typeface="Playfair Display"/>
                <a:cs typeface="Playfair Display"/>
                <a:sym typeface="Playfair Display"/>
              </a:defRPr>
            </a:lvl4pPr>
            <a:lvl5pPr lvl="4" algn="l">
              <a:spcBef>
                <a:spcPts val="0"/>
              </a:spcBef>
              <a:spcAft>
                <a:spcPts val="0"/>
              </a:spcAft>
              <a:buSzPts val="9300"/>
              <a:buFont typeface="Playfair Display"/>
              <a:buNone/>
              <a:defRPr sz="9300">
                <a:latin typeface="Playfair Display"/>
                <a:ea typeface="Playfair Display"/>
                <a:cs typeface="Playfair Display"/>
                <a:sym typeface="Playfair Display"/>
              </a:defRPr>
            </a:lvl5pPr>
            <a:lvl6pPr lvl="5" algn="l">
              <a:spcBef>
                <a:spcPts val="0"/>
              </a:spcBef>
              <a:spcAft>
                <a:spcPts val="0"/>
              </a:spcAft>
              <a:buSzPts val="9300"/>
              <a:buFont typeface="Playfair Display"/>
              <a:buNone/>
              <a:defRPr sz="9300">
                <a:latin typeface="Playfair Display"/>
                <a:ea typeface="Playfair Display"/>
                <a:cs typeface="Playfair Display"/>
                <a:sym typeface="Playfair Display"/>
              </a:defRPr>
            </a:lvl6pPr>
            <a:lvl7pPr lvl="6" algn="l">
              <a:spcBef>
                <a:spcPts val="0"/>
              </a:spcBef>
              <a:spcAft>
                <a:spcPts val="0"/>
              </a:spcAft>
              <a:buSzPts val="9300"/>
              <a:buFont typeface="Playfair Display"/>
              <a:buNone/>
              <a:defRPr sz="9300">
                <a:latin typeface="Playfair Display"/>
                <a:ea typeface="Playfair Display"/>
                <a:cs typeface="Playfair Display"/>
                <a:sym typeface="Playfair Display"/>
              </a:defRPr>
            </a:lvl7pPr>
            <a:lvl8pPr lvl="7" algn="l">
              <a:spcBef>
                <a:spcPts val="0"/>
              </a:spcBef>
              <a:spcAft>
                <a:spcPts val="0"/>
              </a:spcAft>
              <a:buSzPts val="9300"/>
              <a:buFont typeface="Playfair Display"/>
              <a:buNone/>
              <a:defRPr sz="9300">
                <a:latin typeface="Playfair Display"/>
                <a:ea typeface="Playfair Display"/>
                <a:cs typeface="Playfair Display"/>
                <a:sym typeface="Playfair Display"/>
              </a:defRPr>
            </a:lvl8pPr>
            <a:lvl9pPr lvl="8" algn="l">
              <a:spcBef>
                <a:spcPts val="0"/>
              </a:spcBef>
              <a:spcAft>
                <a:spcPts val="0"/>
              </a:spcAft>
              <a:buSzPts val="9300"/>
              <a:buFont typeface="Playfair Display"/>
              <a:buNone/>
              <a:defRPr sz="9300">
                <a:latin typeface="Playfair Display"/>
                <a:ea typeface="Playfair Display"/>
                <a:cs typeface="Playfair Display"/>
                <a:sym typeface="Playfair Display"/>
              </a:defRPr>
            </a:lvl9pPr>
          </a:lstStyle>
          <a:p/>
        </p:txBody>
      </p:sp>
      <p:sp>
        <p:nvSpPr>
          <p:cNvPr id="184" name="Google Shape;184;p34"/>
          <p:cNvSpPr/>
          <p:nvPr/>
        </p:nvSpPr>
        <p:spPr>
          <a:xfrm>
            <a:off x="0" y="0"/>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p34"/>
          <p:cNvSpPr/>
          <p:nvPr/>
        </p:nvSpPr>
        <p:spPr>
          <a:xfrm>
            <a:off x="0" y="6096000"/>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86" name="Shape 186"/>
        <p:cNvGrpSpPr/>
        <p:nvPr/>
      </p:nvGrpSpPr>
      <p:grpSpPr>
        <a:xfrm>
          <a:off x="0" y="0"/>
          <a:ext cx="0" cy="0"/>
          <a:chOff x="0" y="0"/>
          <a:chExt cx="0" cy="0"/>
        </a:xfrm>
      </p:grpSpPr>
      <p:sp>
        <p:nvSpPr>
          <p:cNvPr id="187" name="Google Shape;187;p35"/>
          <p:cNvSpPr/>
          <p:nvPr/>
        </p:nvSpPr>
        <p:spPr>
          <a:xfrm>
            <a:off x="0" y="0"/>
            <a:ext cx="6098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p35"/>
          <p:cNvSpPr txBox="1"/>
          <p:nvPr>
            <p:ph type="title"/>
          </p:nvPr>
        </p:nvSpPr>
        <p:spPr>
          <a:xfrm>
            <a:off x="950967" y="3286234"/>
            <a:ext cx="4350000" cy="961600"/>
          </a:xfrm>
          <a:prstGeom prst="rect">
            <a:avLst/>
          </a:prstGeom>
        </p:spPr>
        <p:txBody>
          <a:bodyPr anchorCtr="0" anchor="b" bIns="121900" lIns="121900" spcFirstLastPara="1" rIns="121900" wrap="square" tIns="121900">
            <a:noAutofit/>
          </a:bodyPr>
          <a:lstStyle>
            <a:lvl1pPr lvl="0" algn="r">
              <a:spcBef>
                <a:spcPts val="0"/>
              </a:spcBef>
              <a:spcAft>
                <a:spcPts val="0"/>
              </a:spcAft>
              <a:buClr>
                <a:schemeClr val="lt1"/>
              </a:buClr>
              <a:buSzPts val="3300"/>
              <a:buFont typeface="Playfair Display"/>
              <a:buNone/>
              <a:defRPr b="1" sz="5300">
                <a:solidFill>
                  <a:schemeClr val="lt1"/>
                </a:solidFill>
                <a:latin typeface="Playfair Display"/>
                <a:ea typeface="Playfair Display"/>
                <a:cs typeface="Playfair Display"/>
                <a:sym typeface="Playfair Display"/>
              </a:defRPr>
            </a:lvl1pPr>
            <a:lvl2pPr lvl="1"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2pPr>
            <a:lvl3pPr lvl="2"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3pPr>
            <a:lvl4pPr lvl="3"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4pPr>
            <a:lvl5pPr lvl="4"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5pPr>
            <a:lvl6pPr lvl="5"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6pPr>
            <a:lvl7pPr lvl="6"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7pPr>
            <a:lvl8pPr lvl="7"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8pPr>
            <a:lvl9pPr lvl="8"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9pPr>
          </a:lstStyle>
          <a:p/>
        </p:txBody>
      </p:sp>
      <p:sp>
        <p:nvSpPr>
          <p:cNvPr id="189" name="Google Shape;189;p35"/>
          <p:cNvSpPr txBox="1"/>
          <p:nvPr>
            <p:ph idx="1" type="subTitle"/>
          </p:nvPr>
        </p:nvSpPr>
        <p:spPr>
          <a:xfrm>
            <a:off x="950967" y="4202025"/>
            <a:ext cx="4350000" cy="570400"/>
          </a:xfrm>
          <a:prstGeom prst="rect">
            <a:avLst/>
          </a:prstGeom>
        </p:spPr>
        <p:txBody>
          <a:bodyPr anchorCtr="0" anchor="t" bIns="121900" lIns="121900" spcFirstLastPara="1" rIns="121900" wrap="square" tIns="121900">
            <a:noAutofit/>
          </a:bodyPr>
          <a:lstStyle>
            <a:lvl1pPr lvl="0" algn="r">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2pPr>
            <a:lvl3pPr lvl="2"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3pPr>
            <a:lvl4pPr lvl="3"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4pPr>
            <a:lvl5pPr lvl="4"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5pPr>
            <a:lvl6pPr lvl="5"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6pPr>
            <a:lvl7pPr lvl="6"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7pPr>
            <a:lvl8pPr lvl="7"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8pPr>
            <a:lvl9pPr lvl="8"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9pPr>
          </a:lstStyle>
          <a:p/>
        </p:txBody>
      </p:sp>
      <p:sp>
        <p:nvSpPr>
          <p:cNvPr id="190" name="Google Shape;190;p35"/>
          <p:cNvSpPr txBox="1"/>
          <p:nvPr>
            <p:ph hasCustomPrompt="1" idx="2" type="title"/>
          </p:nvPr>
        </p:nvSpPr>
        <p:spPr>
          <a:xfrm>
            <a:off x="4208567" y="2085567"/>
            <a:ext cx="1092400" cy="1133200"/>
          </a:xfrm>
          <a:prstGeom prst="rect">
            <a:avLst/>
          </a:prstGeom>
        </p:spPr>
        <p:txBody>
          <a:bodyPr anchorCtr="0" anchor="t" bIns="121900" lIns="121900" spcFirstLastPara="1" rIns="121900" wrap="square" tIns="121900">
            <a:noAutofit/>
          </a:bodyPr>
          <a:lstStyle>
            <a:lvl1pPr lvl="0" algn="r">
              <a:spcBef>
                <a:spcPts val="0"/>
              </a:spcBef>
              <a:spcAft>
                <a:spcPts val="0"/>
              </a:spcAft>
              <a:buClr>
                <a:srgbClr val="FFFFFF"/>
              </a:buClr>
              <a:buSzPts val="2800"/>
              <a:buFont typeface="Playfair Display"/>
              <a:buNone/>
              <a:defRPr b="1" sz="5300">
                <a:solidFill>
                  <a:schemeClr val="lt1"/>
                </a:solidFill>
                <a:latin typeface="Playfair Display"/>
                <a:ea typeface="Playfair Display"/>
                <a:cs typeface="Playfair Display"/>
                <a:sym typeface="Playfair Display"/>
              </a:defRPr>
            </a:lvl1pPr>
            <a:lvl2pPr lvl="1"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2pPr>
            <a:lvl3pPr lvl="2"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3pPr>
            <a:lvl4pPr lvl="3"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4pPr>
            <a:lvl5pPr lvl="4"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5pPr>
            <a:lvl6pPr lvl="5"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6pPr>
            <a:lvl7pPr lvl="6"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7pPr>
            <a:lvl8pPr lvl="7"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8pPr>
            <a:lvl9pPr lvl="8"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solidFill>
          <a:schemeClr val="dk2"/>
        </a:solidFill>
      </p:bgPr>
    </p:bg>
    <p:spTree>
      <p:nvGrpSpPr>
        <p:cNvPr id="191" name="Shape 191"/>
        <p:cNvGrpSpPr/>
        <p:nvPr/>
      </p:nvGrpSpPr>
      <p:grpSpPr>
        <a:xfrm>
          <a:off x="0" y="0"/>
          <a:ext cx="0" cy="0"/>
          <a:chOff x="0" y="0"/>
          <a:chExt cx="0" cy="0"/>
        </a:xfrm>
      </p:grpSpPr>
      <p:sp>
        <p:nvSpPr>
          <p:cNvPr id="192" name="Google Shape;192;p36"/>
          <p:cNvSpPr txBox="1"/>
          <p:nvPr>
            <p:ph type="title"/>
          </p:nvPr>
        </p:nvSpPr>
        <p:spPr>
          <a:xfrm>
            <a:off x="6492250" y="2685901"/>
            <a:ext cx="4350000" cy="961600"/>
          </a:xfrm>
          <a:prstGeom prst="rect">
            <a:avLst/>
          </a:prstGeom>
        </p:spPr>
        <p:txBody>
          <a:bodyPr anchorCtr="0" anchor="b" bIns="121900" lIns="121900" spcFirstLastPara="1" rIns="121900" wrap="square" tIns="121900">
            <a:noAutofit/>
          </a:bodyPr>
          <a:lstStyle>
            <a:lvl1pPr lvl="0" algn="l">
              <a:spcBef>
                <a:spcPts val="0"/>
              </a:spcBef>
              <a:spcAft>
                <a:spcPts val="0"/>
              </a:spcAft>
              <a:buClr>
                <a:schemeClr val="lt1"/>
              </a:buClr>
              <a:buSzPts val="3300"/>
              <a:buFont typeface="Playfair Display"/>
              <a:buNone/>
              <a:defRPr b="1" sz="5300">
                <a:solidFill>
                  <a:schemeClr val="lt1"/>
                </a:solidFill>
                <a:latin typeface="Playfair Display"/>
                <a:ea typeface="Playfair Display"/>
                <a:cs typeface="Playfair Display"/>
                <a:sym typeface="Playfair Display"/>
              </a:defRPr>
            </a:lvl1pPr>
            <a:lvl2pPr lvl="1"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2pPr>
            <a:lvl3pPr lvl="2"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3pPr>
            <a:lvl4pPr lvl="3"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4pPr>
            <a:lvl5pPr lvl="4"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5pPr>
            <a:lvl6pPr lvl="5"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6pPr>
            <a:lvl7pPr lvl="6"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7pPr>
            <a:lvl8pPr lvl="7"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8pPr>
            <a:lvl9pPr lvl="8"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9pPr>
          </a:lstStyle>
          <a:p/>
        </p:txBody>
      </p:sp>
      <p:sp>
        <p:nvSpPr>
          <p:cNvPr id="193" name="Google Shape;193;p36"/>
          <p:cNvSpPr txBox="1"/>
          <p:nvPr>
            <p:ph idx="1" type="subTitle"/>
          </p:nvPr>
        </p:nvSpPr>
        <p:spPr>
          <a:xfrm>
            <a:off x="6492250" y="3601692"/>
            <a:ext cx="4350000" cy="5704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2pPr>
            <a:lvl3pPr lvl="2"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3pPr>
            <a:lvl4pPr lvl="3"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4pPr>
            <a:lvl5pPr lvl="4"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5pPr>
            <a:lvl6pPr lvl="5"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6pPr>
            <a:lvl7pPr lvl="6"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7pPr>
            <a:lvl8pPr lvl="7"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8pPr>
            <a:lvl9pPr lvl="8"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9pPr>
          </a:lstStyle>
          <a:p/>
        </p:txBody>
      </p:sp>
      <p:sp>
        <p:nvSpPr>
          <p:cNvPr id="194" name="Google Shape;194;p36"/>
          <p:cNvSpPr txBox="1"/>
          <p:nvPr>
            <p:ph hasCustomPrompt="1" idx="2" type="title"/>
          </p:nvPr>
        </p:nvSpPr>
        <p:spPr>
          <a:xfrm>
            <a:off x="1349750" y="1517400"/>
            <a:ext cx="4644400" cy="3823200"/>
          </a:xfrm>
          <a:prstGeom prst="rect">
            <a:avLst/>
          </a:prstGeom>
        </p:spPr>
        <p:txBody>
          <a:bodyPr anchorCtr="0" anchor="b" bIns="121900" lIns="121900" spcFirstLastPara="1" rIns="121900" wrap="square" tIns="121900">
            <a:noAutofit/>
          </a:bodyPr>
          <a:lstStyle>
            <a:lvl1pPr lvl="0" algn="r">
              <a:spcBef>
                <a:spcPts val="0"/>
              </a:spcBef>
              <a:spcAft>
                <a:spcPts val="0"/>
              </a:spcAft>
              <a:buClr>
                <a:srgbClr val="FFFFFF"/>
              </a:buClr>
              <a:buSzPts val="2800"/>
              <a:buFont typeface="Playfair Display"/>
              <a:buNone/>
              <a:defRPr b="1" sz="26700">
                <a:solidFill>
                  <a:schemeClr val="lt1"/>
                </a:solidFill>
                <a:latin typeface="Playfair Display"/>
                <a:ea typeface="Playfair Display"/>
                <a:cs typeface="Playfair Display"/>
                <a:sym typeface="Playfair Display"/>
              </a:defRPr>
            </a:lvl1pPr>
            <a:lvl2pPr lvl="1"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2pPr>
            <a:lvl3pPr lvl="2"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3pPr>
            <a:lvl4pPr lvl="3"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4pPr>
            <a:lvl5pPr lvl="4"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5pPr>
            <a:lvl6pPr lvl="5"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6pPr>
            <a:lvl7pPr lvl="6"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7pPr>
            <a:lvl8pPr lvl="7"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8pPr>
            <a:lvl9pPr lvl="8"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_1">
    <p:spTree>
      <p:nvGrpSpPr>
        <p:cNvPr id="195" name="Shape 195"/>
        <p:cNvGrpSpPr/>
        <p:nvPr/>
      </p:nvGrpSpPr>
      <p:grpSpPr>
        <a:xfrm>
          <a:off x="0" y="0"/>
          <a:ext cx="0" cy="0"/>
          <a:chOff x="0" y="0"/>
          <a:chExt cx="0" cy="0"/>
        </a:xfrm>
      </p:grpSpPr>
      <p:sp>
        <p:nvSpPr>
          <p:cNvPr id="196" name="Google Shape;196;p37"/>
          <p:cNvSpPr/>
          <p:nvPr/>
        </p:nvSpPr>
        <p:spPr>
          <a:xfrm>
            <a:off x="6096067" y="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37"/>
          <p:cNvSpPr txBox="1"/>
          <p:nvPr>
            <p:ph type="title"/>
          </p:nvPr>
        </p:nvSpPr>
        <p:spPr>
          <a:xfrm>
            <a:off x="7254233" y="2093264"/>
            <a:ext cx="3986800" cy="1142800"/>
          </a:xfrm>
          <a:prstGeom prst="rect">
            <a:avLst/>
          </a:prstGeom>
        </p:spPr>
        <p:txBody>
          <a:bodyPr anchorCtr="0" anchor="b" bIns="121900" lIns="121900" spcFirstLastPara="1" rIns="121900" wrap="square" tIns="121900">
            <a:noAutofit/>
          </a:bodyPr>
          <a:lstStyle>
            <a:lvl1pPr lvl="0" algn="l">
              <a:spcBef>
                <a:spcPts val="0"/>
              </a:spcBef>
              <a:spcAft>
                <a:spcPts val="0"/>
              </a:spcAft>
              <a:buClr>
                <a:schemeClr val="lt1"/>
              </a:buClr>
              <a:buSzPts val="2800"/>
              <a:buFont typeface="Montserrat"/>
              <a:buNone/>
              <a:defRPr b="1" sz="3300">
                <a:solidFill>
                  <a:schemeClr val="lt1"/>
                </a:solidFill>
              </a:defRPr>
            </a:lvl1pPr>
            <a:lvl2pPr lvl="1" algn="l">
              <a:spcBef>
                <a:spcPts val="0"/>
              </a:spcBef>
              <a:spcAft>
                <a:spcPts val="0"/>
              </a:spcAft>
              <a:buSzPts val="2800"/>
              <a:buFont typeface="Montserrat"/>
              <a:buNone/>
              <a:defRPr b="1" sz="2800">
                <a:latin typeface="Montserrat"/>
                <a:ea typeface="Montserrat"/>
                <a:cs typeface="Montserrat"/>
                <a:sym typeface="Montserrat"/>
              </a:defRPr>
            </a:lvl2pPr>
            <a:lvl3pPr lvl="2" algn="l">
              <a:spcBef>
                <a:spcPts val="0"/>
              </a:spcBef>
              <a:spcAft>
                <a:spcPts val="0"/>
              </a:spcAft>
              <a:buSzPts val="2800"/>
              <a:buFont typeface="Montserrat"/>
              <a:buNone/>
              <a:defRPr b="1" sz="2800">
                <a:latin typeface="Montserrat"/>
                <a:ea typeface="Montserrat"/>
                <a:cs typeface="Montserrat"/>
                <a:sym typeface="Montserrat"/>
              </a:defRPr>
            </a:lvl3pPr>
            <a:lvl4pPr lvl="3" algn="l">
              <a:spcBef>
                <a:spcPts val="0"/>
              </a:spcBef>
              <a:spcAft>
                <a:spcPts val="0"/>
              </a:spcAft>
              <a:buSzPts val="2800"/>
              <a:buFont typeface="Montserrat"/>
              <a:buNone/>
              <a:defRPr b="1" sz="2800">
                <a:latin typeface="Montserrat"/>
                <a:ea typeface="Montserrat"/>
                <a:cs typeface="Montserrat"/>
                <a:sym typeface="Montserrat"/>
              </a:defRPr>
            </a:lvl4pPr>
            <a:lvl5pPr lvl="4" algn="l">
              <a:spcBef>
                <a:spcPts val="0"/>
              </a:spcBef>
              <a:spcAft>
                <a:spcPts val="0"/>
              </a:spcAft>
              <a:buSzPts val="2800"/>
              <a:buFont typeface="Montserrat"/>
              <a:buNone/>
              <a:defRPr b="1" sz="2800">
                <a:latin typeface="Montserrat"/>
                <a:ea typeface="Montserrat"/>
                <a:cs typeface="Montserrat"/>
                <a:sym typeface="Montserrat"/>
              </a:defRPr>
            </a:lvl5pPr>
            <a:lvl6pPr lvl="5" algn="l">
              <a:spcBef>
                <a:spcPts val="0"/>
              </a:spcBef>
              <a:spcAft>
                <a:spcPts val="0"/>
              </a:spcAft>
              <a:buSzPts val="2800"/>
              <a:buFont typeface="Montserrat"/>
              <a:buNone/>
              <a:defRPr b="1" sz="2800">
                <a:latin typeface="Montserrat"/>
                <a:ea typeface="Montserrat"/>
                <a:cs typeface="Montserrat"/>
                <a:sym typeface="Montserrat"/>
              </a:defRPr>
            </a:lvl6pPr>
            <a:lvl7pPr lvl="6" algn="l">
              <a:spcBef>
                <a:spcPts val="0"/>
              </a:spcBef>
              <a:spcAft>
                <a:spcPts val="0"/>
              </a:spcAft>
              <a:buSzPts val="2800"/>
              <a:buFont typeface="Montserrat"/>
              <a:buNone/>
              <a:defRPr b="1" sz="2800">
                <a:latin typeface="Montserrat"/>
                <a:ea typeface="Montserrat"/>
                <a:cs typeface="Montserrat"/>
                <a:sym typeface="Montserrat"/>
              </a:defRPr>
            </a:lvl7pPr>
            <a:lvl8pPr lvl="7" algn="l">
              <a:spcBef>
                <a:spcPts val="0"/>
              </a:spcBef>
              <a:spcAft>
                <a:spcPts val="0"/>
              </a:spcAft>
              <a:buSzPts val="2800"/>
              <a:buFont typeface="Montserrat"/>
              <a:buNone/>
              <a:defRPr b="1" sz="2800">
                <a:latin typeface="Montserrat"/>
                <a:ea typeface="Montserrat"/>
                <a:cs typeface="Montserrat"/>
                <a:sym typeface="Montserrat"/>
              </a:defRPr>
            </a:lvl8pPr>
            <a:lvl9pPr lvl="8" algn="l">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198" name="Google Shape;198;p37"/>
          <p:cNvSpPr txBox="1"/>
          <p:nvPr>
            <p:ph idx="1" type="subTitle"/>
          </p:nvPr>
        </p:nvSpPr>
        <p:spPr>
          <a:xfrm>
            <a:off x="7254033" y="3252660"/>
            <a:ext cx="3986800" cy="1506000"/>
          </a:xfrm>
          <a:prstGeom prst="rect">
            <a:avLst/>
          </a:prstGeom>
        </p:spPr>
        <p:txBody>
          <a:bodyPr anchorCtr="0" anchor="t" bIns="121900" lIns="121900" spcFirstLastPara="1" rIns="121900" wrap="square" tIns="121900">
            <a:noAutofit/>
          </a:bodyPr>
          <a:lstStyle>
            <a:lvl1pPr lvl="0">
              <a:spcBef>
                <a:spcPts val="0"/>
              </a:spcBef>
              <a:spcAft>
                <a:spcPts val="0"/>
              </a:spcAft>
              <a:buClr>
                <a:srgbClr val="000000"/>
              </a:buClr>
              <a:buSzPts val="1900"/>
              <a:buFont typeface="Montserrat"/>
              <a:buNone/>
              <a:defRPr sz="1900">
                <a:solidFill>
                  <a:schemeClr val="lt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
    <p:spTree>
      <p:nvGrpSpPr>
        <p:cNvPr id="199" name="Shape 199"/>
        <p:cNvGrpSpPr/>
        <p:nvPr/>
      </p:nvGrpSpPr>
      <p:grpSpPr>
        <a:xfrm>
          <a:off x="0" y="0"/>
          <a:ext cx="0" cy="0"/>
          <a:chOff x="0" y="0"/>
          <a:chExt cx="0" cy="0"/>
        </a:xfrm>
      </p:grpSpPr>
      <p:sp>
        <p:nvSpPr>
          <p:cNvPr id="200" name="Google Shape;200;p38"/>
          <p:cNvSpPr/>
          <p:nvPr/>
        </p:nvSpPr>
        <p:spPr>
          <a:xfrm>
            <a:off x="0" y="-67"/>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38"/>
          <p:cNvSpPr txBox="1"/>
          <p:nvPr>
            <p:ph type="title"/>
          </p:nvPr>
        </p:nvSpPr>
        <p:spPr>
          <a:xfrm>
            <a:off x="951167" y="2313733"/>
            <a:ext cx="3986800" cy="768800"/>
          </a:xfrm>
          <a:prstGeom prst="rect">
            <a:avLst/>
          </a:prstGeom>
        </p:spPr>
        <p:txBody>
          <a:bodyPr anchorCtr="0" anchor="b" bIns="121900" lIns="121900" spcFirstLastPara="1" rIns="121900" wrap="square" tIns="121900">
            <a:noAutofit/>
          </a:bodyPr>
          <a:lstStyle>
            <a:lvl1pPr lv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1pPr>
            <a:lvl2pPr lvl="1" algn="r">
              <a:spcBef>
                <a:spcPts val="0"/>
              </a:spcBef>
              <a:spcAft>
                <a:spcPts val="0"/>
              </a:spcAft>
              <a:buSzPts val="2800"/>
              <a:buFont typeface="Montserrat"/>
              <a:buNone/>
              <a:defRPr b="1" sz="2800">
                <a:latin typeface="Montserrat"/>
                <a:ea typeface="Montserrat"/>
                <a:cs typeface="Montserrat"/>
                <a:sym typeface="Montserrat"/>
              </a:defRPr>
            </a:lvl2pPr>
            <a:lvl3pPr lvl="2" algn="r">
              <a:spcBef>
                <a:spcPts val="0"/>
              </a:spcBef>
              <a:spcAft>
                <a:spcPts val="0"/>
              </a:spcAft>
              <a:buSzPts val="2800"/>
              <a:buFont typeface="Montserrat"/>
              <a:buNone/>
              <a:defRPr b="1" sz="2800">
                <a:latin typeface="Montserrat"/>
                <a:ea typeface="Montserrat"/>
                <a:cs typeface="Montserrat"/>
                <a:sym typeface="Montserrat"/>
              </a:defRPr>
            </a:lvl3pPr>
            <a:lvl4pPr lvl="3" algn="r">
              <a:spcBef>
                <a:spcPts val="0"/>
              </a:spcBef>
              <a:spcAft>
                <a:spcPts val="0"/>
              </a:spcAft>
              <a:buSzPts val="2800"/>
              <a:buFont typeface="Montserrat"/>
              <a:buNone/>
              <a:defRPr b="1" sz="2800">
                <a:latin typeface="Montserrat"/>
                <a:ea typeface="Montserrat"/>
                <a:cs typeface="Montserrat"/>
                <a:sym typeface="Montserrat"/>
              </a:defRPr>
            </a:lvl4pPr>
            <a:lvl5pPr lvl="4" algn="r">
              <a:spcBef>
                <a:spcPts val="0"/>
              </a:spcBef>
              <a:spcAft>
                <a:spcPts val="0"/>
              </a:spcAft>
              <a:buSzPts val="2800"/>
              <a:buFont typeface="Montserrat"/>
              <a:buNone/>
              <a:defRPr b="1" sz="2800">
                <a:latin typeface="Montserrat"/>
                <a:ea typeface="Montserrat"/>
                <a:cs typeface="Montserrat"/>
                <a:sym typeface="Montserrat"/>
              </a:defRPr>
            </a:lvl5pPr>
            <a:lvl6pPr lvl="5" algn="r">
              <a:spcBef>
                <a:spcPts val="0"/>
              </a:spcBef>
              <a:spcAft>
                <a:spcPts val="0"/>
              </a:spcAft>
              <a:buSzPts val="2800"/>
              <a:buFont typeface="Montserrat"/>
              <a:buNone/>
              <a:defRPr b="1" sz="2800">
                <a:latin typeface="Montserrat"/>
                <a:ea typeface="Montserrat"/>
                <a:cs typeface="Montserrat"/>
                <a:sym typeface="Montserrat"/>
              </a:defRPr>
            </a:lvl6pPr>
            <a:lvl7pPr lvl="6" algn="r">
              <a:spcBef>
                <a:spcPts val="0"/>
              </a:spcBef>
              <a:spcAft>
                <a:spcPts val="0"/>
              </a:spcAft>
              <a:buSzPts val="2800"/>
              <a:buFont typeface="Montserrat"/>
              <a:buNone/>
              <a:defRPr b="1" sz="2800">
                <a:latin typeface="Montserrat"/>
                <a:ea typeface="Montserrat"/>
                <a:cs typeface="Montserrat"/>
                <a:sym typeface="Montserrat"/>
              </a:defRPr>
            </a:lvl7pPr>
            <a:lvl8pPr lvl="7" algn="r">
              <a:spcBef>
                <a:spcPts val="0"/>
              </a:spcBef>
              <a:spcAft>
                <a:spcPts val="0"/>
              </a:spcAft>
              <a:buSzPts val="2800"/>
              <a:buFont typeface="Montserrat"/>
              <a:buNone/>
              <a:defRPr b="1" sz="2800">
                <a:latin typeface="Montserrat"/>
                <a:ea typeface="Montserrat"/>
                <a:cs typeface="Montserrat"/>
                <a:sym typeface="Montserrat"/>
              </a:defRPr>
            </a:lvl8pPr>
            <a:lvl9pPr lvl="8" algn="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202" name="Google Shape;202;p38"/>
          <p:cNvSpPr txBox="1"/>
          <p:nvPr>
            <p:ph idx="1" type="subTitle"/>
          </p:nvPr>
        </p:nvSpPr>
        <p:spPr>
          <a:xfrm>
            <a:off x="950967" y="3082667"/>
            <a:ext cx="3986800" cy="1461600"/>
          </a:xfrm>
          <a:prstGeom prst="rect">
            <a:avLst/>
          </a:prstGeom>
        </p:spPr>
        <p:txBody>
          <a:bodyPr anchorCtr="0" anchor="t" bIns="121900" lIns="121900" spcFirstLastPara="1" rIns="121900" wrap="square" tIns="121900">
            <a:noAutofit/>
          </a:bodyPr>
          <a:lstStyle>
            <a:lvl1pPr lvl="0" algn="r">
              <a:spcBef>
                <a:spcPts val="0"/>
              </a:spcBef>
              <a:spcAft>
                <a:spcPts val="0"/>
              </a:spcAft>
              <a:buClr>
                <a:srgbClr val="000000"/>
              </a:buClr>
              <a:buSzPts val="1900"/>
              <a:buFont typeface="Montserrat"/>
              <a:buNone/>
              <a:defRPr sz="1900">
                <a:solidFill>
                  <a:schemeClr val="lt1"/>
                </a:solidFill>
                <a:latin typeface="Montserrat"/>
                <a:ea typeface="Montserrat"/>
                <a:cs typeface="Montserrat"/>
                <a:sym typeface="Montserrat"/>
              </a:defRPr>
            </a:lvl1pPr>
            <a:lvl2pPr lvl="1"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03" name="Shape 203"/>
        <p:cNvGrpSpPr/>
        <p:nvPr/>
      </p:nvGrpSpPr>
      <p:grpSpPr>
        <a:xfrm>
          <a:off x="0" y="0"/>
          <a:ext cx="0" cy="0"/>
          <a:chOff x="0" y="0"/>
          <a:chExt cx="0" cy="0"/>
        </a:xfrm>
      </p:grpSpPr>
      <p:sp>
        <p:nvSpPr>
          <p:cNvPr id="204" name="Google Shape;204;p39"/>
          <p:cNvSpPr txBox="1"/>
          <p:nvPr>
            <p:ph type="title"/>
          </p:nvPr>
        </p:nvSpPr>
        <p:spPr>
          <a:xfrm flipH="1">
            <a:off x="1191600" y="2003667"/>
            <a:ext cx="3812000" cy="1726800"/>
          </a:xfrm>
          <a:prstGeom prst="rect">
            <a:avLst/>
          </a:prstGeom>
        </p:spPr>
        <p:txBody>
          <a:bodyPr anchorCtr="0" anchor="b" bIns="121900" lIns="121900" spcFirstLastPara="1" rIns="121900" wrap="square" tIns="121900">
            <a:noAutofit/>
          </a:bodyPr>
          <a:lstStyle>
            <a:lvl1pPr lvl="0" algn="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spcBef>
                <a:spcPts val="0"/>
              </a:spcBef>
              <a:spcAft>
                <a:spcPts val="0"/>
              </a:spcAft>
              <a:buSzPts val="2800"/>
              <a:buFont typeface="Montserrat"/>
              <a:buNone/>
              <a:defRPr b="1" sz="2800">
                <a:latin typeface="Montserrat"/>
                <a:ea typeface="Montserrat"/>
                <a:cs typeface="Montserrat"/>
                <a:sym typeface="Montserrat"/>
              </a:defRPr>
            </a:lvl2pPr>
            <a:lvl3pPr lvl="2">
              <a:spcBef>
                <a:spcPts val="0"/>
              </a:spcBef>
              <a:spcAft>
                <a:spcPts val="0"/>
              </a:spcAft>
              <a:buSzPts val="2800"/>
              <a:buFont typeface="Montserrat"/>
              <a:buNone/>
              <a:defRPr b="1" sz="2800">
                <a:latin typeface="Montserrat"/>
                <a:ea typeface="Montserrat"/>
                <a:cs typeface="Montserrat"/>
                <a:sym typeface="Montserrat"/>
              </a:defRPr>
            </a:lvl3pPr>
            <a:lvl4pPr lvl="3">
              <a:spcBef>
                <a:spcPts val="0"/>
              </a:spcBef>
              <a:spcAft>
                <a:spcPts val="0"/>
              </a:spcAft>
              <a:buSzPts val="2800"/>
              <a:buFont typeface="Montserrat"/>
              <a:buNone/>
              <a:defRPr b="1" sz="2800">
                <a:latin typeface="Montserrat"/>
                <a:ea typeface="Montserrat"/>
                <a:cs typeface="Montserrat"/>
                <a:sym typeface="Montserrat"/>
              </a:defRPr>
            </a:lvl4pPr>
            <a:lvl5pPr lvl="4">
              <a:spcBef>
                <a:spcPts val="0"/>
              </a:spcBef>
              <a:spcAft>
                <a:spcPts val="0"/>
              </a:spcAft>
              <a:buSzPts val="2800"/>
              <a:buFont typeface="Montserrat"/>
              <a:buNone/>
              <a:defRPr b="1" sz="2800">
                <a:latin typeface="Montserrat"/>
                <a:ea typeface="Montserrat"/>
                <a:cs typeface="Montserrat"/>
                <a:sym typeface="Montserrat"/>
              </a:defRPr>
            </a:lvl5pPr>
            <a:lvl6pPr lvl="5">
              <a:spcBef>
                <a:spcPts val="0"/>
              </a:spcBef>
              <a:spcAft>
                <a:spcPts val="0"/>
              </a:spcAft>
              <a:buSzPts val="2800"/>
              <a:buFont typeface="Montserrat"/>
              <a:buNone/>
              <a:defRPr b="1" sz="2800">
                <a:latin typeface="Montserrat"/>
                <a:ea typeface="Montserrat"/>
                <a:cs typeface="Montserrat"/>
                <a:sym typeface="Montserrat"/>
              </a:defRPr>
            </a:lvl6pPr>
            <a:lvl7pPr lvl="6">
              <a:spcBef>
                <a:spcPts val="0"/>
              </a:spcBef>
              <a:spcAft>
                <a:spcPts val="0"/>
              </a:spcAft>
              <a:buSzPts val="2800"/>
              <a:buFont typeface="Montserrat"/>
              <a:buNone/>
              <a:defRPr b="1" sz="2800">
                <a:latin typeface="Montserrat"/>
                <a:ea typeface="Montserrat"/>
                <a:cs typeface="Montserrat"/>
                <a:sym typeface="Montserrat"/>
              </a:defRPr>
            </a:lvl7pPr>
            <a:lvl8pPr lvl="7">
              <a:spcBef>
                <a:spcPts val="0"/>
              </a:spcBef>
              <a:spcAft>
                <a:spcPts val="0"/>
              </a:spcAft>
              <a:buSzPts val="2800"/>
              <a:buFont typeface="Montserrat"/>
              <a:buNone/>
              <a:defRPr b="1" sz="2800">
                <a:latin typeface="Montserrat"/>
                <a:ea typeface="Montserrat"/>
                <a:cs typeface="Montserrat"/>
                <a:sym typeface="Montserrat"/>
              </a:defRPr>
            </a:lvl8pPr>
            <a:lvl9pPr lvl="8">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205" name="Google Shape;205;p39"/>
          <p:cNvSpPr txBox="1"/>
          <p:nvPr>
            <p:ph idx="1" type="subTitle"/>
          </p:nvPr>
        </p:nvSpPr>
        <p:spPr>
          <a:xfrm flipH="1">
            <a:off x="1191600" y="3730300"/>
            <a:ext cx="3812000" cy="1124000"/>
          </a:xfrm>
          <a:prstGeom prst="rect">
            <a:avLst/>
          </a:prstGeom>
        </p:spPr>
        <p:txBody>
          <a:bodyPr anchorCtr="0" anchor="t" bIns="121900" lIns="121900" spcFirstLastPara="1" rIns="121900" wrap="square" tIns="121900">
            <a:noAutofit/>
          </a:bodyPr>
          <a:lstStyle>
            <a:lvl1pPr lvl="0" algn="r">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_1">
    <p:spTree>
      <p:nvGrpSpPr>
        <p:cNvPr id="206" name="Shape 206"/>
        <p:cNvGrpSpPr/>
        <p:nvPr/>
      </p:nvGrpSpPr>
      <p:grpSpPr>
        <a:xfrm>
          <a:off x="0" y="0"/>
          <a:ext cx="0" cy="0"/>
          <a:chOff x="0" y="0"/>
          <a:chExt cx="0" cy="0"/>
        </a:xfrm>
      </p:grpSpPr>
      <p:sp>
        <p:nvSpPr>
          <p:cNvPr id="207" name="Google Shape;207;p40"/>
          <p:cNvSpPr txBox="1"/>
          <p:nvPr>
            <p:ph type="title"/>
          </p:nvPr>
        </p:nvSpPr>
        <p:spPr>
          <a:xfrm>
            <a:off x="953871" y="1999733"/>
            <a:ext cx="4729200" cy="2191200"/>
          </a:xfrm>
          <a:prstGeom prst="rect">
            <a:avLst/>
          </a:prstGeom>
        </p:spPr>
        <p:txBody>
          <a:bodyPr anchorCtr="0" anchor="b" bIns="121900" lIns="121900" spcFirstLastPara="1" rIns="121900" wrap="square" tIns="121900">
            <a:noAutofit/>
          </a:bodyPr>
          <a:lstStyle>
            <a:lvl1pPr lvl="0" algn="l">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1pPr>
            <a:lvl2pPr lvl="1">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2pPr>
            <a:lvl3pPr lvl="2">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3pPr>
            <a:lvl4pPr lvl="3">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4pPr>
            <a:lvl5pPr lvl="4">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5pPr>
            <a:lvl6pPr lvl="5">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6pPr>
            <a:lvl7pPr lvl="6">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7pPr>
            <a:lvl8pPr lvl="7">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8pPr>
            <a:lvl9pPr lvl="8">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9pPr>
          </a:lstStyle>
          <a:p/>
        </p:txBody>
      </p:sp>
      <p:sp>
        <p:nvSpPr>
          <p:cNvPr id="208" name="Google Shape;208;p40"/>
          <p:cNvSpPr txBox="1"/>
          <p:nvPr>
            <p:ph idx="1" type="subTitle"/>
          </p:nvPr>
        </p:nvSpPr>
        <p:spPr>
          <a:xfrm>
            <a:off x="950967" y="4094267"/>
            <a:ext cx="4729200" cy="7640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09" name="Google Shape;209;p40"/>
          <p:cNvSpPr/>
          <p:nvPr/>
        </p:nvSpPr>
        <p:spPr>
          <a:xfrm>
            <a:off x="6096000" y="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
    <p:bg>
      <p:bgPr>
        <a:solidFill>
          <a:schemeClr val="dk2"/>
        </a:solidFill>
      </p:bgPr>
    </p:bg>
    <p:spTree>
      <p:nvGrpSpPr>
        <p:cNvPr id="210" name="Shape 210"/>
        <p:cNvGrpSpPr/>
        <p:nvPr/>
      </p:nvGrpSpPr>
      <p:grpSpPr>
        <a:xfrm>
          <a:off x="0" y="0"/>
          <a:ext cx="0" cy="0"/>
          <a:chOff x="0" y="0"/>
          <a:chExt cx="0" cy="0"/>
        </a:xfrm>
      </p:grpSpPr>
      <p:sp>
        <p:nvSpPr>
          <p:cNvPr id="211" name="Google Shape;211;p41"/>
          <p:cNvSpPr txBox="1"/>
          <p:nvPr>
            <p:ph type="title"/>
          </p:nvPr>
        </p:nvSpPr>
        <p:spPr>
          <a:xfrm>
            <a:off x="951000" y="719200"/>
            <a:ext cx="10290000" cy="728000"/>
          </a:xfrm>
          <a:prstGeom prst="rect">
            <a:avLst/>
          </a:prstGeom>
        </p:spPr>
        <p:txBody>
          <a:bodyPr anchorCtr="0" anchor="t" bIns="121900" lIns="121900" spcFirstLastPara="1" rIns="121900" wrap="square" tIns="121900">
            <a:noAutofit/>
          </a:bodyPr>
          <a:lstStyle>
            <a:lvl1pPr lvl="0">
              <a:spcBef>
                <a:spcPts val="0"/>
              </a:spcBef>
              <a:spcAft>
                <a:spcPts val="0"/>
              </a:spcAft>
              <a:buSzPts val="2800"/>
              <a:buFont typeface="Montserrat"/>
              <a:buNone/>
              <a:defRPr b="1" sz="3300">
                <a:solidFill>
                  <a:schemeClr val="lt1"/>
                </a:solidFill>
                <a:latin typeface="Playfair Display"/>
                <a:ea typeface="Playfair Display"/>
                <a:cs typeface="Playfair Display"/>
                <a:sym typeface="Playfair Display"/>
              </a:defRPr>
            </a:lvl1pPr>
            <a:lvl2pPr lvl="1">
              <a:spcBef>
                <a:spcPts val="0"/>
              </a:spcBef>
              <a:spcAft>
                <a:spcPts val="0"/>
              </a:spcAft>
              <a:buSzPts val="2800"/>
              <a:buFont typeface="Montserrat"/>
              <a:buNone/>
              <a:defRPr b="1" sz="2800">
                <a:latin typeface="Montserrat"/>
                <a:ea typeface="Montserrat"/>
                <a:cs typeface="Montserrat"/>
                <a:sym typeface="Montserrat"/>
              </a:defRPr>
            </a:lvl2pPr>
            <a:lvl3pPr lvl="2">
              <a:spcBef>
                <a:spcPts val="0"/>
              </a:spcBef>
              <a:spcAft>
                <a:spcPts val="0"/>
              </a:spcAft>
              <a:buSzPts val="2800"/>
              <a:buFont typeface="Montserrat"/>
              <a:buNone/>
              <a:defRPr b="1" sz="2800">
                <a:latin typeface="Montserrat"/>
                <a:ea typeface="Montserrat"/>
                <a:cs typeface="Montserrat"/>
                <a:sym typeface="Montserrat"/>
              </a:defRPr>
            </a:lvl3pPr>
            <a:lvl4pPr lvl="3">
              <a:spcBef>
                <a:spcPts val="0"/>
              </a:spcBef>
              <a:spcAft>
                <a:spcPts val="0"/>
              </a:spcAft>
              <a:buSzPts val="2800"/>
              <a:buFont typeface="Montserrat"/>
              <a:buNone/>
              <a:defRPr b="1" sz="2800">
                <a:latin typeface="Montserrat"/>
                <a:ea typeface="Montserrat"/>
                <a:cs typeface="Montserrat"/>
                <a:sym typeface="Montserrat"/>
              </a:defRPr>
            </a:lvl4pPr>
            <a:lvl5pPr lvl="4">
              <a:spcBef>
                <a:spcPts val="0"/>
              </a:spcBef>
              <a:spcAft>
                <a:spcPts val="0"/>
              </a:spcAft>
              <a:buSzPts val="2800"/>
              <a:buFont typeface="Montserrat"/>
              <a:buNone/>
              <a:defRPr b="1" sz="2800">
                <a:latin typeface="Montserrat"/>
                <a:ea typeface="Montserrat"/>
                <a:cs typeface="Montserrat"/>
                <a:sym typeface="Montserrat"/>
              </a:defRPr>
            </a:lvl5pPr>
            <a:lvl6pPr lvl="5">
              <a:spcBef>
                <a:spcPts val="0"/>
              </a:spcBef>
              <a:spcAft>
                <a:spcPts val="0"/>
              </a:spcAft>
              <a:buSzPts val="2800"/>
              <a:buFont typeface="Montserrat"/>
              <a:buNone/>
              <a:defRPr b="1" sz="2800">
                <a:latin typeface="Montserrat"/>
                <a:ea typeface="Montserrat"/>
                <a:cs typeface="Montserrat"/>
                <a:sym typeface="Montserrat"/>
              </a:defRPr>
            </a:lvl6pPr>
            <a:lvl7pPr lvl="6">
              <a:spcBef>
                <a:spcPts val="0"/>
              </a:spcBef>
              <a:spcAft>
                <a:spcPts val="0"/>
              </a:spcAft>
              <a:buSzPts val="2800"/>
              <a:buFont typeface="Montserrat"/>
              <a:buNone/>
              <a:defRPr b="1" sz="2800">
                <a:latin typeface="Montserrat"/>
                <a:ea typeface="Montserrat"/>
                <a:cs typeface="Montserrat"/>
                <a:sym typeface="Montserrat"/>
              </a:defRPr>
            </a:lvl7pPr>
            <a:lvl8pPr lvl="7">
              <a:spcBef>
                <a:spcPts val="0"/>
              </a:spcBef>
              <a:spcAft>
                <a:spcPts val="0"/>
              </a:spcAft>
              <a:buSzPts val="2800"/>
              <a:buFont typeface="Montserrat"/>
              <a:buNone/>
              <a:defRPr b="1" sz="2800">
                <a:latin typeface="Montserrat"/>
                <a:ea typeface="Montserrat"/>
                <a:cs typeface="Montserrat"/>
                <a:sym typeface="Montserrat"/>
              </a:defRPr>
            </a:lvl8pPr>
            <a:lvl9pPr lvl="8">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212" name="Google Shape;212;p41"/>
          <p:cNvSpPr txBox="1"/>
          <p:nvPr>
            <p:ph idx="1" type="body"/>
          </p:nvPr>
        </p:nvSpPr>
        <p:spPr>
          <a:xfrm>
            <a:off x="950967" y="1604567"/>
            <a:ext cx="10290000" cy="4528000"/>
          </a:xfrm>
          <a:prstGeom prst="rect">
            <a:avLst/>
          </a:prstGeom>
        </p:spPr>
        <p:txBody>
          <a:bodyPr anchorCtr="0" anchor="t" bIns="121900" lIns="121900" spcFirstLastPara="1" rIns="121900" wrap="square" tIns="121900">
            <a:noAutofit/>
          </a:bodyPr>
          <a:lstStyle>
            <a:lvl1pPr indent="-311150" lvl="0" marL="457200">
              <a:lnSpc>
                <a:spcPct val="100000"/>
              </a:lnSpc>
              <a:spcBef>
                <a:spcPts val="0"/>
              </a:spcBef>
              <a:spcAft>
                <a:spcPts val="0"/>
              </a:spcAft>
              <a:buClr>
                <a:schemeClr val="lt1"/>
              </a:buClr>
              <a:buSzPts val="1300"/>
              <a:buChar char="●"/>
              <a:defRPr sz="1600">
                <a:solidFill>
                  <a:schemeClr val="lt1"/>
                </a:solidFill>
              </a:defRPr>
            </a:lvl1pPr>
            <a:lvl2pPr indent="-311150" lvl="1" marL="914400">
              <a:spcBef>
                <a:spcPts val="0"/>
              </a:spcBef>
              <a:spcAft>
                <a:spcPts val="0"/>
              </a:spcAft>
              <a:buClr>
                <a:schemeClr val="lt1"/>
              </a:buClr>
              <a:buSzPts val="1300"/>
              <a:buFont typeface="Roboto Condensed Light"/>
              <a:buChar char="○"/>
              <a:defRPr sz="1600">
                <a:solidFill>
                  <a:schemeClr val="lt1"/>
                </a:solidFill>
              </a:defRPr>
            </a:lvl2pPr>
            <a:lvl3pPr indent="-311150" lvl="2" marL="1371600">
              <a:spcBef>
                <a:spcPts val="0"/>
              </a:spcBef>
              <a:spcAft>
                <a:spcPts val="0"/>
              </a:spcAft>
              <a:buClr>
                <a:schemeClr val="lt1"/>
              </a:buClr>
              <a:buSzPts val="1300"/>
              <a:buFont typeface="Roboto Condensed Light"/>
              <a:buChar char="■"/>
              <a:defRPr sz="1600">
                <a:solidFill>
                  <a:schemeClr val="lt1"/>
                </a:solidFill>
              </a:defRPr>
            </a:lvl3pPr>
            <a:lvl4pPr indent="-311150" lvl="3" marL="1828800">
              <a:spcBef>
                <a:spcPts val="0"/>
              </a:spcBef>
              <a:spcAft>
                <a:spcPts val="0"/>
              </a:spcAft>
              <a:buClr>
                <a:schemeClr val="lt1"/>
              </a:buClr>
              <a:buSzPts val="1300"/>
              <a:buFont typeface="Roboto Condensed Light"/>
              <a:buChar char="●"/>
              <a:defRPr sz="1600">
                <a:solidFill>
                  <a:schemeClr val="lt1"/>
                </a:solidFill>
              </a:defRPr>
            </a:lvl4pPr>
            <a:lvl5pPr indent="-311150" lvl="4" marL="2286000">
              <a:spcBef>
                <a:spcPts val="0"/>
              </a:spcBef>
              <a:spcAft>
                <a:spcPts val="0"/>
              </a:spcAft>
              <a:buClr>
                <a:schemeClr val="lt1"/>
              </a:buClr>
              <a:buSzPts val="1300"/>
              <a:buFont typeface="Roboto Condensed Light"/>
              <a:buChar char="○"/>
              <a:defRPr sz="1600">
                <a:solidFill>
                  <a:schemeClr val="lt1"/>
                </a:solidFill>
              </a:defRPr>
            </a:lvl5pPr>
            <a:lvl6pPr indent="-311150" lvl="5" marL="2743200">
              <a:spcBef>
                <a:spcPts val="0"/>
              </a:spcBef>
              <a:spcAft>
                <a:spcPts val="0"/>
              </a:spcAft>
              <a:buClr>
                <a:schemeClr val="lt1"/>
              </a:buClr>
              <a:buSzPts val="1300"/>
              <a:buFont typeface="Roboto Condensed Light"/>
              <a:buChar char="■"/>
              <a:defRPr sz="1600">
                <a:solidFill>
                  <a:schemeClr val="lt1"/>
                </a:solidFill>
              </a:defRPr>
            </a:lvl6pPr>
            <a:lvl7pPr indent="-311150" lvl="6" marL="3200400">
              <a:spcBef>
                <a:spcPts val="0"/>
              </a:spcBef>
              <a:spcAft>
                <a:spcPts val="0"/>
              </a:spcAft>
              <a:buClr>
                <a:schemeClr val="lt1"/>
              </a:buClr>
              <a:buSzPts val="1300"/>
              <a:buFont typeface="Roboto Condensed Light"/>
              <a:buChar char="●"/>
              <a:defRPr sz="1600">
                <a:solidFill>
                  <a:schemeClr val="lt1"/>
                </a:solidFill>
              </a:defRPr>
            </a:lvl7pPr>
            <a:lvl8pPr indent="-311150" lvl="7" marL="3657600">
              <a:spcBef>
                <a:spcPts val="0"/>
              </a:spcBef>
              <a:spcAft>
                <a:spcPts val="0"/>
              </a:spcAft>
              <a:buClr>
                <a:schemeClr val="lt1"/>
              </a:buClr>
              <a:buSzPts val="1300"/>
              <a:buFont typeface="Roboto Condensed Light"/>
              <a:buChar char="○"/>
              <a:defRPr sz="1600">
                <a:solidFill>
                  <a:schemeClr val="lt1"/>
                </a:solidFill>
              </a:defRPr>
            </a:lvl8pPr>
            <a:lvl9pPr indent="-311150" lvl="8" marL="4114800">
              <a:spcBef>
                <a:spcPts val="0"/>
              </a:spcBef>
              <a:spcAft>
                <a:spcPts val="0"/>
              </a:spcAft>
              <a:buClr>
                <a:schemeClr val="lt1"/>
              </a:buClr>
              <a:buSzPts val="1300"/>
              <a:buFont typeface="Roboto Condensed Light"/>
              <a:buChar char="■"/>
              <a:defRPr sz="16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9_1_1">
    <p:spTree>
      <p:nvGrpSpPr>
        <p:cNvPr id="213" name="Shape 213"/>
        <p:cNvGrpSpPr/>
        <p:nvPr/>
      </p:nvGrpSpPr>
      <p:grpSpPr>
        <a:xfrm>
          <a:off x="0" y="0"/>
          <a:ext cx="0" cy="0"/>
          <a:chOff x="0" y="0"/>
          <a:chExt cx="0" cy="0"/>
        </a:xfrm>
      </p:grpSpPr>
      <p:sp>
        <p:nvSpPr>
          <p:cNvPr id="214" name="Google Shape;214;p42"/>
          <p:cNvSpPr/>
          <p:nvPr/>
        </p:nvSpPr>
        <p:spPr>
          <a:xfrm>
            <a:off x="3033" y="-8533"/>
            <a:ext cx="43072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42"/>
          <p:cNvSpPr/>
          <p:nvPr/>
        </p:nvSpPr>
        <p:spPr>
          <a:xfrm>
            <a:off x="7862000" y="-8533"/>
            <a:ext cx="4330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42"/>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42"/>
          <p:cNvSpPr txBox="1"/>
          <p:nvPr>
            <p:ph type="title"/>
          </p:nvPr>
        </p:nvSpPr>
        <p:spPr>
          <a:xfrm>
            <a:off x="2469100" y="1690500"/>
            <a:ext cx="7262800" cy="2858800"/>
          </a:xfrm>
          <a:prstGeom prst="rect">
            <a:avLst/>
          </a:prstGeom>
        </p:spPr>
        <p:txBody>
          <a:bodyPr anchorCtr="0" anchor="b" bIns="121900" lIns="121900" spcFirstLastPara="1" rIns="121900" wrap="square" tIns="121900">
            <a:noAutofit/>
          </a:bodyPr>
          <a:lstStyle>
            <a:lvl1pPr lvl="0">
              <a:spcBef>
                <a:spcPts val="0"/>
              </a:spcBef>
              <a:spcAft>
                <a:spcPts val="0"/>
              </a:spcAft>
              <a:buSzPts val="6700"/>
              <a:buFont typeface="Playfair Display"/>
              <a:buNone/>
              <a:defRPr b="1" sz="17300">
                <a:latin typeface="Playfair Display"/>
                <a:ea typeface="Playfair Display"/>
                <a:cs typeface="Playfair Display"/>
                <a:sym typeface="Playfair Display"/>
              </a:defRPr>
            </a:lvl1pPr>
            <a:lvl2pPr lvl="1">
              <a:spcBef>
                <a:spcPts val="0"/>
              </a:spcBef>
              <a:spcAft>
                <a:spcPts val="0"/>
              </a:spcAft>
              <a:buSzPts val="6700"/>
              <a:buFont typeface="Playfair Display"/>
              <a:buNone/>
              <a:defRPr sz="6700">
                <a:latin typeface="Playfair Display"/>
                <a:ea typeface="Playfair Display"/>
                <a:cs typeface="Playfair Display"/>
                <a:sym typeface="Playfair Display"/>
              </a:defRPr>
            </a:lvl2pPr>
            <a:lvl3pPr lvl="2">
              <a:spcBef>
                <a:spcPts val="0"/>
              </a:spcBef>
              <a:spcAft>
                <a:spcPts val="0"/>
              </a:spcAft>
              <a:buSzPts val="6700"/>
              <a:buFont typeface="Playfair Display"/>
              <a:buNone/>
              <a:defRPr sz="6700">
                <a:latin typeface="Playfair Display"/>
                <a:ea typeface="Playfair Display"/>
                <a:cs typeface="Playfair Display"/>
                <a:sym typeface="Playfair Display"/>
              </a:defRPr>
            </a:lvl3pPr>
            <a:lvl4pPr lvl="3">
              <a:spcBef>
                <a:spcPts val="0"/>
              </a:spcBef>
              <a:spcAft>
                <a:spcPts val="0"/>
              </a:spcAft>
              <a:buSzPts val="6700"/>
              <a:buFont typeface="Playfair Display"/>
              <a:buNone/>
              <a:defRPr sz="6700">
                <a:latin typeface="Playfair Display"/>
                <a:ea typeface="Playfair Display"/>
                <a:cs typeface="Playfair Display"/>
                <a:sym typeface="Playfair Display"/>
              </a:defRPr>
            </a:lvl4pPr>
            <a:lvl5pPr lvl="4">
              <a:spcBef>
                <a:spcPts val="0"/>
              </a:spcBef>
              <a:spcAft>
                <a:spcPts val="0"/>
              </a:spcAft>
              <a:buSzPts val="6700"/>
              <a:buFont typeface="Playfair Display"/>
              <a:buNone/>
              <a:defRPr sz="6700">
                <a:latin typeface="Playfair Display"/>
                <a:ea typeface="Playfair Display"/>
                <a:cs typeface="Playfair Display"/>
                <a:sym typeface="Playfair Display"/>
              </a:defRPr>
            </a:lvl5pPr>
            <a:lvl6pPr lvl="5">
              <a:spcBef>
                <a:spcPts val="0"/>
              </a:spcBef>
              <a:spcAft>
                <a:spcPts val="0"/>
              </a:spcAft>
              <a:buSzPts val="6700"/>
              <a:buFont typeface="Playfair Display"/>
              <a:buNone/>
              <a:defRPr sz="6700">
                <a:latin typeface="Playfair Display"/>
                <a:ea typeface="Playfair Display"/>
                <a:cs typeface="Playfair Display"/>
                <a:sym typeface="Playfair Display"/>
              </a:defRPr>
            </a:lvl6pPr>
            <a:lvl7pPr lvl="6">
              <a:spcBef>
                <a:spcPts val="0"/>
              </a:spcBef>
              <a:spcAft>
                <a:spcPts val="0"/>
              </a:spcAft>
              <a:buSzPts val="6700"/>
              <a:buFont typeface="Playfair Display"/>
              <a:buNone/>
              <a:defRPr sz="6700">
                <a:latin typeface="Playfair Display"/>
                <a:ea typeface="Playfair Display"/>
                <a:cs typeface="Playfair Display"/>
                <a:sym typeface="Playfair Display"/>
              </a:defRPr>
            </a:lvl7pPr>
            <a:lvl8pPr lvl="7">
              <a:spcBef>
                <a:spcPts val="0"/>
              </a:spcBef>
              <a:spcAft>
                <a:spcPts val="0"/>
              </a:spcAft>
              <a:buSzPts val="6700"/>
              <a:buFont typeface="Playfair Display"/>
              <a:buNone/>
              <a:defRPr sz="6700">
                <a:latin typeface="Playfair Display"/>
                <a:ea typeface="Playfair Display"/>
                <a:cs typeface="Playfair Display"/>
                <a:sym typeface="Playfair Display"/>
              </a:defRPr>
            </a:lvl8pPr>
            <a:lvl9pPr lvl="8">
              <a:spcBef>
                <a:spcPts val="0"/>
              </a:spcBef>
              <a:spcAft>
                <a:spcPts val="0"/>
              </a:spcAft>
              <a:buSzPts val="6700"/>
              <a:buFont typeface="Playfair Display"/>
              <a:buNone/>
              <a:defRPr sz="6700">
                <a:latin typeface="Playfair Display"/>
                <a:ea typeface="Playfair Display"/>
                <a:cs typeface="Playfair Display"/>
                <a:sym typeface="Playfair Display"/>
              </a:defRPr>
            </a:lvl9pPr>
          </a:lstStyle>
          <a:p/>
        </p:txBody>
      </p:sp>
      <p:sp>
        <p:nvSpPr>
          <p:cNvPr id="218" name="Google Shape;218;p42"/>
          <p:cNvSpPr txBox="1"/>
          <p:nvPr>
            <p:ph idx="1" type="subTitle"/>
          </p:nvPr>
        </p:nvSpPr>
        <p:spPr>
          <a:xfrm>
            <a:off x="2464600" y="4249500"/>
            <a:ext cx="7262800" cy="918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1900"/>
              <a:buFont typeface="Montserrat"/>
              <a:buNone/>
              <a:defRPr sz="21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SECTION_TITLE_AND_DESCRIPTION_1">
    <p:bg>
      <p:bgPr>
        <a:solidFill>
          <a:schemeClr val="dk2"/>
        </a:solidFill>
      </p:bgPr>
    </p:bg>
    <p:spTree>
      <p:nvGrpSpPr>
        <p:cNvPr id="219" name="Shape 219"/>
        <p:cNvGrpSpPr/>
        <p:nvPr/>
      </p:nvGrpSpPr>
      <p:grpSpPr>
        <a:xfrm>
          <a:off x="0" y="0"/>
          <a:ext cx="0" cy="0"/>
          <a:chOff x="0" y="0"/>
          <a:chExt cx="0" cy="0"/>
        </a:xfrm>
      </p:grpSpPr>
      <p:sp>
        <p:nvSpPr>
          <p:cNvPr id="220" name="Google Shape;220;p43"/>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43"/>
          <p:cNvSpPr txBox="1"/>
          <p:nvPr>
            <p:ph idx="1" type="body"/>
          </p:nvPr>
        </p:nvSpPr>
        <p:spPr>
          <a:xfrm>
            <a:off x="2819200" y="2571401"/>
            <a:ext cx="6553600" cy="28988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Clr>
                <a:schemeClr val="dk2"/>
              </a:buClr>
              <a:buSzPts val="1900"/>
              <a:buChar char="●"/>
              <a:defRPr/>
            </a:lvl1pPr>
            <a:lvl2pPr indent="-349250" lvl="1" marL="914400">
              <a:spcBef>
                <a:spcPts val="130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22" name="Google Shape;222;p43"/>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BLANK_1_2_1">
    <p:spTree>
      <p:nvGrpSpPr>
        <p:cNvPr id="223" name="Shape 223"/>
        <p:cNvGrpSpPr/>
        <p:nvPr/>
      </p:nvGrpSpPr>
      <p:grpSpPr>
        <a:xfrm>
          <a:off x="0" y="0"/>
          <a:ext cx="0" cy="0"/>
          <a:chOff x="0" y="0"/>
          <a:chExt cx="0" cy="0"/>
        </a:xfrm>
      </p:grpSpPr>
      <p:sp>
        <p:nvSpPr>
          <p:cNvPr id="224" name="Google Shape;224;p44"/>
          <p:cNvSpPr/>
          <p:nvPr/>
        </p:nvSpPr>
        <p:spPr>
          <a:xfrm flipH="1">
            <a:off x="0" y="0"/>
            <a:ext cx="34868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44"/>
          <p:cNvSpPr txBox="1"/>
          <p:nvPr>
            <p:ph idx="1" type="subTitle"/>
          </p:nvPr>
        </p:nvSpPr>
        <p:spPr>
          <a:xfrm flipH="1">
            <a:off x="6095428" y="3383800"/>
            <a:ext cx="4730400" cy="13464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900"/>
              <a:buNone/>
              <a:defRPr sz="1900"/>
            </a:lvl1pPr>
            <a:lvl2pPr lvl="1" algn="r">
              <a:lnSpc>
                <a:spcPct val="100000"/>
              </a:lnSpc>
              <a:spcBef>
                <a:spcPts val="0"/>
              </a:spcBef>
              <a:spcAft>
                <a:spcPts val="0"/>
              </a:spcAft>
              <a:buSzPts val="1900"/>
              <a:buNone/>
              <a:defRPr/>
            </a:lvl2pPr>
            <a:lvl3pPr lvl="2" algn="r">
              <a:lnSpc>
                <a:spcPct val="100000"/>
              </a:lnSpc>
              <a:spcBef>
                <a:spcPts val="0"/>
              </a:spcBef>
              <a:spcAft>
                <a:spcPts val="0"/>
              </a:spcAft>
              <a:buSzPts val="1900"/>
              <a:buNone/>
              <a:defRPr/>
            </a:lvl3pPr>
            <a:lvl4pPr lvl="3" algn="r">
              <a:lnSpc>
                <a:spcPct val="100000"/>
              </a:lnSpc>
              <a:spcBef>
                <a:spcPts val="0"/>
              </a:spcBef>
              <a:spcAft>
                <a:spcPts val="0"/>
              </a:spcAft>
              <a:buSzPts val="1900"/>
              <a:buNone/>
              <a:defRPr/>
            </a:lvl4pPr>
            <a:lvl5pPr lvl="4" algn="r">
              <a:lnSpc>
                <a:spcPct val="100000"/>
              </a:lnSpc>
              <a:spcBef>
                <a:spcPts val="0"/>
              </a:spcBef>
              <a:spcAft>
                <a:spcPts val="0"/>
              </a:spcAft>
              <a:buSzPts val="1900"/>
              <a:buNone/>
              <a:defRPr/>
            </a:lvl5pPr>
            <a:lvl6pPr lvl="5" algn="r">
              <a:lnSpc>
                <a:spcPct val="100000"/>
              </a:lnSpc>
              <a:spcBef>
                <a:spcPts val="0"/>
              </a:spcBef>
              <a:spcAft>
                <a:spcPts val="0"/>
              </a:spcAft>
              <a:buSzPts val="1900"/>
              <a:buNone/>
              <a:defRPr/>
            </a:lvl6pPr>
            <a:lvl7pPr lvl="6" algn="r">
              <a:lnSpc>
                <a:spcPct val="100000"/>
              </a:lnSpc>
              <a:spcBef>
                <a:spcPts val="0"/>
              </a:spcBef>
              <a:spcAft>
                <a:spcPts val="0"/>
              </a:spcAft>
              <a:buSzPts val="1900"/>
              <a:buNone/>
              <a:defRPr/>
            </a:lvl7pPr>
            <a:lvl8pPr lvl="7" algn="r">
              <a:lnSpc>
                <a:spcPct val="100000"/>
              </a:lnSpc>
              <a:spcBef>
                <a:spcPts val="0"/>
              </a:spcBef>
              <a:spcAft>
                <a:spcPts val="0"/>
              </a:spcAft>
              <a:buSzPts val="1900"/>
              <a:buNone/>
              <a:defRPr/>
            </a:lvl8pPr>
            <a:lvl9pPr lvl="8" algn="r">
              <a:lnSpc>
                <a:spcPct val="100000"/>
              </a:lnSpc>
              <a:spcBef>
                <a:spcPts val="0"/>
              </a:spcBef>
              <a:spcAft>
                <a:spcPts val="0"/>
              </a:spcAft>
              <a:buSzPts val="1900"/>
              <a:buNone/>
              <a:defRPr/>
            </a:lvl9pPr>
          </a:lstStyle>
          <a:p/>
        </p:txBody>
      </p:sp>
      <p:sp>
        <p:nvSpPr>
          <p:cNvPr id="226" name="Google Shape;226;p44"/>
          <p:cNvSpPr txBox="1"/>
          <p:nvPr>
            <p:ph type="title"/>
          </p:nvPr>
        </p:nvSpPr>
        <p:spPr>
          <a:xfrm flipH="1">
            <a:off x="6095428" y="2127800"/>
            <a:ext cx="4727200" cy="1256000"/>
          </a:xfrm>
          <a:prstGeom prst="rect">
            <a:avLst/>
          </a:prstGeom>
        </p:spPr>
        <p:txBody>
          <a:bodyPr anchorCtr="0" anchor="b" bIns="121900" lIns="121900" spcFirstLastPara="1" rIns="121900" wrap="square" tIns="121900">
            <a:noAutofit/>
          </a:bodyPr>
          <a:lstStyle>
            <a:lvl1pPr lvl="0" algn="l">
              <a:spcBef>
                <a:spcPts val="0"/>
              </a:spcBef>
              <a:spcAft>
                <a:spcPts val="0"/>
              </a:spcAft>
              <a:buSzPts val="3300"/>
              <a:buNone/>
              <a:defRPr b="1"/>
            </a:lvl1pPr>
            <a:lvl2pPr lvl="1" algn="r">
              <a:spcBef>
                <a:spcPts val="0"/>
              </a:spcBef>
              <a:spcAft>
                <a:spcPts val="0"/>
              </a:spcAft>
              <a:buSzPts val="3300"/>
              <a:buNone/>
              <a:defRPr b="1"/>
            </a:lvl2pPr>
            <a:lvl3pPr lvl="2" algn="r">
              <a:spcBef>
                <a:spcPts val="0"/>
              </a:spcBef>
              <a:spcAft>
                <a:spcPts val="0"/>
              </a:spcAft>
              <a:buSzPts val="3300"/>
              <a:buNone/>
              <a:defRPr b="1"/>
            </a:lvl3pPr>
            <a:lvl4pPr lvl="3" algn="r">
              <a:spcBef>
                <a:spcPts val="0"/>
              </a:spcBef>
              <a:spcAft>
                <a:spcPts val="0"/>
              </a:spcAft>
              <a:buSzPts val="3300"/>
              <a:buNone/>
              <a:defRPr b="1"/>
            </a:lvl4pPr>
            <a:lvl5pPr lvl="4" algn="r">
              <a:spcBef>
                <a:spcPts val="0"/>
              </a:spcBef>
              <a:spcAft>
                <a:spcPts val="0"/>
              </a:spcAft>
              <a:buSzPts val="3300"/>
              <a:buNone/>
              <a:defRPr b="1"/>
            </a:lvl5pPr>
            <a:lvl6pPr lvl="5" algn="r">
              <a:spcBef>
                <a:spcPts val="0"/>
              </a:spcBef>
              <a:spcAft>
                <a:spcPts val="0"/>
              </a:spcAft>
              <a:buSzPts val="3300"/>
              <a:buNone/>
              <a:defRPr b="1"/>
            </a:lvl6pPr>
            <a:lvl7pPr lvl="6" algn="r">
              <a:spcBef>
                <a:spcPts val="0"/>
              </a:spcBef>
              <a:spcAft>
                <a:spcPts val="0"/>
              </a:spcAft>
              <a:buSzPts val="3300"/>
              <a:buNone/>
              <a:defRPr b="1"/>
            </a:lvl7pPr>
            <a:lvl8pPr lvl="7" algn="r">
              <a:spcBef>
                <a:spcPts val="0"/>
              </a:spcBef>
              <a:spcAft>
                <a:spcPts val="0"/>
              </a:spcAft>
              <a:buSzPts val="3300"/>
              <a:buNone/>
              <a:defRPr b="1"/>
            </a:lvl8pPr>
            <a:lvl9pPr lvl="8" algn="r">
              <a:spcBef>
                <a:spcPts val="0"/>
              </a:spcBef>
              <a:spcAft>
                <a:spcPts val="0"/>
              </a:spcAft>
              <a:buSzPts val="3300"/>
              <a:buNone/>
              <a:defRPr b="1"/>
            </a:lvl9pPr>
          </a:lstStyle>
          <a:p/>
        </p:txBody>
      </p:sp>
      <p:sp>
        <p:nvSpPr>
          <p:cNvPr id="227" name="Google Shape;227;p44"/>
          <p:cNvSpPr/>
          <p:nvPr>
            <p:ph idx="2" type="pic"/>
          </p:nvPr>
        </p:nvSpPr>
        <p:spPr>
          <a:xfrm>
            <a:off x="1375133" y="719333"/>
            <a:ext cx="4247200" cy="5419200"/>
          </a:xfrm>
          <a:prstGeom prst="rect">
            <a:avLst/>
          </a:prstGeom>
          <a:noFill/>
          <a:ln>
            <a:noFill/>
          </a:ln>
        </p:spPr>
      </p:sp>
      <p:sp>
        <p:nvSpPr>
          <p:cNvPr id="228" name="Google Shape;228;p44"/>
          <p:cNvSpPr/>
          <p:nvPr/>
        </p:nvSpPr>
        <p:spPr>
          <a:xfrm flipH="1">
            <a:off x="11241133" y="-47833"/>
            <a:ext cx="9508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BLANK_1_2_1_1">
    <p:spTree>
      <p:nvGrpSpPr>
        <p:cNvPr id="229" name="Shape 229"/>
        <p:cNvGrpSpPr/>
        <p:nvPr/>
      </p:nvGrpSpPr>
      <p:grpSpPr>
        <a:xfrm>
          <a:off x="0" y="0"/>
          <a:ext cx="0" cy="0"/>
          <a:chOff x="0" y="0"/>
          <a:chExt cx="0" cy="0"/>
        </a:xfrm>
      </p:grpSpPr>
      <p:sp>
        <p:nvSpPr>
          <p:cNvPr id="230" name="Google Shape;230;p45"/>
          <p:cNvSpPr/>
          <p:nvPr/>
        </p:nvSpPr>
        <p:spPr>
          <a:xfrm>
            <a:off x="100" y="-86133"/>
            <a:ext cx="12192000" cy="805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45"/>
          <p:cNvSpPr/>
          <p:nvPr/>
        </p:nvSpPr>
        <p:spPr>
          <a:xfrm rot="10800000">
            <a:off x="133" y="6120061"/>
            <a:ext cx="12192000" cy="75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p45"/>
          <p:cNvSpPr txBox="1"/>
          <p:nvPr>
            <p:ph idx="1" type="subTitle"/>
          </p:nvPr>
        </p:nvSpPr>
        <p:spPr>
          <a:xfrm flipH="1">
            <a:off x="6449950" y="4582967"/>
            <a:ext cx="4200400" cy="1346400"/>
          </a:xfrm>
          <a:prstGeom prst="rect">
            <a:avLst/>
          </a:prstGeom>
        </p:spPr>
        <p:txBody>
          <a:bodyPr anchorCtr="0" anchor="ctr" bIns="121900" lIns="121900" spcFirstLastPara="1" rIns="121900" wrap="square" tIns="121900">
            <a:noAutofit/>
          </a:bodyPr>
          <a:lstStyle>
            <a:lvl1pPr lvl="0">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233" name="Google Shape;233;p45"/>
          <p:cNvSpPr txBox="1"/>
          <p:nvPr>
            <p:ph type="title"/>
          </p:nvPr>
        </p:nvSpPr>
        <p:spPr>
          <a:xfrm flipH="1">
            <a:off x="1541583" y="4628167"/>
            <a:ext cx="4727200" cy="1256000"/>
          </a:xfrm>
          <a:prstGeom prst="rect">
            <a:avLst/>
          </a:prstGeom>
        </p:spPr>
        <p:txBody>
          <a:bodyPr anchorCtr="0" anchor="ctr" bIns="121900" lIns="121900" spcFirstLastPara="1" rIns="121900" wrap="square" tIns="121900">
            <a:noAutofit/>
          </a:bodyPr>
          <a:lstStyle>
            <a:lvl1pPr lvl="0" algn="r">
              <a:spcBef>
                <a:spcPts val="0"/>
              </a:spcBef>
              <a:spcAft>
                <a:spcPts val="0"/>
              </a:spcAft>
              <a:buSzPts val="3300"/>
              <a:buNone/>
              <a:defRPr b="1"/>
            </a:lvl1pPr>
            <a:lvl2pPr lvl="1" algn="r">
              <a:spcBef>
                <a:spcPts val="0"/>
              </a:spcBef>
              <a:spcAft>
                <a:spcPts val="0"/>
              </a:spcAft>
              <a:buSzPts val="3300"/>
              <a:buNone/>
              <a:defRPr b="1"/>
            </a:lvl2pPr>
            <a:lvl3pPr lvl="2" algn="r">
              <a:spcBef>
                <a:spcPts val="0"/>
              </a:spcBef>
              <a:spcAft>
                <a:spcPts val="0"/>
              </a:spcAft>
              <a:buSzPts val="3300"/>
              <a:buNone/>
              <a:defRPr b="1"/>
            </a:lvl3pPr>
            <a:lvl4pPr lvl="3" algn="r">
              <a:spcBef>
                <a:spcPts val="0"/>
              </a:spcBef>
              <a:spcAft>
                <a:spcPts val="0"/>
              </a:spcAft>
              <a:buSzPts val="3300"/>
              <a:buNone/>
              <a:defRPr b="1"/>
            </a:lvl4pPr>
            <a:lvl5pPr lvl="4" algn="r">
              <a:spcBef>
                <a:spcPts val="0"/>
              </a:spcBef>
              <a:spcAft>
                <a:spcPts val="0"/>
              </a:spcAft>
              <a:buSzPts val="3300"/>
              <a:buNone/>
              <a:defRPr b="1"/>
            </a:lvl5pPr>
            <a:lvl6pPr lvl="5" algn="r">
              <a:spcBef>
                <a:spcPts val="0"/>
              </a:spcBef>
              <a:spcAft>
                <a:spcPts val="0"/>
              </a:spcAft>
              <a:buSzPts val="3300"/>
              <a:buNone/>
              <a:defRPr b="1"/>
            </a:lvl6pPr>
            <a:lvl7pPr lvl="6" algn="r">
              <a:spcBef>
                <a:spcPts val="0"/>
              </a:spcBef>
              <a:spcAft>
                <a:spcPts val="0"/>
              </a:spcAft>
              <a:buSzPts val="3300"/>
              <a:buNone/>
              <a:defRPr b="1"/>
            </a:lvl7pPr>
            <a:lvl8pPr lvl="7" algn="r">
              <a:spcBef>
                <a:spcPts val="0"/>
              </a:spcBef>
              <a:spcAft>
                <a:spcPts val="0"/>
              </a:spcAft>
              <a:buSzPts val="3300"/>
              <a:buNone/>
              <a:defRPr b="1"/>
            </a:lvl8pPr>
            <a:lvl9pPr lvl="8" algn="r">
              <a:spcBef>
                <a:spcPts val="0"/>
              </a:spcBef>
              <a:spcAft>
                <a:spcPts val="0"/>
              </a:spcAft>
              <a:buSzPts val="3300"/>
              <a:buNone/>
              <a:defRPr b="1"/>
            </a:lvl9pPr>
          </a:lstStyle>
          <a:p/>
        </p:txBody>
      </p:sp>
      <p:sp>
        <p:nvSpPr>
          <p:cNvPr id="234" name="Google Shape;234;p45"/>
          <p:cNvSpPr/>
          <p:nvPr>
            <p:ph idx="2" type="pic"/>
          </p:nvPr>
        </p:nvSpPr>
        <p:spPr>
          <a:xfrm>
            <a:off x="950967" y="1213867"/>
            <a:ext cx="10290000" cy="3273600"/>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SECTION_TITLE_AND_DESCRIPTION_1_1">
    <p:bg>
      <p:bgPr>
        <a:solidFill>
          <a:schemeClr val="dk2"/>
        </a:solidFill>
      </p:bgPr>
    </p:bg>
    <p:spTree>
      <p:nvGrpSpPr>
        <p:cNvPr id="235" name="Shape 235"/>
        <p:cNvGrpSpPr/>
        <p:nvPr/>
      </p:nvGrpSpPr>
      <p:grpSpPr>
        <a:xfrm>
          <a:off x="0" y="0"/>
          <a:ext cx="0" cy="0"/>
          <a:chOff x="0" y="0"/>
          <a:chExt cx="0" cy="0"/>
        </a:xfrm>
      </p:grpSpPr>
      <p:sp>
        <p:nvSpPr>
          <p:cNvPr id="236" name="Google Shape;236;p46"/>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46"/>
          <p:cNvSpPr txBox="1"/>
          <p:nvPr>
            <p:ph idx="1" type="subTitle"/>
          </p:nvPr>
        </p:nvSpPr>
        <p:spPr>
          <a:xfrm>
            <a:off x="2163400" y="5245900"/>
            <a:ext cx="7865200" cy="8292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38" name="Google Shape;238;p46"/>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2_1">
    <p:spTree>
      <p:nvGrpSpPr>
        <p:cNvPr id="239" name="Shape 239"/>
        <p:cNvGrpSpPr/>
        <p:nvPr/>
      </p:nvGrpSpPr>
      <p:grpSpPr>
        <a:xfrm>
          <a:off x="0" y="0"/>
          <a:ext cx="0" cy="0"/>
          <a:chOff x="0" y="0"/>
          <a:chExt cx="0" cy="0"/>
        </a:xfrm>
      </p:grpSpPr>
      <p:sp>
        <p:nvSpPr>
          <p:cNvPr id="240" name="Google Shape;240;p47"/>
          <p:cNvSpPr txBox="1"/>
          <p:nvPr>
            <p:ph idx="1" type="subTitle"/>
          </p:nvPr>
        </p:nvSpPr>
        <p:spPr>
          <a:xfrm>
            <a:off x="1659983" y="2529567"/>
            <a:ext cx="4011600" cy="5904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241" name="Google Shape;241;p47"/>
          <p:cNvSpPr txBox="1"/>
          <p:nvPr>
            <p:ph idx="2" type="subTitle"/>
          </p:nvPr>
        </p:nvSpPr>
        <p:spPr>
          <a:xfrm>
            <a:off x="1651367" y="3460433"/>
            <a:ext cx="4011600" cy="1652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42" name="Google Shape;242;p47"/>
          <p:cNvSpPr txBox="1"/>
          <p:nvPr>
            <p:ph idx="3" type="subTitle"/>
          </p:nvPr>
        </p:nvSpPr>
        <p:spPr>
          <a:xfrm>
            <a:off x="6524822" y="2529567"/>
            <a:ext cx="4007200" cy="5904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243" name="Google Shape;243;p47"/>
          <p:cNvSpPr txBox="1"/>
          <p:nvPr>
            <p:ph idx="4" type="subTitle"/>
          </p:nvPr>
        </p:nvSpPr>
        <p:spPr>
          <a:xfrm>
            <a:off x="6515882" y="3460433"/>
            <a:ext cx="4011600" cy="1652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44" name="Google Shape;244;p47"/>
          <p:cNvSpPr/>
          <p:nvPr/>
        </p:nvSpPr>
        <p:spPr>
          <a:xfrm>
            <a:off x="-43200" y="-38267"/>
            <a:ext cx="122784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47"/>
          <p:cNvSpPr/>
          <p:nvPr/>
        </p:nvSpPr>
        <p:spPr>
          <a:xfrm rot="10800000">
            <a:off x="-105400" y="6142267"/>
            <a:ext cx="12402800" cy="75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47"/>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_1">
    <p:bg>
      <p:bgPr>
        <a:solidFill>
          <a:schemeClr val="dk2"/>
        </a:solidFill>
      </p:bgPr>
    </p:bg>
    <p:spTree>
      <p:nvGrpSpPr>
        <p:cNvPr id="247" name="Shape 247"/>
        <p:cNvGrpSpPr/>
        <p:nvPr/>
      </p:nvGrpSpPr>
      <p:grpSpPr>
        <a:xfrm>
          <a:off x="0" y="0"/>
          <a:ext cx="0" cy="0"/>
          <a:chOff x="0" y="0"/>
          <a:chExt cx="0" cy="0"/>
        </a:xfrm>
      </p:grpSpPr>
      <p:sp>
        <p:nvSpPr>
          <p:cNvPr id="248" name="Google Shape;248;p48"/>
          <p:cNvSpPr txBox="1"/>
          <p:nvPr>
            <p:ph idx="1" type="body"/>
          </p:nvPr>
        </p:nvSpPr>
        <p:spPr>
          <a:xfrm>
            <a:off x="950967" y="1604567"/>
            <a:ext cx="5056000" cy="4528000"/>
          </a:xfrm>
          <a:prstGeom prst="rect">
            <a:avLst/>
          </a:prstGeom>
        </p:spPr>
        <p:txBody>
          <a:bodyPr anchorCtr="0" anchor="t" bIns="121900" lIns="121900" spcFirstLastPara="1" rIns="121900" wrap="square" tIns="121900">
            <a:noAutofit/>
          </a:bodyPr>
          <a:lstStyle>
            <a:lvl1pPr indent="-311150" lvl="0" marL="457200">
              <a:lnSpc>
                <a:spcPct val="100000"/>
              </a:lnSpc>
              <a:spcBef>
                <a:spcPts val="0"/>
              </a:spcBef>
              <a:spcAft>
                <a:spcPts val="0"/>
              </a:spcAft>
              <a:buClr>
                <a:schemeClr val="lt1"/>
              </a:buClr>
              <a:buSzPts val="1300"/>
              <a:buChar char="●"/>
              <a:defRPr sz="1600">
                <a:solidFill>
                  <a:schemeClr val="lt1"/>
                </a:solidFill>
              </a:defRPr>
            </a:lvl1pPr>
            <a:lvl2pPr indent="-311150" lvl="1" marL="914400">
              <a:spcBef>
                <a:spcPts val="0"/>
              </a:spcBef>
              <a:spcAft>
                <a:spcPts val="0"/>
              </a:spcAft>
              <a:buClr>
                <a:schemeClr val="lt1"/>
              </a:buClr>
              <a:buSzPts val="1300"/>
              <a:buFont typeface="Roboto Condensed Light"/>
              <a:buChar char="○"/>
              <a:defRPr sz="1600">
                <a:solidFill>
                  <a:schemeClr val="lt1"/>
                </a:solidFill>
              </a:defRPr>
            </a:lvl2pPr>
            <a:lvl3pPr indent="-311150" lvl="2" marL="1371600">
              <a:spcBef>
                <a:spcPts val="0"/>
              </a:spcBef>
              <a:spcAft>
                <a:spcPts val="0"/>
              </a:spcAft>
              <a:buClr>
                <a:schemeClr val="lt1"/>
              </a:buClr>
              <a:buSzPts val="1300"/>
              <a:buFont typeface="Roboto Condensed Light"/>
              <a:buChar char="■"/>
              <a:defRPr sz="1600">
                <a:solidFill>
                  <a:schemeClr val="lt1"/>
                </a:solidFill>
              </a:defRPr>
            </a:lvl3pPr>
            <a:lvl4pPr indent="-311150" lvl="3" marL="1828800">
              <a:spcBef>
                <a:spcPts val="0"/>
              </a:spcBef>
              <a:spcAft>
                <a:spcPts val="0"/>
              </a:spcAft>
              <a:buClr>
                <a:schemeClr val="lt1"/>
              </a:buClr>
              <a:buSzPts val="1300"/>
              <a:buFont typeface="Roboto Condensed Light"/>
              <a:buChar char="●"/>
              <a:defRPr sz="1600">
                <a:solidFill>
                  <a:schemeClr val="lt1"/>
                </a:solidFill>
              </a:defRPr>
            </a:lvl4pPr>
            <a:lvl5pPr indent="-311150" lvl="4" marL="2286000">
              <a:spcBef>
                <a:spcPts val="0"/>
              </a:spcBef>
              <a:spcAft>
                <a:spcPts val="0"/>
              </a:spcAft>
              <a:buClr>
                <a:schemeClr val="lt1"/>
              </a:buClr>
              <a:buSzPts val="1300"/>
              <a:buFont typeface="Roboto Condensed Light"/>
              <a:buChar char="○"/>
              <a:defRPr sz="1600">
                <a:solidFill>
                  <a:schemeClr val="lt1"/>
                </a:solidFill>
              </a:defRPr>
            </a:lvl5pPr>
            <a:lvl6pPr indent="-311150" lvl="5" marL="2743200">
              <a:spcBef>
                <a:spcPts val="0"/>
              </a:spcBef>
              <a:spcAft>
                <a:spcPts val="0"/>
              </a:spcAft>
              <a:buClr>
                <a:schemeClr val="lt1"/>
              </a:buClr>
              <a:buSzPts val="1300"/>
              <a:buFont typeface="Roboto Condensed Light"/>
              <a:buChar char="■"/>
              <a:defRPr sz="1600">
                <a:solidFill>
                  <a:schemeClr val="lt1"/>
                </a:solidFill>
              </a:defRPr>
            </a:lvl6pPr>
            <a:lvl7pPr indent="-311150" lvl="6" marL="3200400">
              <a:spcBef>
                <a:spcPts val="0"/>
              </a:spcBef>
              <a:spcAft>
                <a:spcPts val="0"/>
              </a:spcAft>
              <a:buClr>
                <a:schemeClr val="lt1"/>
              </a:buClr>
              <a:buSzPts val="1300"/>
              <a:buFont typeface="Roboto Condensed Light"/>
              <a:buChar char="●"/>
              <a:defRPr sz="1600">
                <a:solidFill>
                  <a:schemeClr val="lt1"/>
                </a:solidFill>
              </a:defRPr>
            </a:lvl7pPr>
            <a:lvl8pPr indent="-311150" lvl="7" marL="3657600">
              <a:spcBef>
                <a:spcPts val="0"/>
              </a:spcBef>
              <a:spcAft>
                <a:spcPts val="0"/>
              </a:spcAft>
              <a:buClr>
                <a:schemeClr val="lt1"/>
              </a:buClr>
              <a:buSzPts val="1300"/>
              <a:buFont typeface="Roboto Condensed Light"/>
              <a:buChar char="○"/>
              <a:defRPr sz="1600">
                <a:solidFill>
                  <a:schemeClr val="lt1"/>
                </a:solidFill>
              </a:defRPr>
            </a:lvl8pPr>
            <a:lvl9pPr indent="-311150" lvl="8" marL="4114800">
              <a:spcBef>
                <a:spcPts val="0"/>
              </a:spcBef>
              <a:spcAft>
                <a:spcPts val="0"/>
              </a:spcAft>
              <a:buClr>
                <a:schemeClr val="lt1"/>
              </a:buClr>
              <a:buSzPts val="1300"/>
              <a:buFont typeface="Roboto Condensed Light"/>
              <a:buChar char="■"/>
              <a:defRPr sz="1600">
                <a:solidFill>
                  <a:schemeClr val="lt1"/>
                </a:solidFill>
              </a:defRPr>
            </a:lvl9pPr>
          </a:lstStyle>
          <a:p/>
        </p:txBody>
      </p:sp>
      <p:sp>
        <p:nvSpPr>
          <p:cNvPr id="249" name="Google Shape;249;p48"/>
          <p:cNvSpPr txBox="1"/>
          <p:nvPr>
            <p:ph idx="2" type="body"/>
          </p:nvPr>
        </p:nvSpPr>
        <p:spPr>
          <a:xfrm>
            <a:off x="6185033" y="1604567"/>
            <a:ext cx="5056000" cy="3598800"/>
          </a:xfrm>
          <a:prstGeom prst="rect">
            <a:avLst/>
          </a:prstGeom>
        </p:spPr>
        <p:txBody>
          <a:bodyPr anchorCtr="0" anchor="t" bIns="121900" lIns="121900" spcFirstLastPara="1" rIns="121900" wrap="square" tIns="121900">
            <a:noAutofit/>
          </a:bodyPr>
          <a:lstStyle>
            <a:lvl1pPr indent="-311150" lvl="0" marL="457200">
              <a:lnSpc>
                <a:spcPct val="100000"/>
              </a:lnSpc>
              <a:spcBef>
                <a:spcPts val="0"/>
              </a:spcBef>
              <a:spcAft>
                <a:spcPts val="0"/>
              </a:spcAft>
              <a:buClr>
                <a:schemeClr val="lt1"/>
              </a:buClr>
              <a:buSzPts val="1300"/>
              <a:buChar char="●"/>
              <a:defRPr sz="1600">
                <a:solidFill>
                  <a:schemeClr val="lt1"/>
                </a:solidFill>
              </a:defRPr>
            </a:lvl1pPr>
            <a:lvl2pPr indent="-311150" lvl="1" marL="914400">
              <a:spcBef>
                <a:spcPts val="0"/>
              </a:spcBef>
              <a:spcAft>
                <a:spcPts val="0"/>
              </a:spcAft>
              <a:buClr>
                <a:schemeClr val="lt1"/>
              </a:buClr>
              <a:buSzPts val="1300"/>
              <a:buFont typeface="Roboto Condensed Light"/>
              <a:buChar char="○"/>
              <a:defRPr sz="1600">
                <a:solidFill>
                  <a:schemeClr val="lt1"/>
                </a:solidFill>
              </a:defRPr>
            </a:lvl2pPr>
            <a:lvl3pPr indent="-311150" lvl="2" marL="1371600">
              <a:spcBef>
                <a:spcPts val="0"/>
              </a:spcBef>
              <a:spcAft>
                <a:spcPts val="0"/>
              </a:spcAft>
              <a:buClr>
                <a:schemeClr val="lt1"/>
              </a:buClr>
              <a:buSzPts val="1300"/>
              <a:buFont typeface="Roboto Condensed Light"/>
              <a:buChar char="■"/>
              <a:defRPr sz="1600">
                <a:solidFill>
                  <a:schemeClr val="lt1"/>
                </a:solidFill>
              </a:defRPr>
            </a:lvl3pPr>
            <a:lvl4pPr indent="-311150" lvl="3" marL="1828800">
              <a:spcBef>
                <a:spcPts val="0"/>
              </a:spcBef>
              <a:spcAft>
                <a:spcPts val="0"/>
              </a:spcAft>
              <a:buClr>
                <a:schemeClr val="lt1"/>
              </a:buClr>
              <a:buSzPts val="1300"/>
              <a:buFont typeface="Roboto Condensed Light"/>
              <a:buChar char="●"/>
              <a:defRPr sz="1600">
                <a:solidFill>
                  <a:schemeClr val="lt1"/>
                </a:solidFill>
              </a:defRPr>
            </a:lvl4pPr>
            <a:lvl5pPr indent="-311150" lvl="4" marL="2286000">
              <a:spcBef>
                <a:spcPts val="0"/>
              </a:spcBef>
              <a:spcAft>
                <a:spcPts val="0"/>
              </a:spcAft>
              <a:buClr>
                <a:schemeClr val="lt1"/>
              </a:buClr>
              <a:buSzPts val="1300"/>
              <a:buFont typeface="Roboto Condensed Light"/>
              <a:buChar char="○"/>
              <a:defRPr sz="1600">
                <a:solidFill>
                  <a:schemeClr val="lt1"/>
                </a:solidFill>
              </a:defRPr>
            </a:lvl5pPr>
            <a:lvl6pPr indent="-311150" lvl="5" marL="2743200">
              <a:spcBef>
                <a:spcPts val="0"/>
              </a:spcBef>
              <a:spcAft>
                <a:spcPts val="0"/>
              </a:spcAft>
              <a:buClr>
                <a:schemeClr val="lt1"/>
              </a:buClr>
              <a:buSzPts val="1300"/>
              <a:buFont typeface="Roboto Condensed Light"/>
              <a:buChar char="■"/>
              <a:defRPr sz="1600">
                <a:solidFill>
                  <a:schemeClr val="lt1"/>
                </a:solidFill>
              </a:defRPr>
            </a:lvl6pPr>
            <a:lvl7pPr indent="-311150" lvl="6" marL="3200400">
              <a:spcBef>
                <a:spcPts val="0"/>
              </a:spcBef>
              <a:spcAft>
                <a:spcPts val="0"/>
              </a:spcAft>
              <a:buClr>
                <a:schemeClr val="lt1"/>
              </a:buClr>
              <a:buSzPts val="1300"/>
              <a:buFont typeface="Roboto Condensed Light"/>
              <a:buChar char="●"/>
              <a:defRPr sz="1600">
                <a:solidFill>
                  <a:schemeClr val="lt1"/>
                </a:solidFill>
              </a:defRPr>
            </a:lvl7pPr>
            <a:lvl8pPr indent="-311150" lvl="7" marL="3657600">
              <a:spcBef>
                <a:spcPts val="0"/>
              </a:spcBef>
              <a:spcAft>
                <a:spcPts val="0"/>
              </a:spcAft>
              <a:buClr>
                <a:schemeClr val="lt1"/>
              </a:buClr>
              <a:buSzPts val="1300"/>
              <a:buFont typeface="Roboto Condensed Light"/>
              <a:buChar char="○"/>
              <a:defRPr sz="1600">
                <a:solidFill>
                  <a:schemeClr val="lt1"/>
                </a:solidFill>
              </a:defRPr>
            </a:lvl8pPr>
            <a:lvl9pPr indent="-311150" lvl="8" marL="4114800">
              <a:spcBef>
                <a:spcPts val="0"/>
              </a:spcBef>
              <a:spcAft>
                <a:spcPts val="0"/>
              </a:spcAft>
              <a:buClr>
                <a:schemeClr val="lt1"/>
              </a:buClr>
              <a:buSzPts val="1300"/>
              <a:buFont typeface="Roboto Condensed Light"/>
              <a:buChar char="■"/>
              <a:defRPr sz="1600">
                <a:solidFill>
                  <a:schemeClr val="lt1"/>
                </a:solidFill>
              </a:defRPr>
            </a:lvl9pPr>
          </a:lstStyle>
          <a:p/>
        </p:txBody>
      </p:sp>
      <p:sp>
        <p:nvSpPr>
          <p:cNvPr id="250" name="Google Shape;250;p48"/>
          <p:cNvSpPr txBox="1"/>
          <p:nvPr>
            <p:ph type="title"/>
          </p:nvPr>
        </p:nvSpPr>
        <p:spPr>
          <a:xfrm>
            <a:off x="951000" y="719200"/>
            <a:ext cx="10290000" cy="728000"/>
          </a:xfrm>
          <a:prstGeom prst="rect">
            <a:avLst/>
          </a:prstGeom>
        </p:spPr>
        <p:txBody>
          <a:bodyPr anchorCtr="0" anchor="t" bIns="121900" lIns="121900" spcFirstLastPara="1" rIns="121900" wrap="square" tIns="121900">
            <a:noAutofit/>
          </a:bodyPr>
          <a:lstStyle>
            <a:lvl1pPr lvl="0">
              <a:spcBef>
                <a:spcPts val="0"/>
              </a:spcBef>
              <a:spcAft>
                <a:spcPts val="0"/>
              </a:spcAft>
              <a:buSzPts val="2800"/>
              <a:buFont typeface="Montserrat"/>
              <a:buNone/>
              <a:defRPr b="1" sz="3300">
                <a:solidFill>
                  <a:schemeClr val="lt1"/>
                </a:solidFill>
                <a:latin typeface="Playfair Display"/>
                <a:ea typeface="Playfair Display"/>
                <a:cs typeface="Playfair Display"/>
                <a:sym typeface="Playfair Display"/>
              </a:defRPr>
            </a:lvl1pPr>
            <a:lvl2pPr lvl="1">
              <a:spcBef>
                <a:spcPts val="0"/>
              </a:spcBef>
              <a:spcAft>
                <a:spcPts val="0"/>
              </a:spcAft>
              <a:buSzPts val="2800"/>
              <a:buFont typeface="Montserrat"/>
              <a:buNone/>
              <a:defRPr b="1" sz="2800">
                <a:latin typeface="Montserrat"/>
                <a:ea typeface="Montserrat"/>
                <a:cs typeface="Montserrat"/>
                <a:sym typeface="Montserrat"/>
              </a:defRPr>
            </a:lvl2pPr>
            <a:lvl3pPr lvl="2">
              <a:spcBef>
                <a:spcPts val="0"/>
              </a:spcBef>
              <a:spcAft>
                <a:spcPts val="0"/>
              </a:spcAft>
              <a:buSzPts val="2800"/>
              <a:buFont typeface="Montserrat"/>
              <a:buNone/>
              <a:defRPr b="1" sz="2800">
                <a:latin typeface="Montserrat"/>
                <a:ea typeface="Montserrat"/>
                <a:cs typeface="Montserrat"/>
                <a:sym typeface="Montserrat"/>
              </a:defRPr>
            </a:lvl3pPr>
            <a:lvl4pPr lvl="3">
              <a:spcBef>
                <a:spcPts val="0"/>
              </a:spcBef>
              <a:spcAft>
                <a:spcPts val="0"/>
              </a:spcAft>
              <a:buSzPts val="2800"/>
              <a:buFont typeface="Montserrat"/>
              <a:buNone/>
              <a:defRPr b="1" sz="2800">
                <a:latin typeface="Montserrat"/>
                <a:ea typeface="Montserrat"/>
                <a:cs typeface="Montserrat"/>
                <a:sym typeface="Montserrat"/>
              </a:defRPr>
            </a:lvl4pPr>
            <a:lvl5pPr lvl="4">
              <a:spcBef>
                <a:spcPts val="0"/>
              </a:spcBef>
              <a:spcAft>
                <a:spcPts val="0"/>
              </a:spcAft>
              <a:buSzPts val="2800"/>
              <a:buFont typeface="Montserrat"/>
              <a:buNone/>
              <a:defRPr b="1" sz="2800">
                <a:latin typeface="Montserrat"/>
                <a:ea typeface="Montserrat"/>
                <a:cs typeface="Montserrat"/>
                <a:sym typeface="Montserrat"/>
              </a:defRPr>
            </a:lvl5pPr>
            <a:lvl6pPr lvl="5">
              <a:spcBef>
                <a:spcPts val="0"/>
              </a:spcBef>
              <a:spcAft>
                <a:spcPts val="0"/>
              </a:spcAft>
              <a:buSzPts val="2800"/>
              <a:buFont typeface="Montserrat"/>
              <a:buNone/>
              <a:defRPr b="1" sz="2800">
                <a:latin typeface="Montserrat"/>
                <a:ea typeface="Montserrat"/>
                <a:cs typeface="Montserrat"/>
                <a:sym typeface="Montserrat"/>
              </a:defRPr>
            </a:lvl6pPr>
            <a:lvl7pPr lvl="6">
              <a:spcBef>
                <a:spcPts val="0"/>
              </a:spcBef>
              <a:spcAft>
                <a:spcPts val="0"/>
              </a:spcAft>
              <a:buSzPts val="2800"/>
              <a:buFont typeface="Montserrat"/>
              <a:buNone/>
              <a:defRPr b="1" sz="2800">
                <a:latin typeface="Montserrat"/>
                <a:ea typeface="Montserrat"/>
                <a:cs typeface="Montserrat"/>
                <a:sym typeface="Montserrat"/>
              </a:defRPr>
            </a:lvl7pPr>
            <a:lvl8pPr lvl="7">
              <a:spcBef>
                <a:spcPts val="0"/>
              </a:spcBef>
              <a:spcAft>
                <a:spcPts val="0"/>
              </a:spcAft>
              <a:buSzPts val="2800"/>
              <a:buFont typeface="Montserrat"/>
              <a:buNone/>
              <a:defRPr b="1" sz="2800">
                <a:latin typeface="Montserrat"/>
                <a:ea typeface="Montserrat"/>
                <a:cs typeface="Montserrat"/>
                <a:sym typeface="Montserrat"/>
              </a:defRPr>
            </a:lvl8pPr>
            <a:lvl9pPr lvl="8">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251" name="Shape 251"/>
        <p:cNvGrpSpPr/>
        <p:nvPr/>
      </p:nvGrpSpPr>
      <p:grpSpPr>
        <a:xfrm>
          <a:off x="0" y="0"/>
          <a:ext cx="0" cy="0"/>
          <a:chOff x="0" y="0"/>
          <a:chExt cx="0" cy="0"/>
        </a:xfrm>
      </p:grpSpPr>
      <p:sp>
        <p:nvSpPr>
          <p:cNvPr id="252" name="Google Shape;252;p49"/>
          <p:cNvSpPr txBox="1"/>
          <p:nvPr>
            <p:ph idx="1" type="subTitle"/>
          </p:nvPr>
        </p:nvSpPr>
        <p:spPr>
          <a:xfrm>
            <a:off x="947250" y="2426298"/>
            <a:ext cx="3086000" cy="6920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253" name="Google Shape;253;p49"/>
          <p:cNvSpPr txBox="1"/>
          <p:nvPr>
            <p:ph idx="2" type="subTitle"/>
          </p:nvPr>
        </p:nvSpPr>
        <p:spPr>
          <a:xfrm>
            <a:off x="947250" y="3458731"/>
            <a:ext cx="3086000" cy="1841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54" name="Google Shape;254;p49"/>
          <p:cNvSpPr txBox="1"/>
          <p:nvPr>
            <p:ph idx="3" type="subTitle"/>
          </p:nvPr>
        </p:nvSpPr>
        <p:spPr>
          <a:xfrm>
            <a:off x="4552996" y="2426298"/>
            <a:ext cx="3082400" cy="6920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255" name="Google Shape;255;p49"/>
          <p:cNvSpPr txBox="1"/>
          <p:nvPr>
            <p:ph idx="4" type="subTitle"/>
          </p:nvPr>
        </p:nvSpPr>
        <p:spPr>
          <a:xfrm>
            <a:off x="4552991" y="3458731"/>
            <a:ext cx="3086000" cy="1841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56" name="Google Shape;256;p49"/>
          <p:cNvSpPr txBox="1"/>
          <p:nvPr>
            <p:ph idx="5" type="subTitle"/>
          </p:nvPr>
        </p:nvSpPr>
        <p:spPr>
          <a:xfrm>
            <a:off x="8156829" y="2426298"/>
            <a:ext cx="3082400" cy="6920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257" name="Google Shape;257;p49"/>
          <p:cNvSpPr txBox="1"/>
          <p:nvPr>
            <p:ph idx="6" type="subTitle"/>
          </p:nvPr>
        </p:nvSpPr>
        <p:spPr>
          <a:xfrm>
            <a:off x="8155029" y="3458731"/>
            <a:ext cx="3086000" cy="1841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58" name="Google Shape;258;p49"/>
          <p:cNvSpPr/>
          <p:nvPr/>
        </p:nvSpPr>
        <p:spPr>
          <a:xfrm>
            <a:off x="100" y="0"/>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9" name="Google Shape;259;p49"/>
          <p:cNvSpPr/>
          <p:nvPr/>
        </p:nvSpPr>
        <p:spPr>
          <a:xfrm rot="10800000">
            <a:off x="133" y="6104000"/>
            <a:ext cx="12192000" cy="75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p49"/>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6_1">
    <p:spTree>
      <p:nvGrpSpPr>
        <p:cNvPr id="261" name="Shape 261"/>
        <p:cNvGrpSpPr/>
        <p:nvPr/>
      </p:nvGrpSpPr>
      <p:grpSpPr>
        <a:xfrm>
          <a:off x="0" y="0"/>
          <a:ext cx="0" cy="0"/>
          <a:chOff x="0" y="0"/>
          <a:chExt cx="0" cy="0"/>
        </a:xfrm>
      </p:grpSpPr>
      <p:sp>
        <p:nvSpPr>
          <p:cNvPr id="262" name="Google Shape;262;p50"/>
          <p:cNvSpPr/>
          <p:nvPr/>
        </p:nvSpPr>
        <p:spPr>
          <a:xfrm>
            <a:off x="7974233" y="2688567"/>
            <a:ext cx="3266800" cy="344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3" name="Google Shape;263;p50"/>
          <p:cNvSpPr/>
          <p:nvPr/>
        </p:nvSpPr>
        <p:spPr>
          <a:xfrm>
            <a:off x="4460800" y="2688567"/>
            <a:ext cx="3266800" cy="344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264" name="Google Shape;264;p50"/>
          <p:cNvSpPr/>
          <p:nvPr/>
        </p:nvSpPr>
        <p:spPr>
          <a:xfrm>
            <a:off x="947367" y="2688567"/>
            <a:ext cx="3266800" cy="344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265" name="Google Shape;265;p50"/>
          <p:cNvSpPr txBox="1"/>
          <p:nvPr>
            <p:ph idx="1" type="subTitle"/>
          </p:nvPr>
        </p:nvSpPr>
        <p:spPr>
          <a:xfrm>
            <a:off x="1037667" y="3450333"/>
            <a:ext cx="3086000" cy="6324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1pPr>
            <a:lvl2pPr lvl="1"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p:txBody>
      </p:sp>
      <p:sp>
        <p:nvSpPr>
          <p:cNvPr id="266" name="Google Shape;266;p50"/>
          <p:cNvSpPr txBox="1"/>
          <p:nvPr>
            <p:ph idx="2" type="subTitle"/>
          </p:nvPr>
        </p:nvSpPr>
        <p:spPr>
          <a:xfrm>
            <a:off x="1037900" y="3999598"/>
            <a:ext cx="3086000" cy="1371200"/>
          </a:xfrm>
          <a:prstGeom prst="rect">
            <a:avLst/>
          </a:prstGeom>
        </p:spPr>
        <p:txBody>
          <a:bodyPr anchorCtr="0" anchor="t" bIns="121900" lIns="121900" spcFirstLastPara="1" rIns="121900" wrap="square" tIns="121900">
            <a:noAutofit/>
          </a:bodyPr>
          <a:lstStyle>
            <a:lvl1pPr lv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67" name="Google Shape;267;p50"/>
          <p:cNvSpPr txBox="1"/>
          <p:nvPr>
            <p:ph idx="3" type="subTitle"/>
          </p:nvPr>
        </p:nvSpPr>
        <p:spPr>
          <a:xfrm>
            <a:off x="4552997" y="3450333"/>
            <a:ext cx="3082400" cy="6324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1pPr>
            <a:lvl2pPr lvl="1"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p:txBody>
      </p:sp>
      <p:sp>
        <p:nvSpPr>
          <p:cNvPr id="268" name="Google Shape;268;p50"/>
          <p:cNvSpPr txBox="1"/>
          <p:nvPr>
            <p:ph idx="4" type="subTitle"/>
          </p:nvPr>
        </p:nvSpPr>
        <p:spPr>
          <a:xfrm>
            <a:off x="4552993" y="3999598"/>
            <a:ext cx="3086000" cy="1371200"/>
          </a:xfrm>
          <a:prstGeom prst="rect">
            <a:avLst/>
          </a:prstGeom>
        </p:spPr>
        <p:txBody>
          <a:bodyPr anchorCtr="0" anchor="t" bIns="121900" lIns="121900" spcFirstLastPara="1" rIns="121900" wrap="square" tIns="121900">
            <a:noAutofit/>
          </a:bodyPr>
          <a:lstStyle>
            <a:lvl1pPr lv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69" name="Google Shape;269;p50"/>
          <p:cNvSpPr txBox="1"/>
          <p:nvPr>
            <p:ph idx="5" type="subTitle"/>
          </p:nvPr>
        </p:nvSpPr>
        <p:spPr>
          <a:xfrm>
            <a:off x="8068133" y="3450333"/>
            <a:ext cx="3082400" cy="6324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1pPr>
            <a:lvl2pPr lvl="1"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p:txBody>
      </p:sp>
      <p:sp>
        <p:nvSpPr>
          <p:cNvPr id="270" name="Google Shape;270;p50"/>
          <p:cNvSpPr txBox="1"/>
          <p:nvPr>
            <p:ph idx="6" type="subTitle"/>
          </p:nvPr>
        </p:nvSpPr>
        <p:spPr>
          <a:xfrm>
            <a:off x="8068132" y="3999598"/>
            <a:ext cx="3086000" cy="1371200"/>
          </a:xfrm>
          <a:prstGeom prst="rect">
            <a:avLst/>
          </a:prstGeom>
        </p:spPr>
        <p:txBody>
          <a:bodyPr anchorCtr="0" anchor="t" bIns="121900" lIns="121900" spcFirstLastPara="1" rIns="121900" wrap="square" tIns="121900">
            <a:noAutofit/>
          </a:bodyPr>
          <a:lstStyle>
            <a:lvl1pPr lvl="0" algn="ctr">
              <a:lnSpc>
                <a:spcPct val="115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lgn="ctr">
              <a:spcBef>
                <a:spcPts val="210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71" name="Google Shape;271;p50"/>
          <p:cNvSpPr txBox="1"/>
          <p:nvPr>
            <p:ph type="title"/>
          </p:nvPr>
        </p:nvSpPr>
        <p:spPr>
          <a:xfrm>
            <a:off x="890000" y="1158240"/>
            <a:ext cx="10412000" cy="853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_1">
    <p:spTree>
      <p:nvGrpSpPr>
        <p:cNvPr id="272" name="Shape 272"/>
        <p:cNvGrpSpPr/>
        <p:nvPr/>
      </p:nvGrpSpPr>
      <p:grpSpPr>
        <a:xfrm>
          <a:off x="0" y="0"/>
          <a:ext cx="0" cy="0"/>
          <a:chOff x="0" y="0"/>
          <a:chExt cx="0" cy="0"/>
        </a:xfrm>
      </p:grpSpPr>
      <p:sp>
        <p:nvSpPr>
          <p:cNvPr id="273" name="Google Shape;273;p51"/>
          <p:cNvSpPr txBox="1"/>
          <p:nvPr>
            <p:ph idx="1" type="subTitle"/>
          </p:nvPr>
        </p:nvSpPr>
        <p:spPr>
          <a:xfrm>
            <a:off x="3707167" y="2249567"/>
            <a:ext cx="2478400" cy="5960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274" name="Google Shape;274;p51"/>
          <p:cNvSpPr txBox="1"/>
          <p:nvPr>
            <p:ph idx="2" type="subTitle"/>
          </p:nvPr>
        </p:nvSpPr>
        <p:spPr>
          <a:xfrm>
            <a:off x="6318883" y="2154171"/>
            <a:ext cx="3086000" cy="7868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75" name="Google Shape;275;p51"/>
          <p:cNvSpPr/>
          <p:nvPr/>
        </p:nvSpPr>
        <p:spPr>
          <a:xfrm>
            <a:off x="0" y="-29500"/>
            <a:ext cx="12216000" cy="7868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6" name="Google Shape;276;p51"/>
          <p:cNvSpPr/>
          <p:nvPr/>
        </p:nvSpPr>
        <p:spPr>
          <a:xfrm>
            <a:off x="0" y="6096000"/>
            <a:ext cx="12216000" cy="7868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7" name="Google Shape;277;p51"/>
          <p:cNvSpPr txBox="1"/>
          <p:nvPr>
            <p:ph idx="3" type="subTitle"/>
          </p:nvPr>
        </p:nvSpPr>
        <p:spPr>
          <a:xfrm>
            <a:off x="3707167" y="5013133"/>
            <a:ext cx="2478400" cy="5960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278" name="Google Shape;278;p51"/>
          <p:cNvSpPr txBox="1"/>
          <p:nvPr>
            <p:ph idx="4" type="subTitle"/>
          </p:nvPr>
        </p:nvSpPr>
        <p:spPr>
          <a:xfrm>
            <a:off x="6318883" y="4917738"/>
            <a:ext cx="3086000" cy="7868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79" name="Google Shape;279;p51"/>
          <p:cNvSpPr txBox="1"/>
          <p:nvPr>
            <p:ph idx="5" type="subTitle"/>
          </p:nvPr>
        </p:nvSpPr>
        <p:spPr>
          <a:xfrm>
            <a:off x="3707167" y="3631350"/>
            <a:ext cx="2478400" cy="5960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280" name="Google Shape;280;p51"/>
          <p:cNvSpPr txBox="1"/>
          <p:nvPr>
            <p:ph idx="6" type="subTitle"/>
          </p:nvPr>
        </p:nvSpPr>
        <p:spPr>
          <a:xfrm>
            <a:off x="6318883" y="3535955"/>
            <a:ext cx="3086000" cy="7868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281" name="Google Shape;281;p51"/>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282" name="Shape 282"/>
        <p:cNvGrpSpPr/>
        <p:nvPr/>
      </p:nvGrpSpPr>
      <p:grpSpPr>
        <a:xfrm>
          <a:off x="0" y="0"/>
          <a:ext cx="0" cy="0"/>
          <a:chOff x="0" y="0"/>
          <a:chExt cx="0" cy="0"/>
        </a:xfrm>
      </p:grpSpPr>
      <p:sp>
        <p:nvSpPr>
          <p:cNvPr id="283" name="Google Shape;283;p52"/>
          <p:cNvSpPr/>
          <p:nvPr/>
        </p:nvSpPr>
        <p:spPr>
          <a:xfrm>
            <a:off x="-133" y="4194650"/>
            <a:ext cx="12192000" cy="125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4" name="Google Shape;284;p52"/>
          <p:cNvSpPr/>
          <p:nvPr/>
        </p:nvSpPr>
        <p:spPr>
          <a:xfrm>
            <a:off x="-133" y="2335117"/>
            <a:ext cx="12192000" cy="125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5" name="Google Shape;285;p52"/>
          <p:cNvSpPr txBox="1"/>
          <p:nvPr>
            <p:ph idx="1" type="subTitle"/>
          </p:nvPr>
        </p:nvSpPr>
        <p:spPr>
          <a:xfrm>
            <a:off x="1492900" y="2767917"/>
            <a:ext cx="3822800" cy="8308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solidFill>
                  <a:schemeClr val="lt1"/>
                </a:solidFill>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p:txBody>
      </p:sp>
      <p:sp>
        <p:nvSpPr>
          <p:cNvPr id="286" name="Google Shape;286;p52"/>
          <p:cNvSpPr txBox="1"/>
          <p:nvPr>
            <p:ph idx="2" type="subTitle"/>
          </p:nvPr>
        </p:nvSpPr>
        <p:spPr>
          <a:xfrm>
            <a:off x="6876335" y="2767917"/>
            <a:ext cx="3822800" cy="8308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solidFill>
                  <a:schemeClr val="lt1"/>
                </a:solidFill>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p:txBody>
      </p:sp>
      <p:sp>
        <p:nvSpPr>
          <p:cNvPr id="287" name="Google Shape;287;p52"/>
          <p:cNvSpPr txBox="1"/>
          <p:nvPr>
            <p:ph idx="3" type="subTitle"/>
          </p:nvPr>
        </p:nvSpPr>
        <p:spPr>
          <a:xfrm>
            <a:off x="1492900" y="4627433"/>
            <a:ext cx="3822800" cy="8308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solidFill>
                  <a:schemeClr val="lt1"/>
                </a:solidFill>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p:txBody>
      </p:sp>
      <p:sp>
        <p:nvSpPr>
          <p:cNvPr id="288" name="Google Shape;288;p52"/>
          <p:cNvSpPr txBox="1"/>
          <p:nvPr>
            <p:ph idx="4" type="subTitle"/>
          </p:nvPr>
        </p:nvSpPr>
        <p:spPr>
          <a:xfrm>
            <a:off x="6876335" y="4627433"/>
            <a:ext cx="3822800" cy="8308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solidFill>
                  <a:schemeClr val="lt1"/>
                </a:solidFill>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p:txBody>
      </p:sp>
      <p:sp>
        <p:nvSpPr>
          <p:cNvPr id="289" name="Google Shape;289;p52"/>
          <p:cNvSpPr txBox="1"/>
          <p:nvPr>
            <p:ph idx="5" type="subTitle"/>
          </p:nvPr>
        </p:nvSpPr>
        <p:spPr>
          <a:xfrm>
            <a:off x="1492867" y="2327517"/>
            <a:ext cx="38228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lt1"/>
                </a:solidFill>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290" name="Google Shape;290;p52"/>
          <p:cNvSpPr txBox="1"/>
          <p:nvPr>
            <p:ph idx="6" type="subTitle"/>
          </p:nvPr>
        </p:nvSpPr>
        <p:spPr>
          <a:xfrm>
            <a:off x="1492867" y="4187100"/>
            <a:ext cx="38228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lt1"/>
                </a:solidFill>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291" name="Google Shape;291;p52"/>
          <p:cNvSpPr txBox="1"/>
          <p:nvPr>
            <p:ph idx="7" type="subTitle"/>
          </p:nvPr>
        </p:nvSpPr>
        <p:spPr>
          <a:xfrm>
            <a:off x="6876333" y="2327517"/>
            <a:ext cx="38228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lt1"/>
                </a:solidFill>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292" name="Google Shape;292;p52"/>
          <p:cNvSpPr txBox="1"/>
          <p:nvPr>
            <p:ph idx="8" type="subTitle"/>
          </p:nvPr>
        </p:nvSpPr>
        <p:spPr>
          <a:xfrm>
            <a:off x="6876333" y="4187100"/>
            <a:ext cx="38228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lt1"/>
                </a:solidFill>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293" name="Google Shape;293;p52"/>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bg>
      <p:bgPr>
        <a:solidFill>
          <a:schemeClr val="dk2"/>
        </a:solidFill>
      </p:bgPr>
    </p:bg>
    <p:spTree>
      <p:nvGrpSpPr>
        <p:cNvPr id="294" name="Shape 294"/>
        <p:cNvGrpSpPr/>
        <p:nvPr/>
      </p:nvGrpSpPr>
      <p:grpSpPr>
        <a:xfrm>
          <a:off x="0" y="0"/>
          <a:ext cx="0" cy="0"/>
          <a:chOff x="0" y="0"/>
          <a:chExt cx="0" cy="0"/>
        </a:xfrm>
      </p:grpSpPr>
      <p:sp>
        <p:nvSpPr>
          <p:cNvPr id="295" name="Google Shape;295;p53"/>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6" name="Google Shape;296;p53"/>
          <p:cNvSpPr txBox="1"/>
          <p:nvPr>
            <p:ph idx="1" type="subTitle"/>
          </p:nvPr>
        </p:nvSpPr>
        <p:spPr>
          <a:xfrm>
            <a:off x="1163200" y="2904367"/>
            <a:ext cx="3074000" cy="846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297" name="Google Shape;297;p53"/>
          <p:cNvSpPr txBox="1"/>
          <p:nvPr>
            <p:ph idx="2" type="subTitle"/>
          </p:nvPr>
        </p:nvSpPr>
        <p:spPr>
          <a:xfrm>
            <a:off x="4559029" y="2904367"/>
            <a:ext cx="3074000" cy="846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298" name="Google Shape;298;p53"/>
          <p:cNvSpPr txBox="1"/>
          <p:nvPr>
            <p:ph idx="3" type="subTitle"/>
          </p:nvPr>
        </p:nvSpPr>
        <p:spPr>
          <a:xfrm>
            <a:off x="2861117" y="4682400"/>
            <a:ext cx="3074000" cy="846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299" name="Google Shape;299;p53"/>
          <p:cNvSpPr txBox="1"/>
          <p:nvPr>
            <p:ph idx="4" type="subTitle"/>
          </p:nvPr>
        </p:nvSpPr>
        <p:spPr>
          <a:xfrm>
            <a:off x="6256945" y="4682400"/>
            <a:ext cx="3074000" cy="846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300" name="Google Shape;300;p53"/>
          <p:cNvSpPr txBox="1"/>
          <p:nvPr>
            <p:ph idx="5" type="subTitle"/>
          </p:nvPr>
        </p:nvSpPr>
        <p:spPr>
          <a:xfrm>
            <a:off x="7954867" y="2904367"/>
            <a:ext cx="3074000" cy="846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301" name="Google Shape;301;p53"/>
          <p:cNvSpPr txBox="1"/>
          <p:nvPr>
            <p:ph idx="6" type="subTitle"/>
          </p:nvPr>
        </p:nvSpPr>
        <p:spPr>
          <a:xfrm>
            <a:off x="1163200" y="2504967"/>
            <a:ext cx="30740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dk2"/>
                </a:solidFill>
              </a:defRPr>
            </a:lvl1pPr>
            <a:lvl2pPr lvl="1" algn="ctr">
              <a:spcBef>
                <a:spcPts val="0"/>
              </a:spcBef>
              <a:spcAft>
                <a:spcPts val="0"/>
              </a:spcAft>
              <a:buClr>
                <a:schemeClr val="dk2"/>
              </a:buClr>
              <a:buSzPts val="2400"/>
              <a:buNone/>
              <a:defRPr sz="2400">
                <a:solidFill>
                  <a:schemeClr val="dk2"/>
                </a:solidFill>
              </a:defRPr>
            </a:lvl2pPr>
            <a:lvl3pPr lvl="2" algn="ctr">
              <a:spcBef>
                <a:spcPts val="0"/>
              </a:spcBef>
              <a:spcAft>
                <a:spcPts val="0"/>
              </a:spcAft>
              <a:buClr>
                <a:schemeClr val="dk2"/>
              </a:buClr>
              <a:buSzPts val="2400"/>
              <a:buNone/>
              <a:defRPr sz="2400">
                <a:solidFill>
                  <a:schemeClr val="dk2"/>
                </a:solidFill>
              </a:defRPr>
            </a:lvl3pPr>
            <a:lvl4pPr lvl="3" algn="ctr">
              <a:spcBef>
                <a:spcPts val="0"/>
              </a:spcBef>
              <a:spcAft>
                <a:spcPts val="0"/>
              </a:spcAft>
              <a:buClr>
                <a:schemeClr val="dk2"/>
              </a:buClr>
              <a:buSzPts val="2400"/>
              <a:buNone/>
              <a:defRPr sz="2400">
                <a:solidFill>
                  <a:schemeClr val="dk2"/>
                </a:solidFill>
              </a:defRPr>
            </a:lvl4pPr>
            <a:lvl5pPr lvl="4" algn="ctr">
              <a:spcBef>
                <a:spcPts val="0"/>
              </a:spcBef>
              <a:spcAft>
                <a:spcPts val="0"/>
              </a:spcAft>
              <a:buClr>
                <a:schemeClr val="dk2"/>
              </a:buClr>
              <a:buSzPts val="2400"/>
              <a:buNone/>
              <a:defRPr sz="2400">
                <a:solidFill>
                  <a:schemeClr val="dk2"/>
                </a:solidFill>
              </a:defRPr>
            </a:lvl5pPr>
            <a:lvl6pPr lvl="5" algn="ctr">
              <a:spcBef>
                <a:spcPts val="0"/>
              </a:spcBef>
              <a:spcAft>
                <a:spcPts val="0"/>
              </a:spcAft>
              <a:buClr>
                <a:schemeClr val="dk2"/>
              </a:buClr>
              <a:buSzPts val="2400"/>
              <a:buNone/>
              <a:defRPr sz="2400">
                <a:solidFill>
                  <a:schemeClr val="dk2"/>
                </a:solidFill>
              </a:defRPr>
            </a:lvl6pPr>
            <a:lvl7pPr lvl="6" algn="ctr">
              <a:spcBef>
                <a:spcPts val="0"/>
              </a:spcBef>
              <a:spcAft>
                <a:spcPts val="0"/>
              </a:spcAft>
              <a:buClr>
                <a:schemeClr val="dk2"/>
              </a:buClr>
              <a:buSzPts val="2400"/>
              <a:buNone/>
              <a:defRPr sz="2400">
                <a:solidFill>
                  <a:schemeClr val="dk2"/>
                </a:solidFill>
              </a:defRPr>
            </a:lvl7pPr>
            <a:lvl8pPr lvl="7" algn="ctr">
              <a:spcBef>
                <a:spcPts val="0"/>
              </a:spcBef>
              <a:spcAft>
                <a:spcPts val="0"/>
              </a:spcAft>
              <a:buClr>
                <a:schemeClr val="dk2"/>
              </a:buClr>
              <a:buSzPts val="2400"/>
              <a:buNone/>
              <a:defRPr sz="2400">
                <a:solidFill>
                  <a:schemeClr val="dk2"/>
                </a:solidFill>
              </a:defRPr>
            </a:lvl8pPr>
            <a:lvl9pPr lvl="8" algn="ctr">
              <a:spcBef>
                <a:spcPts val="0"/>
              </a:spcBef>
              <a:spcAft>
                <a:spcPts val="0"/>
              </a:spcAft>
              <a:buClr>
                <a:schemeClr val="dk2"/>
              </a:buClr>
              <a:buSzPts val="2400"/>
              <a:buNone/>
              <a:defRPr sz="2400">
                <a:solidFill>
                  <a:schemeClr val="dk2"/>
                </a:solidFill>
              </a:defRPr>
            </a:lvl9pPr>
          </a:lstStyle>
          <a:p/>
        </p:txBody>
      </p:sp>
      <p:sp>
        <p:nvSpPr>
          <p:cNvPr id="302" name="Google Shape;302;p53"/>
          <p:cNvSpPr txBox="1"/>
          <p:nvPr>
            <p:ph idx="7" type="subTitle"/>
          </p:nvPr>
        </p:nvSpPr>
        <p:spPr>
          <a:xfrm>
            <a:off x="4559033" y="2504967"/>
            <a:ext cx="30740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dk2"/>
                </a:solidFill>
              </a:defRPr>
            </a:lvl1pPr>
            <a:lvl2pPr lvl="1" algn="ctr">
              <a:spcBef>
                <a:spcPts val="0"/>
              </a:spcBef>
              <a:spcAft>
                <a:spcPts val="0"/>
              </a:spcAft>
              <a:buClr>
                <a:schemeClr val="dk2"/>
              </a:buClr>
              <a:buSzPts val="2400"/>
              <a:buNone/>
              <a:defRPr sz="2400">
                <a:solidFill>
                  <a:schemeClr val="dk2"/>
                </a:solidFill>
              </a:defRPr>
            </a:lvl2pPr>
            <a:lvl3pPr lvl="2" algn="ctr">
              <a:spcBef>
                <a:spcPts val="0"/>
              </a:spcBef>
              <a:spcAft>
                <a:spcPts val="0"/>
              </a:spcAft>
              <a:buClr>
                <a:schemeClr val="dk2"/>
              </a:buClr>
              <a:buSzPts val="2400"/>
              <a:buNone/>
              <a:defRPr sz="2400">
                <a:solidFill>
                  <a:schemeClr val="dk2"/>
                </a:solidFill>
              </a:defRPr>
            </a:lvl3pPr>
            <a:lvl4pPr lvl="3" algn="ctr">
              <a:spcBef>
                <a:spcPts val="0"/>
              </a:spcBef>
              <a:spcAft>
                <a:spcPts val="0"/>
              </a:spcAft>
              <a:buClr>
                <a:schemeClr val="dk2"/>
              </a:buClr>
              <a:buSzPts val="2400"/>
              <a:buNone/>
              <a:defRPr sz="2400">
                <a:solidFill>
                  <a:schemeClr val="dk2"/>
                </a:solidFill>
              </a:defRPr>
            </a:lvl4pPr>
            <a:lvl5pPr lvl="4" algn="ctr">
              <a:spcBef>
                <a:spcPts val="0"/>
              </a:spcBef>
              <a:spcAft>
                <a:spcPts val="0"/>
              </a:spcAft>
              <a:buClr>
                <a:schemeClr val="dk2"/>
              </a:buClr>
              <a:buSzPts val="2400"/>
              <a:buNone/>
              <a:defRPr sz="2400">
                <a:solidFill>
                  <a:schemeClr val="dk2"/>
                </a:solidFill>
              </a:defRPr>
            </a:lvl5pPr>
            <a:lvl6pPr lvl="5" algn="ctr">
              <a:spcBef>
                <a:spcPts val="0"/>
              </a:spcBef>
              <a:spcAft>
                <a:spcPts val="0"/>
              </a:spcAft>
              <a:buClr>
                <a:schemeClr val="dk2"/>
              </a:buClr>
              <a:buSzPts val="2400"/>
              <a:buNone/>
              <a:defRPr sz="2400">
                <a:solidFill>
                  <a:schemeClr val="dk2"/>
                </a:solidFill>
              </a:defRPr>
            </a:lvl6pPr>
            <a:lvl7pPr lvl="6" algn="ctr">
              <a:spcBef>
                <a:spcPts val="0"/>
              </a:spcBef>
              <a:spcAft>
                <a:spcPts val="0"/>
              </a:spcAft>
              <a:buClr>
                <a:schemeClr val="dk2"/>
              </a:buClr>
              <a:buSzPts val="2400"/>
              <a:buNone/>
              <a:defRPr sz="2400">
                <a:solidFill>
                  <a:schemeClr val="dk2"/>
                </a:solidFill>
              </a:defRPr>
            </a:lvl7pPr>
            <a:lvl8pPr lvl="7" algn="ctr">
              <a:spcBef>
                <a:spcPts val="0"/>
              </a:spcBef>
              <a:spcAft>
                <a:spcPts val="0"/>
              </a:spcAft>
              <a:buClr>
                <a:schemeClr val="dk2"/>
              </a:buClr>
              <a:buSzPts val="2400"/>
              <a:buNone/>
              <a:defRPr sz="2400">
                <a:solidFill>
                  <a:schemeClr val="dk2"/>
                </a:solidFill>
              </a:defRPr>
            </a:lvl8pPr>
            <a:lvl9pPr lvl="8" algn="ctr">
              <a:spcBef>
                <a:spcPts val="0"/>
              </a:spcBef>
              <a:spcAft>
                <a:spcPts val="0"/>
              </a:spcAft>
              <a:buClr>
                <a:schemeClr val="dk2"/>
              </a:buClr>
              <a:buSzPts val="2400"/>
              <a:buNone/>
              <a:defRPr sz="2400">
                <a:solidFill>
                  <a:schemeClr val="dk2"/>
                </a:solidFill>
              </a:defRPr>
            </a:lvl9pPr>
          </a:lstStyle>
          <a:p/>
        </p:txBody>
      </p:sp>
      <p:sp>
        <p:nvSpPr>
          <p:cNvPr id="303" name="Google Shape;303;p53"/>
          <p:cNvSpPr txBox="1"/>
          <p:nvPr>
            <p:ph idx="8" type="subTitle"/>
          </p:nvPr>
        </p:nvSpPr>
        <p:spPr>
          <a:xfrm>
            <a:off x="7954867" y="2504967"/>
            <a:ext cx="30740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dk2"/>
                </a:solidFill>
              </a:defRPr>
            </a:lvl1pPr>
            <a:lvl2pPr lvl="1" algn="ctr">
              <a:spcBef>
                <a:spcPts val="0"/>
              </a:spcBef>
              <a:spcAft>
                <a:spcPts val="0"/>
              </a:spcAft>
              <a:buClr>
                <a:schemeClr val="dk2"/>
              </a:buClr>
              <a:buSzPts val="2400"/>
              <a:buNone/>
              <a:defRPr sz="2400">
                <a:solidFill>
                  <a:schemeClr val="dk2"/>
                </a:solidFill>
              </a:defRPr>
            </a:lvl2pPr>
            <a:lvl3pPr lvl="2" algn="ctr">
              <a:spcBef>
                <a:spcPts val="0"/>
              </a:spcBef>
              <a:spcAft>
                <a:spcPts val="0"/>
              </a:spcAft>
              <a:buClr>
                <a:schemeClr val="dk2"/>
              </a:buClr>
              <a:buSzPts val="2400"/>
              <a:buNone/>
              <a:defRPr sz="2400">
                <a:solidFill>
                  <a:schemeClr val="dk2"/>
                </a:solidFill>
              </a:defRPr>
            </a:lvl3pPr>
            <a:lvl4pPr lvl="3" algn="ctr">
              <a:spcBef>
                <a:spcPts val="0"/>
              </a:spcBef>
              <a:spcAft>
                <a:spcPts val="0"/>
              </a:spcAft>
              <a:buClr>
                <a:schemeClr val="dk2"/>
              </a:buClr>
              <a:buSzPts val="2400"/>
              <a:buNone/>
              <a:defRPr sz="2400">
                <a:solidFill>
                  <a:schemeClr val="dk2"/>
                </a:solidFill>
              </a:defRPr>
            </a:lvl4pPr>
            <a:lvl5pPr lvl="4" algn="ctr">
              <a:spcBef>
                <a:spcPts val="0"/>
              </a:spcBef>
              <a:spcAft>
                <a:spcPts val="0"/>
              </a:spcAft>
              <a:buClr>
                <a:schemeClr val="dk2"/>
              </a:buClr>
              <a:buSzPts val="2400"/>
              <a:buNone/>
              <a:defRPr sz="2400">
                <a:solidFill>
                  <a:schemeClr val="dk2"/>
                </a:solidFill>
              </a:defRPr>
            </a:lvl5pPr>
            <a:lvl6pPr lvl="5" algn="ctr">
              <a:spcBef>
                <a:spcPts val="0"/>
              </a:spcBef>
              <a:spcAft>
                <a:spcPts val="0"/>
              </a:spcAft>
              <a:buClr>
                <a:schemeClr val="dk2"/>
              </a:buClr>
              <a:buSzPts val="2400"/>
              <a:buNone/>
              <a:defRPr sz="2400">
                <a:solidFill>
                  <a:schemeClr val="dk2"/>
                </a:solidFill>
              </a:defRPr>
            </a:lvl6pPr>
            <a:lvl7pPr lvl="6" algn="ctr">
              <a:spcBef>
                <a:spcPts val="0"/>
              </a:spcBef>
              <a:spcAft>
                <a:spcPts val="0"/>
              </a:spcAft>
              <a:buClr>
                <a:schemeClr val="dk2"/>
              </a:buClr>
              <a:buSzPts val="2400"/>
              <a:buNone/>
              <a:defRPr sz="2400">
                <a:solidFill>
                  <a:schemeClr val="dk2"/>
                </a:solidFill>
              </a:defRPr>
            </a:lvl7pPr>
            <a:lvl8pPr lvl="7" algn="ctr">
              <a:spcBef>
                <a:spcPts val="0"/>
              </a:spcBef>
              <a:spcAft>
                <a:spcPts val="0"/>
              </a:spcAft>
              <a:buClr>
                <a:schemeClr val="dk2"/>
              </a:buClr>
              <a:buSzPts val="2400"/>
              <a:buNone/>
              <a:defRPr sz="2400">
                <a:solidFill>
                  <a:schemeClr val="dk2"/>
                </a:solidFill>
              </a:defRPr>
            </a:lvl8pPr>
            <a:lvl9pPr lvl="8" algn="ctr">
              <a:spcBef>
                <a:spcPts val="0"/>
              </a:spcBef>
              <a:spcAft>
                <a:spcPts val="0"/>
              </a:spcAft>
              <a:buClr>
                <a:schemeClr val="dk2"/>
              </a:buClr>
              <a:buSzPts val="2400"/>
              <a:buNone/>
              <a:defRPr sz="2400">
                <a:solidFill>
                  <a:schemeClr val="dk2"/>
                </a:solidFill>
              </a:defRPr>
            </a:lvl9pPr>
          </a:lstStyle>
          <a:p/>
        </p:txBody>
      </p:sp>
      <p:sp>
        <p:nvSpPr>
          <p:cNvPr id="304" name="Google Shape;304;p53"/>
          <p:cNvSpPr txBox="1"/>
          <p:nvPr>
            <p:ph idx="9" type="subTitle"/>
          </p:nvPr>
        </p:nvSpPr>
        <p:spPr>
          <a:xfrm>
            <a:off x="2861133" y="4282800"/>
            <a:ext cx="30740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dk2"/>
                </a:solidFill>
              </a:defRPr>
            </a:lvl1pPr>
            <a:lvl2pPr lvl="1" algn="ctr">
              <a:spcBef>
                <a:spcPts val="0"/>
              </a:spcBef>
              <a:spcAft>
                <a:spcPts val="0"/>
              </a:spcAft>
              <a:buClr>
                <a:schemeClr val="dk2"/>
              </a:buClr>
              <a:buSzPts val="2400"/>
              <a:buNone/>
              <a:defRPr sz="2400">
                <a:solidFill>
                  <a:schemeClr val="dk2"/>
                </a:solidFill>
              </a:defRPr>
            </a:lvl2pPr>
            <a:lvl3pPr lvl="2" algn="ctr">
              <a:spcBef>
                <a:spcPts val="0"/>
              </a:spcBef>
              <a:spcAft>
                <a:spcPts val="0"/>
              </a:spcAft>
              <a:buClr>
                <a:schemeClr val="dk2"/>
              </a:buClr>
              <a:buSzPts val="2400"/>
              <a:buNone/>
              <a:defRPr sz="2400">
                <a:solidFill>
                  <a:schemeClr val="dk2"/>
                </a:solidFill>
              </a:defRPr>
            </a:lvl3pPr>
            <a:lvl4pPr lvl="3" algn="ctr">
              <a:spcBef>
                <a:spcPts val="0"/>
              </a:spcBef>
              <a:spcAft>
                <a:spcPts val="0"/>
              </a:spcAft>
              <a:buClr>
                <a:schemeClr val="dk2"/>
              </a:buClr>
              <a:buSzPts val="2400"/>
              <a:buNone/>
              <a:defRPr sz="2400">
                <a:solidFill>
                  <a:schemeClr val="dk2"/>
                </a:solidFill>
              </a:defRPr>
            </a:lvl4pPr>
            <a:lvl5pPr lvl="4" algn="ctr">
              <a:spcBef>
                <a:spcPts val="0"/>
              </a:spcBef>
              <a:spcAft>
                <a:spcPts val="0"/>
              </a:spcAft>
              <a:buClr>
                <a:schemeClr val="dk2"/>
              </a:buClr>
              <a:buSzPts val="2400"/>
              <a:buNone/>
              <a:defRPr sz="2400">
                <a:solidFill>
                  <a:schemeClr val="dk2"/>
                </a:solidFill>
              </a:defRPr>
            </a:lvl5pPr>
            <a:lvl6pPr lvl="5" algn="ctr">
              <a:spcBef>
                <a:spcPts val="0"/>
              </a:spcBef>
              <a:spcAft>
                <a:spcPts val="0"/>
              </a:spcAft>
              <a:buClr>
                <a:schemeClr val="dk2"/>
              </a:buClr>
              <a:buSzPts val="2400"/>
              <a:buNone/>
              <a:defRPr sz="2400">
                <a:solidFill>
                  <a:schemeClr val="dk2"/>
                </a:solidFill>
              </a:defRPr>
            </a:lvl6pPr>
            <a:lvl7pPr lvl="6" algn="ctr">
              <a:spcBef>
                <a:spcPts val="0"/>
              </a:spcBef>
              <a:spcAft>
                <a:spcPts val="0"/>
              </a:spcAft>
              <a:buClr>
                <a:schemeClr val="dk2"/>
              </a:buClr>
              <a:buSzPts val="2400"/>
              <a:buNone/>
              <a:defRPr sz="2400">
                <a:solidFill>
                  <a:schemeClr val="dk2"/>
                </a:solidFill>
              </a:defRPr>
            </a:lvl7pPr>
            <a:lvl8pPr lvl="7" algn="ctr">
              <a:spcBef>
                <a:spcPts val="0"/>
              </a:spcBef>
              <a:spcAft>
                <a:spcPts val="0"/>
              </a:spcAft>
              <a:buClr>
                <a:schemeClr val="dk2"/>
              </a:buClr>
              <a:buSzPts val="2400"/>
              <a:buNone/>
              <a:defRPr sz="2400">
                <a:solidFill>
                  <a:schemeClr val="dk2"/>
                </a:solidFill>
              </a:defRPr>
            </a:lvl8pPr>
            <a:lvl9pPr lvl="8" algn="ctr">
              <a:spcBef>
                <a:spcPts val="0"/>
              </a:spcBef>
              <a:spcAft>
                <a:spcPts val="0"/>
              </a:spcAft>
              <a:buClr>
                <a:schemeClr val="dk2"/>
              </a:buClr>
              <a:buSzPts val="2400"/>
              <a:buNone/>
              <a:defRPr sz="2400">
                <a:solidFill>
                  <a:schemeClr val="dk2"/>
                </a:solidFill>
              </a:defRPr>
            </a:lvl9pPr>
          </a:lstStyle>
          <a:p/>
        </p:txBody>
      </p:sp>
      <p:sp>
        <p:nvSpPr>
          <p:cNvPr id="305" name="Google Shape;305;p53"/>
          <p:cNvSpPr txBox="1"/>
          <p:nvPr>
            <p:ph idx="13" type="subTitle"/>
          </p:nvPr>
        </p:nvSpPr>
        <p:spPr>
          <a:xfrm>
            <a:off x="6256933" y="4282800"/>
            <a:ext cx="30740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dk2"/>
                </a:solidFill>
              </a:defRPr>
            </a:lvl1pPr>
            <a:lvl2pPr lvl="1" algn="ctr">
              <a:spcBef>
                <a:spcPts val="0"/>
              </a:spcBef>
              <a:spcAft>
                <a:spcPts val="0"/>
              </a:spcAft>
              <a:buClr>
                <a:schemeClr val="dk2"/>
              </a:buClr>
              <a:buSzPts val="2400"/>
              <a:buNone/>
              <a:defRPr sz="2400">
                <a:solidFill>
                  <a:schemeClr val="dk2"/>
                </a:solidFill>
              </a:defRPr>
            </a:lvl2pPr>
            <a:lvl3pPr lvl="2" algn="ctr">
              <a:spcBef>
                <a:spcPts val="0"/>
              </a:spcBef>
              <a:spcAft>
                <a:spcPts val="0"/>
              </a:spcAft>
              <a:buClr>
                <a:schemeClr val="dk2"/>
              </a:buClr>
              <a:buSzPts val="2400"/>
              <a:buNone/>
              <a:defRPr sz="2400">
                <a:solidFill>
                  <a:schemeClr val="dk2"/>
                </a:solidFill>
              </a:defRPr>
            </a:lvl3pPr>
            <a:lvl4pPr lvl="3" algn="ctr">
              <a:spcBef>
                <a:spcPts val="0"/>
              </a:spcBef>
              <a:spcAft>
                <a:spcPts val="0"/>
              </a:spcAft>
              <a:buClr>
                <a:schemeClr val="dk2"/>
              </a:buClr>
              <a:buSzPts val="2400"/>
              <a:buNone/>
              <a:defRPr sz="2400">
                <a:solidFill>
                  <a:schemeClr val="dk2"/>
                </a:solidFill>
              </a:defRPr>
            </a:lvl4pPr>
            <a:lvl5pPr lvl="4" algn="ctr">
              <a:spcBef>
                <a:spcPts val="0"/>
              </a:spcBef>
              <a:spcAft>
                <a:spcPts val="0"/>
              </a:spcAft>
              <a:buClr>
                <a:schemeClr val="dk2"/>
              </a:buClr>
              <a:buSzPts val="2400"/>
              <a:buNone/>
              <a:defRPr sz="2400">
                <a:solidFill>
                  <a:schemeClr val="dk2"/>
                </a:solidFill>
              </a:defRPr>
            </a:lvl5pPr>
            <a:lvl6pPr lvl="5" algn="ctr">
              <a:spcBef>
                <a:spcPts val="0"/>
              </a:spcBef>
              <a:spcAft>
                <a:spcPts val="0"/>
              </a:spcAft>
              <a:buClr>
                <a:schemeClr val="dk2"/>
              </a:buClr>
              <a:buSzPts val="2400"/>
              <a:buNone/>
              <a:defRPr sz="2400">
                <a:solidFill>
                  <a:schemeClr val="dk2"/>
                </a:solidFill>
              </a:defRPr>
            </a:lvl6pPr>
            <a:lvl7pPr lvl="6" algn="ctr">
              <a:spcBef>
                <a:spcPts val="0"/>
              </a:spcBef>
              <a:spcAft>
                <a:spcPts val="0"/>
              </a:spcAft>
              <a:buClr>
                <a:schemeClr val="dk2"/>
              </a:buClr>
              <a:buSzPts val="2400"/>
              <a:buNone/>
              <a:defRPr sz="2400">
                <a:solidFill>
                  <a:schemeClr val="dk2"/>
                </a:solidFill>
              </a:defRPr>
            </a:lvl7pPr>
            <a:lvl8pPr lvl="7" algn="ctr">
              <a:spcBef>
                <a:spcPts val="0"/>
              </a:spcBef>
              <a:spcAft>
                <a:spcPts val="0"/>
              </a:spcAft>
              <a:buClr>
                <a:schemeClr val="dk2"/>
              </a:buClr>
              <a:buSzPts val="2400"/>
              <a:buNone/>
              <a:defRPr sz="2400">
                <a:solidFill>
                  <a:schemeClr val="dk2"/>
                </a:solidFill>
              </a:defRPr>
            </a:lvl8pPr>
            <a:lvl9pPr lvl="8" algn="ctr">
              <a:spcBef>
                <a:spcPts val="0"/>
              </a:spcBef>
              <a:spcAft>
                <a:spcPts val="0"/>
              </a:spcAft>
              <a:buClr>
                <a:schemeClr val="dk2"/>
              </a:buClr>
              <a:buSzPts val="2400"/>
              <a:buNone/>
              <a:defRPr sz="2400">
                <a:solidFill>
                  <a:schemeClr val="dk2"/>
                </a:solidFill>
              </a:defRPr>
            </a:lvl9pPr>
          </a:lstStyle>
          <a:p/>
        </p:txBody>
      </p:sp>
      <p:sp>
        <p:nvSpPr>
          <p:cNvPr id="306" name="Google Shape;306;p53"/>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307" name="Shape 307"/>
        <p:cNvGrpSpPr/>
        <p:nvPr/>
      </p:nvGrpSpPr>
      <p:grpSpPr>
        <a:xfrm>
          <a:off x="0" y="0"/>
          <a:ext cx="0" cy="0"/>
          <a:chOff x="0" y="0"/>
          <a:chExt cx="0" cy="0"/>
        </a:xfrm>
      </p:grpSpPr>
      <p:sp>
        <p:nvSpPr>
          <p:cNvPr id="308" name="Google Shape;308;p54"/>
          <p:cNvSpPr/>
          <p:nvPr/>
        </p:nvSpPr>
        <p:spPr>
          <a:xfrm>
            <a:off x="4438600" y="429538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9" name="Google Shape;309;p54"/>
          <p:cNvSpPr/>
          <p:nvPr/>
        </p:nvSpPr>
        <p:spPr>
          <a:xfrm>
            <a:off x="7926233" y="429538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0" name="Google Shape;310;p54"/>
          <p:cNvSpPr/>
          <p:nvPr/>
        </p:nvSpPr>
        <p:spPr>
          <a:xfrm>
            <a:off x="950967" y="429538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1" name="Google Shape;311;p54"/>
          <p:cNvSpPr/>
          <p:nvPr/>
        </p:nvSpPr>
        <p:spPr>
          <a:xfrm>
            <a:off x="4438600" y="221120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2" name="Google Shape;312;p54"/>
          <p:cNvSpPr/>
          <p:nvPr/>
        </p:nvSpPr>
        <p:spPr>
          <a:xfrm>
            <a:off x="7926233" y="221120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3" name="Google Shape;313;p54"/>
          <p:cNvSpPr/>
          <p:nvPr/>
        </p:nvSpPr>
        <p:spPr>
          <a:xfrm>
            <a:off x="950967" y="2211201"/>
            <a:ext cx="3314800" cy="183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4" name="Google Shape;314;p54"/>
          <p:cNvSpPr txBox="1"/>
          <p:nvPr>
            <p:ph idx="1" type="subTitle"/>
          </p:nvPr>
        </p:nvSpPr>
        <p:spPr>
          <a:xfrm>
            <a:off x="950967" y="2470586"/>
            <a:ext cx="33148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15" name="Google Shape;315;p54"/>
          <p:cNvSpPr txBox="1"/>
          <p:nvPr>
            <p:ph idx="2" type="subTitle"/>
          </p:nvPr>
        </p:nvSpPr>
        <p:spPr>
          <a:xfrm>
            <a:off x="950967" y="3011386"/>
            <a:ext cx="3314800" cy="777600"/>
          </a:xfrm>
          <a:prstGeom prst="rect">
            <a:avLst/>
          </a:prstGeom>
        </p:spPr>
        <p:txBody>
          <a:bodyPr anchorCtr="0" anchor="t" bIns="121900" lIns="121900" spcFirstLastPara="1" rIns="121900" wrap="square" tIns="121900">
            <a:noAutofit/>
          </a:bodyPr>
          <a:lstStyle>
            <a:lvl1pPr lv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
        <p:nvSpPr>
          <p:cNvPr id="316" name="Google Shape;316;p54"/>
          <p:cNvSpPr txBox="1"/>
          <p:nvPr>
            <p:ph idx="3" type="subTitle"/>
          </p:nvPr>
        </p:nvSpPr>
        <p:spPr>
          <a:xfrm>
            <a:off x="4438600" y="2470586"/>
            <a:ext cx="33148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17" name="Google Shape;317;p54"/>
          <p:cNvSpPr txBox="1"/>
          <p:nvPr>
            <p:ph idx="4" type="subTitle"/>
          </p:nvPr>
        </p:nvSpPr>
        <p:spPr>
          <a:xfrm>
            <a:off x="4438600" y="3011386"/>
            <a:ext cx="3314800" cy="777600"/>
          </a:xfrm>
          <a:prstGeom prst="rect">
            <a:avLst/>
          </a:prstGeom>
        </p:spPr>
        <p:txBody>
          <a:bodyPr anchorCtr="0" anchor="t" bIns="121900" lIns="121900" spcFirstLastPara="1" rIns="121900" wrap="square" tIns="121900">
            <a:noAutofit/>
          </a:bodyPr>
          <a:lstStyle>
            <a:lvl1pPr lv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
        <p:nvSpPr>
          <p:cNvPr id="318" name="Google Shape;318;p54"/>
          <p:cNvSpPr txBox="1"/>
          <p:nvPr>
            <p:ph idx="5" type="subTitle"/>
          </p:nvPr>
        </p:nvSpPr>
        <p:spPr>
          <a:xfrm>
            <a:off x="7926233" y="2470586"/>
            <a:ext cx="33148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19" name="Google Shape;319;p54"/>
          <p:cNvSpPr txBox="1"/>
          <p:nvPr>
            <p:ph idx="6" type="subTitle"/>
          </p:nvPr>
        </p:nvSpPr>
        <p:spPr>
          <a:xfrm>
            <a:off x="7926233" y="3011386"/>
            <a:ext cx="3314800" cy="777600"/>
          </a:xfrm>
          <a:prstGeom prst="rect">
            <a:avLst/>
          </a:prstGeom>
        </p:spPr>
        <p:txBody>
          <a:bodyPr anchorCtr="0" anchor="t" bIns="121900" lIns="121900" spcFirstLastPara="1" rIns="121900" wrap="square" tIns="121900">
            <a:noAutofit/>
          </a:bodyPr>
          <a:lstStyle>
            <a:lvl1pPr lv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
        <p:nvSpPr>
          <p:cNvPr id="320" name="Google Shape;320;p54"/>
          <p:cNvSpPr txBox="1"/>
          <p:nvPr>
            <p:ph idx="7" type="subTitle"/>
          </p:nvPr>
        </p:nvSpPr>
        <p:spPr>
          <a:xfrm>
            <a:off x="950967" y="4554767"/>
            <a:ext cx="33148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21" name="Google Shape;321;p54"/>
          <p:cNvSpPr txBox="1"/>
          <p:nvPr>
            <p:ph idx="8" type="subTitle"/>
          </p:nvPr>
        </p:nvSpPr>
        <p:spPr>
          <a:xfrm>
            <a:off x="950967" y="5095567"/>
            <a:ext cx="3314800" cy="777600"/>
          </a:xfrm>
          <a:prstGeom prst="rect">
            <a:avLst/>
          </a:prstGeom>
        </p:spPr>
        <p:txBody>
          <a:bodyPr anchorCtr="0" anchor="t" bIns="121900" lIns="121900" spcFirstLastPara="1" rIns="121900" wrap="square" tIns="121900">
            <a:noAutofit/>
          </a:bodyPr>
          <a:lstStyle>
            <a:lvl1pPr lv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
        <p:nvSpPr>
          <p:cNvPr id="322" name="Google Shape;322;p54"/>
          <p:cNvSpPr txBox="1"/>
          <p:nvPr>
            <p:ph idx="9" type="subTitle"/>
          </p:nvPr>
        </p:nvSpPr>
        <p:spPr>
          <a:xfrm>
            <a:off x="4438600" y="4554767"/>
            <a:ext cx="33148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23" name="Google Shape;323;p54"/>
          <p:cNvSpPr txBox="1"/>
          <p:nvPr>
            <p:ph idx="13" type="subTitle"/>
          </p:nvPr>
        </p:nvSpPr>
        <p:spPr>
          <a:xfrm>
            <a:off x="4438600" y="5095567"/>
            <a:ext cx="3314800" cy="777600"/>
          </a:xfrm>
          <a:prstGeom prst="rect">
            <a:avLst/>
          </a:prstGeom>
        </p:spPr>
        <p:txBody>
          <a:bodyPr anchorCtr="0" anchor="t" bIns="121900" lIns="121900" spcFirstLastPara="1" rIns="121900" wrap="square" tIns="121900">
            <a:noAutofit/>
          </a:bodyPr>
          <a:lstStyle>
            <a:lvl1pPr lv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
        <p:nvSpPr>
          <p:cNvPr id="324" name="Google Shape;324;p54"/>
          <p:cNvSpPr txBox="1"/>
          <p:nvPr>
            <p:ph idx="14" type="subTitle"/>
          </p:nvPr>
        </p:nvSpPr>
        <p:spPr>
          <a:xfrm>
            <a:off x="7926233" y="4554767"/>
            <a:ext cx="33148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900"/>
              <a:buFont typeface="Montserrat"/>
              <a:buNone/>
              <a:defRPr sz="2400">
                <a:solidFill>
                  <a:schemeClr val="lt1"/>
                </a:solidFill>
                <a:latin typeface="Montserrat"/>
                <a:ea typeface="Montserrat"/>
                <a:cs typeface="Montserrat"/>
                <a:sym typeface="Montserrat"/>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25" name="Google Shape;325;p54"/>
          <p:cNvSpPr txBox="1"/>
          <p:nvPr>
            <p:ph idx="15" type="subTitle"/>
          </p:nvPr>
        </p:nvSpPr>
        <p:spPr>
          <a:xfrm>
            <a:off x="7926233" y="5095567"/>
            <a:ext cx="3314800" cy="777600"/>
          </a:xfrm>
          <a:prstGeom prst="rect">
            <a:avLst/>
          </a:prstGeom>
        </p:spPr>
        <p:txBody>
          <a:bodyPr anchorCtr="0" anchor="t" bIns="121900" lIns="121900" spcFirstLastPara="1" rIns="121900" wrap="square" tIns="121900">
            <a:noAutofit/>
          </a:bodyPr>
          <a:lstStyle>
            <a:lvl1pPr lv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
        <p:nvSpPr>
          <p:cNvPr id="326" name="Google Shape;326;p54"/>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327" name="Shape 327"/>
        <p:cNvGrpSpPr/>
        <p:nvPr/>
      </p:nvGrpSpPr>
      <p:grpSpPr>
        <a:xfrm>
          <a:off x="0" y="0"/>
          <a:ext cx="0" cy="0"/>
          <a:chOff x="0" y="0"/>
          <a:chExt cx="0" cy="0"/>
        </a:xfrm>
      </p:grpSpPr>
      <p:sp>
        <p:nvSpPr>
          <p:cNvPr id="328" name="Google Shape;328;p55"/>
          <p:cNvSpPr txBox="1"/>
          <p:nvPr>
            <p:ph idx="1" type="subTitle"/>
          </p:nvPr>
        </p:nvSpPr>
        <p:spPr>
          <a:xfrm>
            <a:off x="4774943" y="2237867"/>
            <a:ext cx="26420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329" name="Google Shape;329;p55"/>
          <p:cNvSpPr txBox="1"/>
          <p:nvPr>
            <p:ph idx="2" type="subTitle"/>
          </p:nvPr>
        </p:nvSpPr>
        <p:spPr>
          <a:xfrm>
            <a:off x="8080033" y="2119467"/>
            <a:ext cx="3160800" cy="777600"/>
          </a:xfrm>
          <a:prstGeom prst="rect">
            <a:avLst/>
          </a:prstGeom>
        </p:spPr>
        <p:txBody>
          <a:bodyPr anchorCtr="0" anchor="t" bIns="121900" lIns="121900" spcFirstLastPara="1" rIns="121900" wrap="square" tIns="121900">
            <a:noAutofit/>
          </a:bodyPr>
          <a:lstStyle>
            <a:lvl1pPr lvl="0">
              <a:spcBef>
                <a:spcPts val="0"/>
              </a:spcBef>
              <a:spcAft>
                <a:spcPts val="0"/>
              </a:spcAft>
              <a:buSzPts val="1900"/>
              <a:buFont typeface="Montserrat"/>
              <a:buNone/>
              <a:defRPr sz="1900">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
        <p:nvSpPr>
          <p:cNvPr id="330" name="Google Shape;330;p55"/>
          <p:cNvSpPr txBox="1"/>
          <p:nvPr>
            <p:ph idx="3" type="subTitle"/>
          </p:nvPr>
        </p:nvSpPr>
        <p:spPr>
          <a:xfrm>
            <a:off x="4774943" y="2884967"/>
            <a:ext cx="26420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331" name="Google Shape;331;p55"/>
          <p:cNvSpPr txBox="1"/>
          <p:nvPr>
            <p:ph idx="4" type="subTitle"/>
          </p:nvPr>
        </p:nvSpPr>
        <p:spPr>
          <a:xfrm>
            <a:off x="951167" y="2766567"/>
            <a:ext cx="3160800" cy="777600"/>
          </a:xfrm>
          <a:prstGeom prst="rect">
            <a:avLst/>
          </a:prstGeom>
        </p:spPr>
        <p:txBody>
          <a:bodyPr anchorCtr="0" anchor="t" bIns="121900" lIns="121900" spcFirstLastPara="1" rIns="121900" wrap="square" tIns="121900">
            <a:noAutofit/>
          </a:bodyPr>
          <a:lstStyle>
            <a:lvl1pPr lvl="0" algn="r">
              <a:spcBef>
                <a:spcPts val="0"/>
              </a:spcBef>
              <a:spcAft>
                <a:spcPts val="0"/>
              </a:spcAft>
              <a:buSzPts val="1900"/>
              <a:buFont typeface="Montserrat"/>
              <a:buNone/>
              <a:defRPr sz="1900">
                <a:latin typeface="Montserrat"/>
                <a:ea typeface="Montserrat"/>
                <a:cs typeface="Montserrat"/>
                <a:sym typeface="Montserrat"/>
              </a:defRPr>
            </a:lvl1pPr>
            <a:lvl2pPr lvl="1" algn="r">
              <a:spcBef>
                <a:spcPts val="0"/>
              </a:spcBef>
              <a:spcAft>
                <a:spcPts val="0"/>
              </a:spcAft>
              <a:buSzPts val="1900"/>
              <a:buFont typeface="Montserrat"/>
              <a:buNone/>
              <a:defRPr>
                <a:latin typeface="Montserrat"/>
                <a:ea typeface="Montserrat"/>
                <a:cs typeface="Montserrat"/>
                <a:sym typeface="Montserrat"/>
              </a:defRPr>
            </a:lvl2pPr>
            <a:lvl3pPr lvl="2" algn="r">
              <a:spcBef>
                <a:spcPts val="0"/>
              </a:spcBef>
              <a:spcAft>
                <a:spcPts val="0"/>
              </a:spcAft>
              <a:buSzPts val="1900"/>
              <a:buFont typeface="Montserrat"/>
              <a:buNone/>
              <a:defRPr>
                <a:latin typeface="Montserrat"/>
                <a:ea typeface="Montserrat"/>
                <a:cs typeface="Montserrat"/>
                <a:sym typeface="Montserrat"/>
              </a:defRPr>
            </a:lvl3pPr>
            <a:lvl4pPr lvl="3" algn="r">
              <a:spcBef>
                <a:spcPts val="0"/>
              </a:spcBef>
              <a:spcAft>
                <a:spcPts val="0"/>
              </a:spcAft>
              <a:buSzPts val="1900"/>
              <a:buFont typeface="Montserrat"/>
              <a:buNone/>
              <a:defRPr>
                <a:latin typeface="Montserrat"/>
                <a:ea typeface="Montserrat"/>
                <a:cs typeface="Montserrat"/>
                <a:sym typeface="Montserrat"/>
              </a:defRPr>
            </a:lvl4pPr>
            <a:lvl5pPr lvl="4" algn="r">
              <a:spcBef>
                <a:spcPts val="0"/>
              </a:spcBef>
              <a:spcAft>
                <a:spcPts val="0"/>
              </a:spcAft>
              <a:buSzPts val="1900"/>
              <a:buFont typeface="Montserrat"/>
              <a:buNone/>
              <a:defRPr>
                <a:latin typeface="Montserrat"/>
                <a:ea typeface="Montserrat"/>
                <a:cs typeface="Montserrat"/>
                <a:sym typeface="Montserrat"/>
              </a:defRPr>
            </a:lvl5pPr>
            <a:lvl6pPr lvl="5" algn="r">
              <a:spcBef>
                <a:spcPts val="0"/>
              </a:spcBef>
              <a:spcAft>
                <a:spcPts val="0"/>
              </a:spcAft>
              <a:buSzPts val="1900"/>
              <a:buFont typeface="Montserrat"/>
              <a:buNone/>
              <a:defRPr>
                <a:latin typeface="Montserrat"/>
                <a:ea typeface="Montserrat"/>
                <a:cs typeface="Montserrat"/>
                <a:sym typeface="Montserrat"/>
              </a:defRPr>
            </a:lvl6pPr>
            <a:lvl7pPr lvl="6" algn="r">
              <a:spcBef>
                <a:spcPts val="0"/>
              </a:spcBef>
              <a:spcAft>
                <a:spcPts val="0"/>
              </a:spcAft>
              <a:buSzPts val="1900"/>
              <a:buFont typeface="Montserrat"/>
              <a:buNone/>
              <a:defRPr>
                <a:latin typeface="Montserrat"/>
                <a:ea typeface="Montserrat"/>
                <a:cs typeface="Montserrat"/>
                <a:sym typeface="Montserrat"/>
              </a:defRPr>
            </a:lvl7pPr>
            <a:lvl8pPr lvl="7" algn="r">
              <a:spcBef>
                <a:spcPts val="0"/>
              </a:spcBef>
              <a:spcAft>
                <a:spcPts val="0"/>
              </a:spcAft>
              <a:buSzPts val="1900"/>
              <a:buFont typeface="Montserrat"/>
              <a:buNone/>
              <a:defRPr>
                <a:latin typeface="Montserrat"/>
                <a:ea typeface="Montserrat"/>
                <a:cs typeface="Montserrat"/>
                <a:sym typeface="Montserrat"/>
              </a:defRPr>
            </a:lvl8pPr>
            <a:lvl9pPr lvl="8" algn="r">
              <a:spcBef>
                <a:spcPts val="0"/>
              </a:spcBef>
              <a:spcAft>
                <a:spcPts val="0"/>
              </a:spcAft>
              <a:buSzPts val="1900"/>
              <a:buFont typeface="Montserrat"/>
              <a:buNone/>
              <a:defRPr>
                <a:latin typeface="Montserrat"/>
                <a:ea typeface="Montserrat"/>
                <a:cs typeface="Montserrat"/>
                <a:sym typeface="Montserrat"/>
              </a:defRPr>
            </a:lvl9pPr>
          </a:lstStyle>
          <a:p/>
        </p:txBody>
      </p:sp>
      <p:sp>
        <p:nvSpPr>
          <p:cNvPr id="332" name="Google Shape;332;p55"/>
          <p:cNvSpPr txBox="1"/>
          <p:nvPr>
            <p:ph idx="5" type="subTitle"/>
          </p:nvPr>
        </p:nvSpPr>
        <p:spPr>
          <a:xfrm>
            <a:off x="4774943" y="3532067"/>
            <a:ext cx="26420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333" name="Google Shape;333;p55"/>
          <p:cNvSpPr txBox="1"/>
          <p:nvPr>
            <p:ph idx="6" type="subTitle"/>
          </p:nvPr>
        </p:nvSpPr>
        <p:spPr>
          <a:xfrm>
            <a:off x="8080033" y="3413667"/>
            <a:ext cx="3160800" cy="777600"/>
          </a:xfrm>
          <a:prstGeom prst="rect">
            <a:avLst/>
          </a:prstGeom>
        </p:spPr>
        <p:txBody>
          <a:bodyPr anchorCtr="0" anchor="t" bIns="121900" lIns="121900" spcFirstLastPara="1" rIns="121900" wrap="square" tIns="121900">
            <a:noAutofit/>
          </a:bodyPr>
          <a:lstStyle>
            <a:lvl1pPr lvl="0">
              <a:spcBef>
                <a:spcPts val="0"/>
              </a:spcBef>
              <a:spcAft>
                <a:spcPts val="0"/>
              </a:spcAft>
              <a:buSzPts val="1900"/>
              <a:buFont typeface="Montserrat"/>
              <a:buNone/>
              <a:defRPr sz="1900">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
        <p:nvSpPr>
          <p:cNvPr id="334" name="Google Shape;334;p55"/>
          <p:cNvSpPr txBox="1"/>
          <p:nvPr>
            <p:ph idx="7" type="subTitle"/>
          </p:nvPr>
        </p:nvSpPr>
        <p:spPr>
          <a:xfrm>
            <a:off x="4774943" y="4179167"/>
            <a:ext cx="26420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335" name="Google Shape;335;p55"/>
          <p:cNvSpPr txBox="1"/>
          <p:nvPr>
            <p:ph idx="8" type="subTitle"/>
          </p:nvPr>
        </p:nvSpPr>
        <p:spPr>
          <a:xfrm>
            <a:off x="951167" y="4060767"/>
            <a:ext cx="3160800" cy="777600"/>
          </a:xfrm>
          <a:prstGeom prst="rect">
            <a:avLst/>
          </a:prstGeom>
        </p:spPr>
        <p:txBody>
          <a:bodyPr anchorCtr="0" anchor="t" bIns="121900" lIns="121900" spcFirstLastPara="1" rIns="121900" wrap="square" tIns="121900">
            <a:noAutofit/>
          </a:bodyPr>
          <a:lstStyle>
            <a:lvl1pPr lvl="0" algn="r">
              <a:spcBef>
                <a:spcPts val="0"/>
              </a:spcBef>
              <a:spcAft>
                <a:spcPts val="0"/>
              </a:spcAft>
              <a:buSzPts val="1900"/>
              <a:buFont typeface="Montserrat"/>
              <a:buNone/>
              <a:defRPr sz="1900">
                <a:latin typeface="Montserrat"/>
                <a:ea typeface="Montserrat"/>
                <a:cs typeface="Montserrat"/>
                <a:sym typeface="Montserrat"/>
              </a:defRPr>
            </a:lvl1pPr>
            <a:lvl2pPr lvl="1" algn="r">
              <a:spcBef>
                <a:spcPts val="0"/>
              </a:spcBef>
              <a:spcAft>
                <a:spcPts val="0"/>
              </a:spcAft>
              <a:buSzPts val="1900"/>
              <a:buFont typeface="Montserrat"/>
              <a:buNone/>
              <a:defRPr>
                <a:latin typeface="Montserrat"/>
                <a:ea typeface="Montserrat"/>
                <a:cs typeface="Montserrat"/>
                <a:sym typeface="Montserrat"/>
              </a:defRPr>
            </a:lvl2pPr>
            <a:lvl3pPr lvl="2" algn="r">
              <a:spcBef>
                <a:spcPts val="0"/>
              </a:spcBef>
              <a:spcAft>
                <a:spcPts val="0"/>
              </a:spcAft>
              <a:buSzPts val="1900"/>
              <a:buFont typeface="Montserrat"/>
              <a:buNone/>
              <a:defRPr>
                <a:latin typeface="Montserrat"/>
                <a:ea typeface="Montserrat"/>
                <a:cs typeface="Montserrat"/>
                <a:sym typeface="Montserrat"/>
              </a:defRPr>
            </a:lvl3pPr>
            <a:lvl4pPr lvl="3" algn="r">
              <a:spcBef>
                <a:spcPts val="0"/>
              </a:spcBef>
              <a:spcAft>
                <a:spcPts val="0"/>
              </a:spcAft>
              <a:buSzPts val="1900"/>
              <a:buFont typeface="Montserrat"/>
              <a:buNone/>
              <a:defRPr>
                <a:latin typeface="Montserrat"/>
                <a:ea typeface="Montserrat"/>
                <a:cs typeface="Montserrat"/>
                <a:sym typeface="Montserrat"/>
              </a:defRPr>
            </a:lvl4pPr>
            <a:lvl5pPr lvl="4" algn="r">
              <a:spcBef>
                <a:spcPts val="0"/>
              </a:spcBef>
              <a:spcAft>
                <a:spcPts val="0"/>
              </a:spcAft>
              <a:buSzPts val="1900"/>
              <a:buFont typeface="Montserrat"/>
              <a:buNone/>
              <a:defRPr>
                <a:latin typeface="Montserrat"/>
                <a:ea typeface="Montserrat"/>
                <a:cs typeface="Montserrat"/>
                <a:sym typeface="Montserrat"/>
              </a:defRPr>
            </a:lvl5pPr>
            <a:lvl6pPr lvl="5" algn="r">
              <a:spcBef>
                <a:spcPts val="0"/>
              </a:spcBef>
              <a:spcAft>
                <a:spcPts val="0"/>
              </a:spcAft>
              <a:buSzPts val="1900"/>
              <a:buFont typeface="Montserrat"/>
              <a:buNone/>
              <a:defRPr>
                <a:latin typeface="Montserrat"/>
                <a:ea typeface="Montserrat"/>
                <a:cs typeface="Montserrat"/>
                <a:sym typeface="Montserrat"/>
              </a:defRPr>
            </a:lvl6pPr>
            <a:lvl7pPr lvl="6" algn="r">
              <a:spcBef>
                <a:spcPts val="0"/>
              </a:spcBef>
              <a:spcAft>
                <a:spcPts val="0"/>
              </a:spcAft>
              <a:buSzPts val="1900"/>
              <a:buFont typeface="Montserrat"/>
              <a:buNone/>
              <a:defRPr>
                <a:latin typeface="Montserrat"/>
                <a:ea typeface="Montserrat"/>
                <a:cs typeface="Montserrat"/>
                <a:sym typeface="Montserrat"/>
              </a:defRPr>
            </a:lvl7pPr>
            <a:lvl8pPr lvl="7" algn="r">
              <a:spcBef>
                <a:spcPts val="0"/>
              </a:spcBef>
              <a:spcAft>
                <a:spcPts val="0"/>
              </a:spcAft>
              <a:buSzPts val="1900"/>
              <a:buFont typeface="Montserrat"/>
              <a:buNone/>
              <a:defRPr>
                <a:latin typeface="Montserrat"/>
                <a:ea typeface="Montserrat"/>
                <a:cs typeface="Montserrat"/>
                <a:sym typeface="Montserrat"/>
              </a:defRPr>
            </a:lvl8pPr>
            <a:lvl9pPr lvl="8" algn="r">
              <a:spcBef>
                <a:spcPts val="0"/>
              </a:spcBef>
              <a:spcAft>
                <a:spcPts val="0"/>
              </a:spcAft>
              <a:buSzPts val="1900"/>
              <a:buFont typeface="Montserrat"/>
              <a:buNone/>
              <a:defRPr>
                <a:latin typeface="Montserrat"/>
                <a:ea typeface="Montserrat"/>
                <a:cs typeface="Montserrat"/>
                <a:sym typeface="Montserrat"/>
              </a:defRPr>
            </a:lvl9pPr>
          </a:lstStyle>
          <a:p/>
        </p:txBody>
      </p:sp>
      <p:sp>
        <p:nvSpPr>
          <p:cNvPr id="336" name="Google Shape;336;p55"/>
          <p:cNvSpPr txBox="1"/>
          <p:nvPr>
            <p:ph idx="9" type="subTitle"/>
          </p:nvPr>
        </p:nvSpPr>
        <p:spPr>
          <a:xfrm>
            <a:off x="4774943" y="4826267"/>
            <a:ext cx="26420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337" name="Google Shape;337;p55"/>
          <p:cNvSpPr txBox="1"/>
          <p:nvPr>
            <p:ph idx="13" type="subTitle"/>
          </p:nvPr>
        </p:nvSpPr>
        <p:spPr>
          <a:xfrm>
            <a:off x="8080033" y="4707867"/>
            <a:ext cx="3160800" cy="777600"/>
          </a:xfrm>
          <a:prstGeom prst="rect">
            <a:avLst/>
          </a:prstGeom>
        </p:spPr>
        <p:txBody>
          <a:bodyPr anchorCtr="0" anchor="t" bIns="121900" lIns="121900" spcFirstLastPara="1" rIns="121900" wrap="square" tIns="121900">
            <a:noAutofit/>
          </a:bodyPr>
          <a:lstStyle>
            <a:lvl1pPr lvl="0">
              <a:spcBef>
                <a:spcPts val="0"/>
              </a:spcBef>
              <a:spcAft>
                <a:spcPts val="0"/>
              </a:spcAft>
              <a:buSzPts val="1900"/>
              <a:buFont typeface="Montserrat"/>
              <a:buNone/>
              <a:defRPr sz="1900">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
        <p:nvSpPr>
          <p:cNvPr id="338" name="Google Shape;338;p55"/>
          <p:cNvSpPr txBox="1"/>
          <p:nvPr>
            <p:ph idx="14" type="subTitle"/>
          </p:nvPr>
        </p:nvSpPr>
        <p:spPr>
          <a:xfrm>
            <a:off x="4774917" y="5473367"/>
            <a:ext cx="2642000" cy="54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None/>
              <a:defRPr sz="2400">
                <a:solidFill>
                  <a:schemeClr val="dk2"/>
                </a:solidFill>
              </a:defRPr>
            </a:lvl2pPr>
            <a:lvl3pPr lvl="2">
              <a:spcBef>
                <a:spcPts val="0"/>
              </a:spcBef>
              <a:spcAft>
                <a:spcPts val="0"/>
              </a:spcAft>
              <a:buClr>
                <a:schemeClr val="dk2"/>
              </a:buClr>
              <a:buSzPts val="2400"/>
              <a:buNone/>
              <a:defRPr sz="2400">
                <a:solidFill>
                  <a:schemeClr val="dk2"/>
                </a:solidFill>
              </a:defRPr>
            </a:lvl3pPr>
            <a:lvl4pPr lvl="3">
              <a:spcBef>
                <a:spcPts val="0"/>
              </a:spcBef>
              <a:spcAft>
                <a:spcPts val="0"/>
              </a:spcAft>
              <a:buClr>
                <a:schemeClr val="dk2"/>
              </a:buClr>
              <a:buSzPts val="2400"/>
              <a:buNone/>
              <a:defRPr sz="2400">
                <a:solidFill>
                  <a:schemeClr val="dk2"/>
                </a:solidFill>
              </a:defRPr>
            </a:lvl4pPr>
            <a:lvl5pPr lvl="4">
              <a:spcBef>
                <a:spcPts val="0"/>
              </a:spcBef>
              <a:spcAft>
                <a:spcPts val="0"/>
              </a:spcAft>
              <a:buClr>
                <a:schemeClr val="dk2"/>
              </a:buClr>
              <a:buSzPts val="2400"/>
              <a:buNone/>
              <a:defRPr sz="2400">
                <a:solidFill>
                  <a:schemeClr val="dk2"/>
                </a:solidFill>
              </a:defRPr>
            </a:lvl5pPr>
            <a:lvl6pPr lvl="5">
              <a:spcBef>
                <a:spcPts val="0"/>
              </a:spcBef>
              <a:spcAft>
                <a:spcPts val="0"/>
              </a:spcAft>
              <a:buClr>
                <a:schemeClr val="dk2"/>
              </a:buClr>
              <a:buSzPts val="2400"/>
              <a:buNone/>
              <a:defRPr sz="2400">
                <a:solidFill>
                  <a:schemeClr val="dk2"/>
                </a:solidFill>
              </a:defRPr>
            </a:lvl6pPr>
            <a:lvl7pPr lvl="6">
              <a:spcBef>
                <a:spcPts val="0"/>
              </a:spcBef>
              <a:spcAft>
                <a:spcPts val="0"/>
              </a:spcAft>
              <a:buClr>
                <a:schemeClr val="dk2"/>
              </a:buClr>
              <a:buSzPts val="2400"/>
              <a:buNone/>
              <a:defRPr sz="2400">
                <a:solidFill>
                  <a:schemeClr val="dk2"/>
                </a:solidFill>
              </a:defRPr>
            </a:lvl7pPr>
            <a:lvl8pPr lvl="7">
              <a:spcBef>
                <a:spcPts val="0"/>
              </a:spcBef>
              <a:spcAft>
                <a:spcPts val="0"/>
              </a:spcAft>
              <a:buClr>
                <a:schemeClr val="dk2"/>
              </a:buClr>
              <a:buSzPts val="2400"/>
              <a:buNone/>
              <a:defRPr sz="2400">
                <a:solidFill>
                  <a:schemeClr val="dk2"/>
                </a:solidFill>
              </a:defRPr>
            </a:lvl8pPr>
            <a:lvl9pPr lvl="8">
              <a:spcBef>
                <a:spcPts val="0"/>
              </a:spcBef>
              <a:spcAft>
                <a:spcPts val="0"/>
              </a:spcAft>
              <a:buClr>
                <a:schemeClr val="dk2"/>
              </a:buClr>
              <a:buSzPts val="2400"/>
              <a:buNone/>
              <a:defRPr sz="2400">
                <a:solidFill>
                  <a:schemeClr val="dk2"/>
                </a:solidFill>
              </a:defRPr>
            </a:lvl9pPr>
          </a:lstStyle>
          <a:p/>
        </p:txBody>
      </p:sp>
      <p:sp>
        <p:nvSpPr>
          <p:cNvPr id="339" name="Google Shape;339;p55"/>
          <p:cNvSpPr txBox="1"/>
          <p:nvPr>
            <p:ph idx="15" type="subTitle"/>
          </p:nvPr>
        </p:nvSpPr>
        <p:spPr>
          <a:xfrm>
            <a:off x="951167" y="5354967"/>
            <a:ext cx="3160800" cy="777600"/>
          </a:xfrm>
          <a:prstGeom prst="rect">
            <a:avLst/>
          </a:prstGeom>
        </p:spPr>
        <p:txBody>
          <a:bodyPr anchorCtr="0" anchor="t" bIns="121900" lIns="121900" spcFirstLastPara="1" rIns="121900" wrap="square" tIns="121900">
            <a:noAutofit/>
          </a:bodyPr>
          <a:lstStyle>
            <a:lvl1pPr lvl="0" algn="r">
              <a:spcBef>
                <a:spcPts val="0"/>
              </a:spcBef>
              <a:spcAft>
                <a:spcPts val="0"/>
              </a:spcAft>
              <a:buSzPts val="1900"/>
              <a:buFont typeface="Montserrat"/>
              <a:buNone/>
              <a:defRPr sz="1900">
                <a:latin typeface="Montserrat"/>
                <a:ea typeface="Montserrat"/>
                <a:cs typeface="Montserrat"/>
                <a:sym typeface="Montserrat"/>
              </a:defRPr>
            </a:lvl1pPr>
            <a:lvl2pPr lvl="1" algn="r">
              <a:spcBef>
                <a:spcPts val="0"/>
              </a:spcBef>
              <a:spcAft>
                <a:spcPts val="0"/>
              </a:spcAft>
              <a:buSzPts val="1900"/>
              <a:buFont typeface="Montserrat"/>
              <a:buNone/>
              <a:defRPr>
                <a:latin typeface="Montserrat"/>
                <a:ea typeface="Montserrat"/>
                <a:cs typeface="Montserrat"/>
                <a:sym typeface="Montserrat"/>
              </a:defRPr>
            </a:lvl2pPr>
            <a:lvl3pPr lvl="2" algn="r">
              <a:spcBef>
                <a:spcPts val="0"/>
              </a:spcBef>
              <a:spcAft>
                <a:spcPts val="0"/>
              </a:spcAft>
              <a:buSzPts val="1900"/>
              <a:buFont typeface="Montserrat"/>
              <a:buNone/>
              <a:defRPr>
                <a:latin typeface="Montserrat"/>
                <a:ea typeface="Montserrat"/>
                <a:cs typeface="Montserrat"/>
                <a:sym typeface="Montserrat"/>
              </a:defRPr>
            </a:lvl3pPr>
            <a:lvl4pPr lvl="3" algn="r">
              <a:spcBef>
                <a:spcPts val="0"/>
              </a:spcBef>
              <a:spcAft>
                <a:spcPts val="0"/>
              </a:spcAft>
              <a:buSzPts val="1900"/>
              <a:buFont typeface="Montserrat"/>
              <a:buNone/>
              <a:defRPr>
                <a:latin typeface="Montserrat"/>
                <a:ea typeface="Montserrat"/>
                <a:cs typeface="Montserrat"/>
                <a:sym typeface="Montserrat"/>
              </a:defRPr>
            </a:lvl4pPr>
            <a:lvl5pPr lvl="4" algn="r">
              <a:spcBef>
                <a:spcPts val="0"/>
              </a:spcBef>
              <a:spcAft>
                <a:spcPts val="0"/>
              </a:spcAft>
              <a:buSzPts val="1900"/>
              <a:buFont typeface="Montserrat"/>
              <a:buNone/>
              <a:defRPr>
                <a:latin typeface="Montserrat"/>
                <a:ea typeface="Montserrat"/>
                <a:cs typeface="Montserrat"/>
                <a:sym typeface="Montserrat"/>
              </a:defRPr>
            </a:lvl5pPr>
            <a:lvl6pPr lvl="5" algn="r">
              <a:spcBef>
                <a:spcPts val="0"/>
              </a:spcBef>
              <a:spcAft>
                <a:spcPts val="0"/>
              </a:spcAft>
              <a:buSzPts val="1900"/>
              <a:buFont typeface="Montserrat"/>
              <a:buNone/>
              <a:defRPr>
                <a:latin typeface="Montserrat"/>
                <a:ea typeface="Montserrat"/>
                <a:cs typeface="Montserrat"/>
                <a:sym typeface="Montserrat"/>
              </a:defRPr>
            </a:lvl6pPr>
            <a:lvl7pPr lvl="6" algn="r">
              <a:spcBef>
                <a:spcPts val="0"/>
              </a:spcBef>
              <a:spcAft>
                <a:spcPts val="0"/>
              </a:spcAft>
              <a:buSzPts val="1900"/>
              <a:buFont typeface="Montserrat"/>
              <a:buNone/>
              <a:defRPr>
                <a:latin typeface="Montserrat"/>
                <a:ea typeface="Montserrat"/>
                <a:cs typeface="Montserrat"/>
                <a:sym typeface="Montserrat"/>
              </a:defRPr>
            </a:lvl7pPr>
            <a:lvl8pPr lvl="7" algn="r">
              <a:spcBef>
                <a:spcPts val="0"/>
              </a:spcBef>
              <a:spcAft>
                <a:spcPts val="0"/>
              </a:spcAft>
              <a:buSzPts val="1900"/>
              <a:buFont typeface="Montserrat"/>
              <a:buNone/>
              <a:defRPr>
                <a:latin typeface="Montserrat"/>
                <a:ea typeface="Montserrat"/>
                <a:cs typeface="Montserrat"/>
                <a:sym typeface="Montserrat"/>
              </a:defRPr>
            </a:lvl8pPr>
            <a:lvl9pPr lvl="8" algn="r">
              <a:spcBef>
                <a:spcPts val="0"/>
              </a:spcBef>
              <a:spcAft>
                <a:spcPts val="0"/>
              </a:spcAft>
              <a:buSzPts val="1900"/>
              <a:buFont typeface="Montserrat"/>
              <a:buNone/>
              <a:defRPr>
                <a:latin typeface="Montserrat"/>
                <a:ea typeface="Montserrat"/>
                <a:cs typeface="Montserrat"/>
                <a:sym typeface="Montserrat"/>
              </a:defRPr>
            </a:lvl9pPr>
          </a:lstStyle>
          <a:p/>
        </p:txBody>
      </p:sp>
      <p:sp>
        <p:nvSpPr>
          <p:cNvPr id="340" name="Google Shape;340;p55"/>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341" name="Google Shape;341;p55"/>
          <p:cNvSpPr/>
          <p:nvPr/>
        </p:nvSpPr>
        <p:spPr>
          <a:xfrm>
            <a:off x="100" y="0"/>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_1">
    <p:spTree>
      <p:nvGrpSpPr>
        <p:cNvPr id="342" name="Shape 342"/>
        <p:cNvGrpSpPr/>
        <p:nvPr/>
      </p:nvGrpSpPr>
      <p:grpSpPr>
        <a:xfrm>
          <a:off x="0" y="0"/>
          <a:ext cx="0" cy="0"/>
          <a:chOff x="0" y="0"/>
          <a:chExt cx="0" cy="0"/>
        </a:xfrm>
      </p:grpSpPr>
      <p:sp>
        <p:nvSpPr>
          <p:cNvPr id="343" name="Google Shape;343;p56"/>
          <p:cNvSpPr/>
          <p:nvPr/>
        </p:nvSpPr>
        <p:spPr>
          <a:xfrm>
            <a:off x="3033" y="-8533"/>
            <a:ext cx="43072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4" name="Google Shape;344;p56"/>
          <p:cNvSpPr/>
          <p:nvPr/>
        </p:nvSpPr>
        <p:spPr>
          <a:xfrm>
            <a:off x="7862000" y="-8533"/>
            <a:ext cx="4330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5" name="Google Shape;345;p56"/>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6" name="Google Shape;346;p56"/>
          <p:cNvSpPr txBox="1"/>
          <p:nvPr>
            <p:ph hasCustomPrompt="1" type="title"/>
          </p:nvPr>
        </p:nvSpPr>
        <p:spPr>
          <a:xfrm>
            <a:off x="1990867" y="2817633"/>
            <a:ext cx="3952000" cy="19540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0000"/>
              <a:buFont typeface="Playfair Display"/>
              <a:buNone/>
              <a:defRPr sz="13300">
                <a:latin typeface="Playfair Display"/>
                <a:ea typeface="Playfair Display"/>
                <a:cs typeface="Playfair Display"/>
                <a:sym typeface="Playfair Display"/>
              </a:defRPr>
            </a:lvl1pPr>
            <a:lvl2pPr lvl="1"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347" name="Google Shape;347;p56"/>
          <p:cNvSpPr txBox="1"/>
          <p:nvPr>
            <p:ph idx="1" type="subTitle"/>
          </p:nvPr>
        </p:nvSpPr>
        <p:spPr>
          <a:xfrm>
            <a:off x="1991067" y="4695967"/>
            <a:ext cx="3952000" cy="7124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sz="1900">
                <a:solidFill>
                  <a:schemeClr val="dk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48" name="Google Shape;348;p56"/>
          <p:cNvSpPr txBox="1"/>
          <p:nvPr>
            <p:ph hasCustomPrompt="1" idx="2" type="title"/>
          </p:nvPr>
        </p:nvSpPr>
        <p:spPr>
          <a:xfrm>
            <a:off x="6248900" y="2817633"/>
            <a:ext cx="3952000" cy="19540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0000"/>
              <a:buFont typeface="Playfair Display"/>
              <a:buNone/>
              <a:defRPr sz="13300">
                <a:latin typeface="Playfair Display"/>
                <a:ea typeface="Playfair Display"/>
                <a:cs typeface="Playfair Display"/>
                <a:sym typeface="Playfair Display"/>
              </a:defRPr>
            </a:lvl1pPr>
            <a:lvl2pPr lvl="1"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349" name="Google Shape;349;p56"/>
          <p:cNvSpPr txBox="1"/>
          <p:nvPr>
            <p:ph idx="3" type="subTitle"/>
          </p:nvPr>
        </p:nvSpPr>
        <p:spPr>
          <a:xfrm>
            <a:off x="6249100" y="4695967"/>
            <a:ext cx="3952000" cy="7124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None/>
              <a:defRPr sz="1900">
                <a:solidFill>
                  <a:schemeClr val="dk1"/>
                </a:solidFill>
              </a:defRPr>
            </a:lvl1pPr>
            <a:lvl2pPr lvl="1">
              <a:spcBef>
                <a:spcPts val="0"/>
              </a:spcBef>
              <a:spcAft>
                <a:spcPts val="0"/>
              </a:spcAft>
              <a:buSzPts val="1900"/>
              <a:buNone/>
              <a:defRPr/>
            </a:lvl2pPr>
            <a:lvl3pPr lvl="2">
              <a:spcBef>
                <a:spcPts val="0"/>
              </a:spcBef>
              <a:spcAft>
                <a:spcPts val="0"/>
              </a:spcAft>
              <a:buSzPts val="1900"/>
              <a:buNone/>
              <a:defRPr/>
            </a:lvl3pPr>
            <a:lvl4pPr lvl="3">
              <a:spcBef>
                <a:spcPts val="0"/>
              </a:spcBef>
              <a:spcAft>
                <a:spcPts val="0"/>
              </a:spcAft>
              <a:buSzPts val="1900"/>
              <a:buNone/>
              <a:defRPr/>
            </a:lvl4pPr>
            <a:lvl5pPr lvl="4">
              <a:spcBef>
                <a:spcPts val="0"/>
              </a:spcBef>
              <a:spcAft>
                <a:spcPts val="0"/>
              </a:spcAft>
              <a:buSzPts val="1900"/>
              <a:buNone/>
              <a:defRPr/>
            </a:lvl5pPr>
            <a:lvl6pPr lvl="5">
              <a:spcBef>
                <a:spcPts val="0"/>
              </a:spcBef>
              <a:spcAft>
                <a:spcPts val="0"/>
              </a:spcAft>
              <a:buSzPts val="1900"/>
              <a:buNone/>
              <a:defRPr/>
            </a:lvl6pPr>
            <a:lvl7pPr lvl="6">
              <a:spcBef>
                <a:spcPts val="0"/>
              </a:spcBef>
              <a:spcAft>
                <a:spcPts val="0"/>
              </a:spcAft>
              <a:buSzPts val="1900"/>
              <a:buNone/>
              <a:defRPr/>
            </a:lvl7pPr>
            <a:lvl8pPr lvl="7">
              <a:spcBef>
                <a:spcPts val="0"/>
              </a:spcBef>
              <a:spcAft>
                <a:spcPts val="0"/>
              </a:spcAft>
              <a:buSzPts val="1900"/>
              <a:buNone/>
              <a:defRPr/>
            </a:lvl8pPr>
            <a:lvl9pPr lvl="8">
              <a:spcBef>
                <a:spcPts val="0"/>
              </a:spcBef>
              <a:spcAft>
                <a:spcPts val="0"/>
              </a:spcAft>
              <a:buSzPts val="1900"/>
              <a:buNone/>
              <a:defRPr/>
            </a:lvl9pPr>
          </a:lstStyle>
          <a:p/>
        </p:txBody>
      </p:sp>
      <p:sp>
        <p:nvSpPr>
          <p:cNvPr id="350" name="Google Shape;350;p56"/>
          <p:cNvSpPr txBox="1"/>
          <p:nvPr>
            <p:ph idx="4"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
    <p:spTree>
      <p:nvGrpSpPr>
        <p:cNvPr id="351" name="Shape 351"/>
        <p:cNvGrpSpPr/>
        <p:nvPr/>
      </p:nvGrpSpPr>
      <p:grpSpPr>
        <a:xfrm>
          <a:off x="0" y="0"/>
          <a:ext cx="0" cy="0"/>
          <a:chOff x="0" y="0"/>
          <a:chExt cx="0" cy="0"/>
        </a:xfrm>
      </p:grpSpPr>
      <p:sp>
        <p:nvSpPr>
          <p:cNvPr id="352" name="Google Shape;352;p57"/>
          <p:cNvSpPr txBox="1"/>
          <p:nvPr>
            <p:ph idx="1" type="subTitle"/>
          </p:nvPr>
        </p:nvSpPr>
        <p:spPr>
          <a:xfrm>
            <a:off x="2784033" y="1758317"/>
            <a:ext cx="5206000" cy="4724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353" name="Google Shape;353;p57"/>
          <p:cNvSpPr txBox="1"/>
          <p:nvPr>
            <p:ph idx="2" type="subTitle"/>
          </p:nvPr>
        </p:nvSpPr>
        <p:spPr>
          <a:xfrm>
            <a:off x="4003233" y="3670950"/>
            <a:ext cx="5206000" cy="4724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354" name="Google Shape;354;p57"/>
          <p:cNvSpPr txBox="1"/>
          <p:nvPr>
            <p:ph idx="3" type="subTitle"/>
          </p:nvPr>
        </p:nvSpPr>
        <p:spPr>
          <a:xfrm>
            <a:off x="5222433" y="5583567"/>
            <a:ext cx="5206000" cy="472400"/>
          </a:xfrm>
          <a:prstGeom prst="rect">
            <a:avLst/>
          </a:prstGeom>
        </p:spPr>
        <p:txBody>
          <a:bodyPr anchorCtr="0" anchor="t" bIns="121900" lIns="121900" spcFirstLastPara="1" rIns="121900" wrap="square" tIns="121900">
            <a:noAutofit/>
          </a:bodyPr>
          <a:lstStyle>
            <a:lvl1pPr lvl="0">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355" name="Google Shape;355;p57"/>
          <p:cNvSpPr/>
          <p:nvPr/>
        </p:nvSpPr>
        <p:spPr>
          <a:xfrm>
            <a:off x="0" y="0"/>
            <a:ext cx="2124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6" name="Google Shape;356;p57"/>
          <p:cNvSpPr txBox="1"/>
          <p:nvPr>
            <p:ph hasCustomPrompt="1" type="title"/>
          </p:nvPr>
        </p:nvSpPr>
        <p:spPr>
          <a:xfrm>
            <a:off x="2784033" y="802033"/>
            <a:ext cx="5206000" cy="956400"/>
          </a:xfrm>
          <a:prstGeom prst="rect">
            <a:avLst/>
          </a:prstGeom>
        </p:spPr>
        <p:txBody>
          <a:bodyPr anchorCtr="0" anchor="ctr" bIns="121900" lIns="121900" spcFirstLastPara="1" rIns="121900" wrap="square" tIns="121900">
            <a:noAutofit/>
          </a:bodyPr>
          <a:lstStyle>
            <a:lvl1pPr lv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1pPr>
            <a:lvl2pPr lvl="1"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2pPr>
            <a:lvl3pPr lvl="2"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3pPr>
            <a:lvl4pPr lvl="3"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4pPr>
            <a:lvl5pPr lvl="4"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5pPr>
            <a:lvl6pPr lvl="5"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6pPr>
            <a:lvl7pPr lvl="6"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7pPr>
            <a:lvl8pPr lvl="7"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8pPr>
            <a:lvl9pPr lvl="8"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357" name="Google Shape;357;p57"/>
          <p:cNvSpPr txBox="1"/>
          <p:nvPr>
            <p:ph hasCustomPrompt="1" idx="4" type="title"/>
          </p:nvPr>
        </p:nvSpPr>
        <p:spPr>
          <a:xfrm>
            <a:off x="4003233" y="2714550"/>
            <a:ext cx="5206000" cy="956400"/>
          </a:xfrm>
          <a:prstGeom prst="rect">
            <a:avLst/>
          </a:prstGeom>
        </p:spPr>
        <p:txBody>
          <a:bodyPr anchorCtr="0" anchor="ctr" bIns="121900" lIns="121900" spcFirstLastPara="1" rIns="121900" wrap="square" tIns="121900">
            <a:noAutofit/>
          </a:bodyPr>
          <a:lstStyle>
            <a:lvl1pPr lv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1pPr>
            <a:lvl2pPr lvl="1"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2pPr>
            <a:lvl3pPr lvl="2"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3pPr>
            <a:lvl4pPr lvl="3"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4pPr>
            <a:lvl5pPr lvl="4"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5pPr>
            <a:lvl6pPr lvl="5"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6pPr>
            <a:lvl7pPr lvl="6"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7pPr>
            <a:lvl8pPr lvl="7"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8pPr>
            <a:lvl9pPr lvl="8"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
        <p:nvSpPr>
          <p:cNvPr id="358" name="Google Shape;358;p57"/>
          <p:cNvSpPr txBox="1"/>
          <p:nvPr>
            <p:ph hasCustomPrompt="1" idx="5" type="title"/>
          </p:nvPr>
        </p:nvSpPr>
        <p:spPr>
          <a:xfrm>
            <a:off x="5222433" y="4627167"/>
            <a:ext cx="5206000" cy="956400"/>
          </a:xfrm>
          <a:prstGeom prst="rect">
            <a:avLst/>
          </a:prstGeom>
        </p:spPr>
        <p:txBody>
          <a:bodyPr anchorCtr="0" anchor="ctr" bIns="121900" lIns="121900" spcFirstLastPara="1" rIns="121900" wrap="square" tIns="121900">
            <a:noAutofit/>
          </a:bodyPr>
          <a:lstStyle>
            <a:lvl1pPr lvl="0"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1pPr>
            <a:lvl2pPr lvl="1"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2pPr>
            <a:lvl3pPr lvl="2"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3pPr>
            <a:lvl4pPr lvl="3"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4pPr>
            <a:lvl5pPr lvl="4"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5pPr>
            <a:lvl6pPr lvl="5"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6pPr>
            <a:lvl7pPr lvl="6"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7pPr>
            <a:lvl8pPr lvl="7"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8pPr>
            <a:lvl9pPr lvl="8" algn="l">
              <a:spcBef>
                <a:spcPts val="0"/>
              </a:spcBef>
              <a:spcAft>
                <a:spcPts val="0"/>
              </a:spcAft>
              <a:buClr>
                <a:schemeClr val="dk2"/>
              </a:buClr>
              <a:buSzPts val="6000"/>
              <a:buFont typeface="Playfair Display"/>
              <a:buNone/>
              <a:defRPr sz="6000">
                <a:solidFill>
                  <a:schemeClr val="dk2"/>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7_1">
    <p:spTree>
      <p:nvGrpSpPr>
        <p:cNvPr id="359" name="Shape 359"/>
        <p:cNvGrpSpPr/>
        <p:nvPr/>
      </p:nvGrpSpPr>
      <p:grpSpPr>
        <a:xfrm>
          <a:off x="0" y="0"/>
          <a:ext cx="0" cy="0"/>
          <a:chOff x="0" y="0"/>
          <a:chExt cx="0" cy="0"/>
        </a:xfrm>
      </p:grpSpPr>
      <p:sp>
        <p:nvSpPr>
          <p:cNvPr id="360" name="Google Shape;360;p58"/>
          <p:cNvSpPr/>
          <p:nvPr/>
        </p:nvSpPr>
        <p:spPr>
          <a:xfrm>
            <a:off x="4311033" y="0"/>
            <a:ext cx="78808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1" name="Google Shape;361;p58"/>
          <p:cNvSpPr/>
          <p:nvPr/>
        </p:nvSpPr>
        <p:spPr>
          <a:xfrm>
            <a:off x="0" y="762000"/>
            <a:ext cx="8696400" cy="53340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2" name="Google Shape;362;p58"/>
          <p:cNvSpPr txBox="1"/>
          <p:nvPr>
            <p:ph hasCustomPrompt="1" type="title"/>
          </p:nvPr>
        </p:nvSpPr>
        <p:spPr>
          <a:xfrm>
            <a:off x="950967" y="2319417"/>
            <a:ext cx="7287200" cy="1677600"/>
          </a:xfrm>
          <a:prstGeom prst="rect">
            <a:avLst/>
          </a:prstGeom>
        </p:spPr>
        <p:txBody>
          <a:bodyPr anchorCtr="0" anchor="b" bIns="121900" lIns="121900" spcFirstLastPara="1" rIns="121900" wrap="square" tIns="121900">
            <a:noAutofit/>
          </a:bodyPr>
          <a:lstStyle>
            <a:lvl1pPr lvl="0">
              <a:spcBef>
                <a:spcPts val="0"/>
              </a:spcBef>
              <a:spcAft>
                <a:spcPts val="0"/>
              </a:spcAft>
              <a:buSzPts val="10000"/>
              <a:buFont typeface="Playfair Display"/>
              <a:buNone/>
              <a:defRPr sz="10000">
                <a:latin typeface="Playfair Display"/>
                <a:ea typeface="Playfair Display"/>
                <a:cs typeface="Playfair Display"/>
                <a:sym typeface="Playfair Display"/>
              </a:defRPr>
            </a:lvl1pPr>
            <a:lvl2pPr lvl="1">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363" name="Google Shape;363;p58"/>
          <p:cNvSpPr txBox="1"/>
          <p:nvPr>
            <p:ph idx="1" type="subTitle"/>
          </p:nvPr>
        </p:nvSpPr>
        <p:spPr>
          <a:xfrm>
            <a:off x="1821633" y="3996917"/>
            <a:ext cx="5546000" cy="5356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1900"/>
              <a:buFont typeface="Montserrat"/>
              <a:buNone/>
              <a:defRPr sz="1900">
                <a:latin typeface="Montserrat"/>
                <a:ea typeface="Montserrat"/>
                <a:cs typeface="Montserrat"/>
                <a:sym typeface="Montserrat"/>
              </a:defRPr>
            </a:lvl1pPr>
            <a:lvl2pPr lvl="1">
              <a:spcBef>
                <a:spcPts val="0"/>
              </a:spcBef>
              <a:spcAft>
                <a:spcPts val="0"/>
              </a:spcAft>
              <a:buSzPts val="1900"/>
              <a:buFont typeface="Montserrat"/>
              <a:buNone/>
              <a:defRPr>
                <a:latin typeface="Montserrat"/>
                <a:ea typeface="Montserrat"/>
                <a:cs typeface="Montserrat"/>
                <a:sym typeface="Montserrat"/>
              </a:defRPr>
            </a:lvl2pPr>
            <a:lvl3pPr lvl="2">
              <a:spcBef>
                <a:spcPts val="0"/>
              </a:spcBef>
              <a:spcAft>
                <a:spcPts val="0"/>
              </a:spcAft>
              <a:buSzPts val="1900"/>
              <a:buFont typeface="Montserrat"/>
              <a:buNone/>
              <a:defRPr>
                <a:latin typeface="Montserrat"/>
                <a:ea typeface="Montserrat"/>
                <a:cs typeface="Montserrat"/>
                <a:sym typeface="Montserrat"/>
              </a:defRPr>
            </a:lvl3pPr>
            <a:lvl4pPr lvl="3">
              <a:spcBef>
                <a:spcPts val="0"/>
              </a:spcBef>
              <a:spcAft>
                <a:spcPts val="0"/>
              </a:spcAft>
              <a:buSzPts val="1900"/>
              <a:buFont typeface="Montserrat"/>
              <a:buNone/>
              <a:defRPr>
                <a:latin typeface="Montserrat"/>
                <a:ea typeface="Montserrat"/>
                <a:cs typeface="Montserrat"/>
                <a:sym typeface="Montserrat"/>
              </a:defRPr>
            </a:lvl4pPr>
            <a:lvl5pPr lvl="4">
              <a:spcBef>
                <a:spcPts val="0"/>
              </a:spcBef>
              <a:spcAft>
                <a:spcPts val="0"/>
              </a:spcAft>
              <a:buSzPts val="1900"/>
              <a:buFont typeface="Montserrat"/>
              <a:buNone/>
              <a:defRPr>
                <a:latin typeface="Montserrat"/>
                <a:ea typeface="Montserrat"/>
                <a:cs typeface="Montserrat"/>
                <a:sym typeface="Montserrat"/>
              </a:defRPr>
            </a:lvl5pPr>
            <a:lvl6pPr lvl="5">
              <a:spcBef>
                <a:spcPts val="0"/>
              </a:spcBef>
              <a:spcAft>
                <a:spcPts val="0"/>
              </a:spcAft>
              <a:buSzPts val="1900"/>
              <a:buFont typeface="Montserrat"/>
              <a:buNone/>
              <a:defRPr>
                <a:latin typeface="Montserrat"/>
                <a:ea typeface="Montserrat"/>
                <a:cs typeface="Montserrat"/>
                <a:sym typeface="Montserrat"/>
              </a:defRPr>
            </a:lvl6pPr>
            <a:lvl7pPr lvl="6">
              <a:spcBef>
                <a:spcPts val="0"/>
              </a:spcBef>
              <a:spcAft>
                <a:spcPts val="0"/>
              </a:spcAft>
              <a:buSzPts val="1900"/>
              <a:buFont typeface="Montserrat"/>
              <a:buNone/>
              <a:defRPr>
                <a:latin typeface="Montserrat"/>
                <a:ea typeface="Montserrat"/>
                <a:cs typeface="Montserrat"/>
                <a:sym typeface="Montserrat"/>
              </a:defRPr>
            </a:lvl7pPr>
            <a:lvl8pPr lvl="7">
              <a:spcBef>
                <a:spcPts val="0"/>
              </a:spcBef>
              <a:spcAft>
                <a:spcPts val="0"/>
              </a:spcAft>
              <a:buSzPts val="1900"/>
              <a:buFont typeface="Montserrat"/>
              <a:buNone/>
              <a:defRPr>
                <a:latin typeface="Montserrat"/>
                <a:ea typeface="Montserrat"/>
                <a:cs typeface="Montserrat"/>
                <a:sym typeface="Montserrat"/>
              </a:defRPr>
            </a:lvl8pPr>
            <a:lvl9pPr lvl="8">
              <a:spcBef>
                <a:spcPts val="0"/>
              </a:spcBef>
              <a:spcAft>
                <a:spcPts val="0"/>
              </a:spcAft>
              <a:buSzPts val="19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20_1">
    <p:spTree>
      <p:nvGrpSpPr>
        <p:cNvPr id="364" name="Shape 364"/>
        <p:cNvGrpSpPr/>
        <p:nvPr/>
      </p:nvGrpSpPr>
      <p:grpSpPr>
        <a:xfrm>
          <a:off x="0" y="0"/>
          <a:ext cx="0" cy="0"/>
          <a:chOff x="0" y="0"/>
          <a:chExt cx="0" cy="0"/>
        </a:xfrm>
      </p:grpSpPr>
      <p:sp>
        <p:nvSpPr>
          <p:cNvPr id="365" name="Google Shape;365;p59"/>
          <p:cNvSpPr txBox="1"/>
          <p:nvPr>
            <p:ph idx="1" type="subTitle"/>
          </p:nvPr>
        </p:nvSpPr>
        <p:spPr>
          <a:xfrm>
            <a:off x="7829634" y="1507933"/>
            <a:ext cx="3411600" cy="863600"/>
          </a:xfrm>
          <a:prstGeom prst="rect">
            <a:avLst/>
          </a:prstGeom>
        </p:spPr>
        <p:txBody>
          <a:bodyPr anchorCtr="0" anchor="ctr" bIns="121900" lIns="121900" spcFirstLastPara="1" rIns="121900" wrap="square" tIns="121900">
            <a:noAutofit/>
          </a:bodyPr>
          <a:lstStyle>
            <a:lvl1pPr lv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366" name="Google Shape;366;p59"/>
          <p:cNvSpPr txBox="1"/>
          <p:nvPr>
            <p:ph idx="2" type="subTitle"/>
          </p:nvPr>
        </p:nvSpPr>
        <p:spPr>
          <a:xfrm>
            <a:off x="7829634" y="4935933"/>
            <a:ext cx="3411600" cy="863600"/>
          </a:xfrm>
          <a:prstGeom prst="rect">
            <a:avLst/>
          </a:prstGeom>
        </p:spPr>
        <p:txBody>
          <a:bodyPr anchorCtr="0" anchor="ctr" bIns="121900" lIns="121900" spcFirstLastPara="1" rIns="121900" wrap="square" tIns="121900">
            <a:noAutofit/>
          </a:bodyPr>
          <a:lstStyle>
            <a:lvl1pPr lv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367" name="Google Shape;367;p59"/>
          <p:cNvSpPr txBox="1"/>
          <p:nvPr>
            <p:ph idx="3" type="subTitle"/>
          </p:nvPr>
        </p:nvSpPr>
        <p:spPr>
          <a:xfrm>
            <a:off x="7829634" y="3221933"/>
            <a:ext cx="3411600" cy="863600"/>
          </a:xfrm>
          <a:prstGeom prst="rect">
            <a:avLst/>
          </a:prstGeom>
        </p:spPr>
        <p:txBody>
          <a:bodyPr anchorCtr="0" anchor="ctr" bIns="121900" lIns="121900" spcFirstLastPara="1" rIns="121900" wrap="square" tIns="121900">
            <a:noAutofit/>
          </a:bodyPr>
          <a:lstStyle>
            <a:lvl1pPr lv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368" name="Google Shape;368;p59"/>
          <p:cNvSpPr txBox="1"/>
          <p:nvPr>
            <p:ph hasCustomPrompt="1" type="title"/>
          </p:nvPr>
        </p:nvSpPr>
        <p:spPr>
          <a:xfrm>
            <a:off x="4562433" y="762000"/>
            <a:ext cx="3088000" cy="19060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369" name="Google Shape;369;p59"/>
          <p:cNvSpPr txBox="1"/>
          <p:nvPr>
            <p:ph hasCustomPrompt="1" idx="4" type="title"/>
          </p:nvPr>
        </p:nvSpPr>
        <p:spPr>
          <a:xfrm>
            <a:off x="4562433" y="2476000"/>
            <a:ext cx="3088000" cy="19060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370" name="Google Shape;370;p59"/>
          <p:cNvSpPr txBox="1"/>
          <p:nvPr>
            <p:ph hasCustomPrompt="1" idx="5" type="title"/>
          </p:nvPr>
        </p:nvSpPr>
        <p:spPr>
          <a:xfrm>
            <a:off x="4562433" y="4190000"/>
            <a:ext cx="3088000" cy="19060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10000"/>
              <a:buFont typeface="Playfair Display"/>
              <a:buNone/>
              <a:defRPr sz="10000">
                <a:solidFill>
                  <a:schemeClr val="dk2"/>
                </a:solidFill>
                <a:latin typeface="Playfair Display"/>
                <a:ea typeface="Playfair Display"/>
                <a:cs typeface="Playfair Display"/>
                <a:sym typeface="Playfair Display"/>
              </a:defRPr>
            </a:lvl9pPr>
          </a:lstStyle>
          <a:p>
            <a:r>
              <a:t>xx%</a:t>
            </a:r>
          </a:p>
        </p:txBody>
      </p:sp>
      <p:sp>
        <p:nvSpPr>
          <p:cNvPr id="371" name="Google Shape;371;p59"/>
          <p:cNvSpPr/>
          <p:nvPr/>
        </p:nvSpPr>
        <p:spPr>
          <a:xfrm>
            <a:off x="-12133" y="0"/>
            <a:ext cx="43232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4">
  <p:cSld name="TITLE_AND_TWO_COLUMNS_1">
    <p:spTree>
      <p:nvGrpSpPr>
        <p:cNvPr id="372" name="Shape 372"/>
        <p:cNvGrpSpPr/>
        <p:nvPr/>
      </p:nvGrpSpPr>
      <p:grpSpPr>
        <a:xfrm>
          <a:off x="0" y="0"/>
          <a:ext cx="0" cy="0"/>
          <a:chOff x="0" y="0"/>
          <a:chExt cx="0" cy="0"/>
        </a:xfrm>
      </p:grpSpPr>
      <p:sp>
        <p:nvSpPr>
          <p:cNvPr id="373" name="Google Shape;373;p60"/>
          <p:cNvSpPr/>
          <p:nvPr/>
        </p:nvSpPr>
        <p:spPr>
          <a:xfrm>
            <a:off x="0" y="-29500"/>
            <a:ext cx="12216000" cy="7868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4" name="Google Shape;374;p60"/>
          <p:cNvSpPr/>
          <p:nvPr/>
        </p:nvSpPr>
        <p:spPr>
          <a:xfrm>
            <a:off x="0" y="-47833"/>
            <a:ext cx="9536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5" name="Google Shape;375;p60"/>
          <p:cNvSpPr/>
          <p:nvPr/>
        </p:nvSpPr>
        <p:spPr>
          <a:xfrm>
            <a:off x="11238400" y="-24000"/>
            <a:ext cx="9536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6" name="Google Shape;376;p60"/>
          <p:cNvSpPr txBox="1"/>
          <p:nvPr>
            <p:ph idx="1" type="subTitle"/>
          </p:nvPr>
        </p:nvSpPr>
        <p:spPr>
          <a:xfrm>
            <a:off x="953500" y="5336367"/>
            <a:ext cx="3020800" cy="801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377" name="Google Shape;377;p60"/>
          <p:cNvSpPr txBox="1"/>
          <p:nvPr>
            <p:ph idx="2" type="subTitle"/>
          </p:nvPr>
        </p:nvSpPr>
        <p:spPr>
          <a:xfrm>
            <a:off x="4203717" y="5336367"/>
            <a:ext cx="3020800" cy="801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None/>
              <a:defRPr/>
            </a:lvl1pPr>
            <a:lvl2pPr lvl="1" algn="ctr">
              <a:lnSpc>
                <a:spcPct val="100000"/>
              </a:lnSpc>
              <a:spcBef>
                <a:spcPts val="0"/>
              </a:spcBef>
              <a:spcAft>
                <a:spcPts val="0"/>
              </a:spcAft>
              <a:buSzPts val="1900"/>
              <a:buNone/>
              <a:defRPr/>
            </a:lvl2pPr>
            <a:lvl3pPr lvl="2" algn="ctr">
              <a:lnSpc>
                <a:spcPct val="100000"/>
              </a:lnSpc>
              <a:spcBef>
                <a:spcPts val="0"/>
              </a:spcBef>
              <a:spcAft>
                <a:spcPts val="0"/>
              </a:spcAft>
              <a:buSzPts val="1900"/>
              <a:buNone/>
              <a:defRPr/>
            </a:lvl3pPr>
            <a:lvl4pPr lvl="3" algn="ctr">
              <a:lnSpc>
                <a:spcPct val="100000"/>
              </a:lnSpc>
              <a:spcBef>
                <a:spcPts val="0"/>
              </a:spcBef>
              <a:spcAft>
                <a:spcPts val="0"/>
              </a:spcAft>
              <a:buSzPts val="1900"/>
              <a:buNone/>
              <a:defRPr/>
            </a:lvl4pPr>
            <a:lvl5pPr lvl="4" algn="ctr">
              <a:lnSpc>
                <a:spcPct val="100000"/>
              </a:lnSpc>
              <a:spcBef>
                <a:spcPts val="0"/>
              </a:spcBef>
              <a:spcAft>
                <a:spcPts val="0"/>
              </a:spcAft>
              <a:buSzPts val="1900"/>
              <a:buNone/>
              <a:defRPr/>
            </a:lvl5pPr>
            <a:lvl6pPr lvl="5" algn="ctr">
              <a:lnSpc>
                <a:spcPct val="100000"/>
              </a:lnSpc>
              <a:spcBef>
                <a:spcPts val="0"/>
              </a:spcBef>
              <a:spcAft>
                <a:spcPts val="0"/>
              </a:spcAft>
              <a:buSzPts val="1900"/>
              <a:buNone/>
              <a:defRPr/>
            </a:lvl6pPr>
            <a:lvl7pPr lvl="6" algn="ctr">
              <a:lnSpc>
                <a:spcPct val="100000"/>
              </a:lnSpc>
              <a:spcBef>
                <a:spcPts val="0"/>
              </a:spcBef>
              <a:spcAft>
                <a:spcPts val="0"/>
              </a:spcAft>
              <a:buSzPts val="1900"/>
              <a:buNone/>
              <a:defRPr/>
            </a:lvl7pPr>
            <a:lvl8pPr lvl="7" algn="ctr">
              <a:lnSpc>
                <a:spcPct val="100000"/>
              </a:lnSpc>
              <a:spcBef>
                <a:spcPts val="0"/>
              </a:spcBef>
              <a:spcAft>
                <a:spcPts val="0"/>
              </a:spcAft>
              <a:buSzPts val="1900"/>
              <a:buNone/>
              <a:defRPr/>
            </a:lvl8pPr>
            <a:lvl9pPr lvl="8" algn="ctr">
              <a:lnSpc>
                <a:spcPct val="100000"/>
              </a:lnSpc>
              <a:spcBef>
                <a:spcPts val="0"/>
              </a:spcBef>
              <a:spcAft>
                <a:spcPts val="0"/>
              </a:spcAft>
              <a:buSzPts val="1900"/>
              <a:buNone/>
              <a:defRPr/>
            </a:lvl9pPr>
          </a:lstStyle>
          <a:p/>
        </p:txBody>
      </p:sp>
      <p:sp>
        <p:nvSpPr>
          <p:cNvPr id="378" name="Google Shape;378;p60"/>
          <p:cNvSpPr txBox="1"/>
          <p:nvPr>
            <p:ph hasCustomPrompt="1" type="title"/>
          </p:nvPr>
        </p:nvSpPr>
        <p:spPr>
          <a:xfrm>
            <a:off x="1303700" y="2564376"/>
            <a:ext cx="2320400" cy="9360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5300"/>
              <a:buNone/>
              <a:defRPr sz="5300"/>
            </a:lvl1pPr>
            <a:lvl2pPr lvl="1" algn="ctr">
              <a:spcBef>
                <a:spcPts val="0"/>
              </a:spcBef>
              <a:spcAft>
                <a:spcPts val="0"/>
              </a:spcAft>
              <a:buSzPts val="5300"/>
              <a:buFont typeface="Playfair Display"/>
              <a:buNone/>
              <a:defRPr sz="5300">
                <a:latin typeface="Playfair Display"/>
                <a:ea typeface="Playfair Display"/>
                <a:cs typeface="Playfair Display"/>
                <a:sym typeface="Playfair Display"/>
              </a:defRPr>
            </a:lvl2pPr>
            <a:lvl3pPr lvl="2" algn="ctr">
              <a:spcBef>
                <a:spcPts val="0"/>
              </a:spcBef>
              <a:spcAft>
                <a:spcPts val="0"/>
              </a:spcAft>
              <a:buSzPts val="5300"/>
              <a:buFont typeface="Playfair Display"/>
              <a:buNone/>
              <a:defRPr sz="5300">
                <a:latin typeface="Playfair Display"/>
                <a:ea typeface="Playfair Display"/>
                <a:cs typeface="Playfair Display"/>
                <a:sym typeface="Playfair Display"/>
              </a:defRPr>
            </a:lvl3pPr>
            <a:lvl4pPr lvl="3" algn="ctr">
              <a:spcBef>
                <a:spcPts val="0"/>
              </a:spcBef>
              <a:spcAft>
                <a:spcPts val="0"/>
              </a:spcAft>
              <a:buSzPts val="5300"/>
              <a:buFont typeface="Playfair Display"/>
              <a:buNone/>
              <a:defRPr sz="5300">
                <a:latin typeface="Playfair Display"/>
                <a:ea typeface="Playfair Display"/>
                <a:cs typeface="Playfair Display"/>
                <a:sym typeface="Playfair Display"/>
              </a:defRPr>
            </a:lvl4pPr>
            <a:lvl5pPr lvl="4" algn="ctr">
              <a:spcBef>
                <a:spcPts val="0"/>
              </a:spcBef>
              <a:spcAft>
                <a:spcPts val="0"/>
              </a:spcAft>
              <a:buSzPts val="5300"/>
              <a:buFont typeface="Playfair Display"/>
              <a:buNone/>
              <a:defRPr sz="5300">
                <a:latin typeface="Playfair Display"/>
                <a:ea typeface="Playfair Display"/>
                <a:cs typeface="Playfair Display"/>
                <a:sym typeface="Playfair Display"/>
              </a:defRPr>
            </a:lvl5pPr>
            <a:lvl6pPr lvl="5" algn="ctr">
              <a:spcBef>
                <a:spcPts val="0"/>
              </a:spcBef>
              <a:spcAft>
                <a:spcPts val="0"/>
              </a:spcAft>
              <a:buSzPts val="5300"/>
              <a:buFont typeface="Playfair Display"/>
              <a:buNone/>
              <a:defRPr sz="5300">
                <a:latin typeface="Playfair Display"/>
                <a:ea typeface="Playfair Display"/>
                <a:cs typeface="Playfair Display"/>
                <a:sym typeface="Playfair Display"/>
              </a:defRPr>
            </a:lvl6pPr>
            <a:lvl7pPr lvl="6" algn="ctr">
              <a:spcBef>
                <a:spcPts val="0"/>
              </a:spcBef>
              <a:spcAft>
                <a:spcPts val="0"/>
              </a:spcAft>
              <a:buSzPts val="5300"/>
              <a:buFont typeface="Playfair Display"/>
              <a:buNone/>
              <a:defRPr sz="5300">
                <a:latin typeface="Playfair Display"/>
                <a:ea typeface="Playfair Display"/>
                <a:cs typeface="Playfair Display"/>
                <a:sym typeface="Playfair Display"/>
              </a:defRPr>
            </a:lvl7pPr>
            <a:lvl8pPr lvl="7" algn="ctr">
              <a:spcBef>
                <a:spcPts val="0"/>
              </a:spcBef>
              <a:spcAft>
                <a:spcPts val="0"/>
              </a:spcAft>
              <a:buSzPts val="5300"/>
              <a:buFont typeface="Playfair Display"/>
              <a:buNone/>
              <a:defRPr sz="5300">
                <a:latin typeface="Playfair Display"/>
                <a:ea typeface="Playfair Display"/>
                <a:cs typeface="Playfair Display"/>
                <a:sym typeface="Playfair Display"/>
              </a:defRPr>
            </a:lvl8pPr>
            <a:lvl9pPr lvl="8" algn="ctr">
              <a:spcBef>
                <a:spcPts val="0"/>
              </a:spcBef>
              <a:spcAft>
                <a:spcPts val="0"/>
              </a:spcAft>
              <a:buSzPts val="5300"/>
              <a:buFont typeface="Playfair Display"/>
              <a:buNone/>
              <a:defRPr sz="5300">
                <a:latin typeface="Playfair Display"/>
                <a:ea typeface="Playfair Display"/>
                <a:cs typeface="Playfair Display"/>
                <a:sym typeface="Playfair Display"/>
              </a:defRPr>
            </a:lvl9pPr>
          </a:lstStyle>
          <a:p>
            <a:r>
              <a:t>xx%</a:t>
            </a:r>
          </a:p>
        </p:txBody>
      </p:sp>
      <p:sp>
        <p:nvSpPr>
          <p:cNvPr id="379" name="Google Shape;379;p60"/>
          <p:cNvSpPr txBox="1"/>
          <p:nvPr>
            <p:ph hasCustomPrompt="1" idx="3" type="title"/>
          </p:nvPr>
        </p:nvSpPr>
        <p:spPr>
          <a:xfrm>
            <a:off x="4553883" y="2564376"/>
            <a:ext cx="2320400" cy="936000"/>
          </a:xfrm>
          <a:prstGeom prst="rect">
            <a:avLst/>
          </a:prstGeom>
          <a:noFill/>
          <a:ln>
            <a:noFill/>
          </a:ln>
        </p:spPr>
        <p:txBody>
          <a:bodyPr anchorCtr="0" anchor="b" bIns="121900" lIns="121900" spcFirstLastPara="1" rIns="121900" wrap="square" tIns="121900">
            <a:noAutofit/>
          </a:bodyPr>
          <a:lstStyle>
            <a:lvl1pPr lvl="0" algn="ctr">
              <a:spcBef>
                <a:spcPts val="0"/>
              </a:spcBef>
              <a:spcAft>
                <a:spcPts val="0"/>
              </a:spcAft>
              <a:buSzPts val="5300"/>
              <a:buNone/>
              <a:defRPr sz="5300"/>
            </a:lvl1pPr>
            <a:lvl2pPr lvl="1" algn="ctr">
              <a:spcBef>
                <a:spcPts val="0"/>
              </a:spcBef>
              <a:spcAft>
                <a:spcPts val="0"/>
              </a:spcAft>
              <a:buSzPts val="5300"/>
              <a:buFont typeface="Playfair Display"/>
              <a:buNone/>
              <a:defRPr sz="5300">
                <a:latin typeface="Playfair Display"/>
                <a:ea typeface="Playfair Display"/>
                <a:cs typeface="Playfair Display"/>
                <a:sym typeface="Playfair Display"/>
              </a:defRPr>
            </a:lvl2pPr>
            <a:lvl3pPr lvl="2" algn="ctr">
              <a:spcBef>
                <a:spcPts val="0"/>
              </a:spcBef>
              <a:spcAft>
                <a:spcPts val="0"/>
              </a:spcAft>
              <a:buSzPts val="5300"/>
              <a:buFont typeface="Playfair Display"/>
              <a:buNone/>
              <a:defRPr sz="5300">
                <a:latin typeface="Playfair Display"/>
                <a:ea typeface="Playfair Display"/>
                <a:cs typeface="Playfair Display"/>
                <a:sym typeface="Playfair Display"/>
              </a:defRPr>
            </a:lvl3pPr>
            <a:lvl4pPr lvl="3" algn="ctr">
              <a:spcBef>
                <a:spcPts val="0"/>
              </a:spcBef>
              <a:spcAft>
                <a:spcPts val="0"/>
              </a:spcAft>
              <a:buSzPts val="5300"/>
              <a:buFont typeface="Playfair Display"/>
              <a:buNone/>
              <a:defRPr sz="5300">
                <a:latin typeface="Playfair Display"/>
                <a:ea typeface="Playfair Display"/>
                <a:cs typeface="Playfair Display"/>
                <a:sym typeface="Playfair Display"/>
              </a:defRPr>
            </a:lvl4pPr>
            <a:lvl5pPr lvl="4" algn="ctr">
              <a:spcBef>
                <a:spcPts val="0"/>
              </a:spcBef>
              <a:spcAft>
                <a:spcPts val="0"/>
              </a:spcAft>
              <a:buSzPts val="5300"/>
              <a:buFont typeface="Playfair Display"/>
              <a:buNone/>
              <a:defRPr sz="5300">
                <a:latin typeface="Playfair Display"/>
                <a:ea typeface="Playfair Display"/>
                <a:cs typeface="Playfair Display"/>
                <a:sym typeface="Playfair Display"/>
              </a:defRPr>
            </a:lvl5pPr>
            <a:lvl6pPr lvl="5" algn="ctr">
              <a:spcBef>
                <a:spcPts val="0"/>
              </a:spcBef>
              <a:spcAft>
                <a:spcPts val="0"/>
              </a:spcAft>
              <a:buSzPts val="5300"/>
              <a:buFont typeface="Playfair Display"/>
              <a:buNone/>
              <a:defRPr sz="5300">
                <a:latin typeface="Playfair Display"/>
                <a:ea typeface="Playfair Display"/>
                <a:cs typeface="Playfair Display"/>
                <a:sym typeface="Playfair Display"/>
              </a:defRPr>
            </a:lvl6pPr>
            <a:lvl7pPr lvl="6" algn="ctr">
              <a:spcBef>
                <a:spcPts val="0"/>
              </a:spcBef>
              <a:spcAft>
                <a:spcPts val="0"/>
              </a:spcAft>
              <a:buSzPts val="5300"/>
              <a:buFont typeface="Playfair Display"/>
              <a:buNone/>
              <a:defRPr sz="5300">
                <a:latin typeface="Playfair Display"/>
                <a:ea typeface="Playfair Display"/>
                <a:cs typeface="Playfair Display"/>
                <a:sym typeface="Playfair Display"/>
              </a:defRPr>
            </a:lvl7pPr>
            <a:lvl8pPr lvl="7" algn="ctr">
              <a:spcBef>
                <a:spcPts val="0"/>
              </a:spcBef>
              <a:spcAft>
                <a:spcPts val="0"/>
              </a:spcAft>
              <a:buSzPts val="5300"/>
              <a:buFont typeface="Playfair Display"/>
              <a:buNone/>
              <a:defRPr sz="5300">
                <a:latin typeface="Playfair Display"/>
                <a:ea typeface="Playfair Display"/>
                <a:cs typeface="Playfair Display"/>
                <a:sym typeface="Playfair Display"/>
              </a:defRPr>
            </a:lvl8pPr>
            <a:lvl9pPr lvl="8" algn="ctr">
              <a:spcBef>
                <a:spcPts val="0"/>
              </a:spcBef>
              <a:spcAft>
                <a:spcPts val="0"/>
              </a:spcAft>
              <a:buSzPts val="5300"/>
              <a:buFont typeface="Playfair Display"/>
              <a:buNone/>
              <a:defRPr sz="5300">
                <a:latin typeface="Playfair Display"/>
                <a:ea typeface="Playfair Display"/>
                <a:cs typeface="Playfair Display"/>
                <a:sym typeface="Playfair Display"/>
              </a:defRPr>
            </a:lvl9pPr>
          </a:lstStyle>
          <a:p>
            <a:r>
              <a:t>xx%</a:t>
            </a:r>
          </a:p>
        </p:txBody>
      </p:sp>
      <p:sp>
        <p:nvSpPr>
          <p:cNvPr id="380" name="Google Shape;380;p60"/>
          <p:cNvSpPr txBox="1"/>
          <p:nvPr>
            <p:ph idx="4" type="subTitle"/>
          </p:nvPr>
        </p:nvSpPr>
        <p:spPr>
          <a:xfrm>
            <a:off x="953500" y="1858000"/>
            <a:ext cx="30208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dk2"/>
                </a:solidFill>
              </a:defRPr>
            </a:lvl1pPr>
            <a:lvl2pPr lvl="1" algn="ctr">
              <a:spcBef>
                <a:spcPts val="0"/>
              </a:spcBef>
              <a:spcAft>
                <a:spcPts val="0"/>
              </a:spcAft>
              <a:buClr>
                <a:schemeClr val="dk2"/>
              </a:buClr>
              <a:buSzPts val="2400"/>
              <a:buNone/>
              <a:defRPr sz="2400">
                <a:solidFill>
                  <a:schemeClr val="dk2"/>
                </a:solidFill>
              </a:defRPr>
            </a:lvl2pPr>
            <a:lvl3pPr lvl="2" algn="ctr">
              <a:spcBef>
                <a:spcPts val="0"/>
              </a:spcBef>
              <a:spcAft>
                <a:spcPts val="0"/>
              </a:spcAft>
              <a:buClr>
                <a:schemeClr val="dk2"/>
              </a:buClr>
              <a:buSzPts val="2400"/>
              <a:buNone/>
              <a:defRPr sz="2400">
                <a:solidFill>
                  <a:schemeClr val="dk2"/>
                </a:solidFill>
              </a:defRPr>
            </a:lvl3pPr>
            <a:lvl4pPr lvl="3" algn="ctr">
              <a:spcBef>
                <a:spcPts val="0"/>
              </a:spcBef>
              <a:spcAft>
                <a:spcPts val="0"/>
              </a:spcAft>
              <a:buClr>
                <a:schemeClr val="dk2"/>
              </a:buClr>
              <a:buSzPts val="2400"/>
              <a:buNone/>
              <a:defRPr sz="2400">
                <a:solidFill>
                  <a:schemeClr val="dk2"/>
                </a:solidFill>
              </a:defRPr>
            </a:lvl4pPr>
            <a:lvl5pPr lvl="4" algn="ctr">
              <a:spcBef>
                <a:spcPts val="0"/>
              </a:spcBef>
              <a:spcAft>
                <a:spcPts val="0"/>
              </a:spcAft>
              <a:buClr>
                <a:schemeClr val="dk2"/>
              </a:buClr>
              <a:buSzPts val="2400"/>
              <a:buNone/>
              <a:defRPr sz="2400">
                <a:solidFill>
                  <a:schemeClr val="dk2"/>
                </a:solidFill>
              </a:defRPr>
            </a:lvl5pPr>
            <a:lvl6pPr lvl="5" algn="ctr">
              <a:spcBef>
                <a:spcPts val="0"/>
              </a:spcBef>
              <a:spcAft>
                <a:spcPts val="0"/>
              </a:spcAft>
              <a:buClr>
                <a:schemeClr val="dk2"/>
              </a:buClr>
              <a:buSzPts val="2400"/>
              <a:buNone/>
              <a:defRPr sz="2400">
                <a:solidFill>
                  <a:schemeClr val="dk2"/>
                </a:solidFill>
              </a:defRPr>
            </a:lvl6pPr>
            <a:lvl7pPr lvl="6" algn="ctr">
              <a:spcBef>
                <a:spcPts val="0"/>
              </a:spcBef>
              <a:spcAft>
                <a:spcPts val="0"/>
              </a:spcAft>
              <a:buClr>
                <a:schemeClr val="dk2"/>
              </a:buClr>
              <a:buSzPts val="2400"/>
              <a:buNone/>
              <a:defRPr sz="2400">
                <a:solidFill>
                  <a:schemeClr val="dk2"/>
                </a:solidFill>
              </a:defRPr>
            </a:lvl7pPr>
            <a:lvl8pPr lvl="7" algn="ctr">
              <a:spcBef>
                <a:spcPts val="0"/>
              </a:spcBef>
              <a:spcAft>
                <a:spcPts val="0"/>
              </a:spcAft>
              <a:buClr>
                <a:schemeClr val="dk2"/>
              </a:buClr>
              <a:buSzPts val="2400"/>
              <a:buNone/>
              <a:defRPr sz="2400">
                <a:solidFill>
                  <a:schemeClr val="dk2"/>
                </a:solidFill>
              </a:defRPr>
            </a:lvl8pPr>
            <a:lvl9pPr lvl="8" algn="ctr">
              <a:spcBef>
                <a:spcPts val="0"/>
              </a:spcBef>
              <a:spcAft>
                <a:spcPts val="0"/>
              </a:spcAft>
              <a:buClr>
                <a:schemeClr val="dk2"/>
              </a:buClr>
              <a:buSzPts val="2400"/>
              <a:buNone/>
              <a:defRPr sz="2400">
                <a:solidFill>
                  <a:schemeClr val="dk2"/>
                </a:solidFill>
              </a:defRPr>
            </a:lvl9pPr>
          </a:lstStyle>
          <a:p/>
        </p:txBody>
      </p:sp>
      <p:sp>
        <p:nvSpPr>
          <p:cNvPr id="381" name="Google Shape;381;p60"/>
          <p:cNvSpPr txBox="1"/>
          <p:nvPr>
            <p:ph idx="5" type="subTitle"/>
          </p:nvPr>
        </p:nvSpPr>
        <p:spPr>
          <a:xfrm>
            <a:off x="4203717" y="1858000"/>
            <a:ext cx="3020800" cy="622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2400"/>
              <a:buNone/>
              <a:defRPr sz="2400">
                <a:solidFill>
                  <a:schemeClr val="dk2"/>
                </a:solidFill>
              </a:defRPr>
            </a:lvl1pPr>
            <a:lvl2pPr lvl="1" algn="ctr">
              <a:spcBef>
                <a:spcPts val="0"/>
              </a:spcBef>
              <a:spcAft>
                <a:spcPts val="0"/>
              </a:spcAft>
              <a:buClr>
                <a:schemeClr val="dk2"/>
              </a:buClr>
              <a:buSzPts val="2400"/>
              <a:buNone/>
              <a:defRPr sz="2400">
                <a:solidFill>
                  <a:schemeClr val="dk2"/>
                </a:solidFill>
              </a:defRPr>
            </a:lvl2pPr>
            <a:lvl3pPr lvl="2" algn="ctr">
              <a:spcBef>
                <a:spcPts val="0"/>
              </a:spcBef>
              <a:spcAft>
                <a:spcPts val="0"/>
              </a:spcAft>
              <a:buClr>
                <a:schemeClr val="dk2"/>
              </a:buClr>
              <a:buSzPts val="2400"/>
              <a:buNone/>
              <a:defRPr sz="2400">
                <a:solidFill>
                  <a:schemeClr val="dk2"/>
                </a:solidFill>
              </a:defRPr>
            </a:lvl3pPr>
            <a:lvl4pPr lvl="3" algn="ctr">
              <a:spcBef>
                <a:spcPts val="0"/>
              </a:spcBef>
              <a:spcAft>
                <a:spcPts val="0"/>
              </a:spcAft>
              <a:buClr>
                <a:schemeClr val="dk2"/>
              </a:buClr>
              <a:buSzPts val="2400"/>
              <a:buNone/>
              <a:defRPr sz="2400">
                <a:solidFill>
                  <a:schemeClr val="dk2"/>
                </a:solidFill>
              </a:defRPr>
            </a:lvl4pPr>
            <a:lvl5pPr lvl="4" algn="ctr">
              <a:spcBef>
                <a:spcPts val="0"/>
              </a:spcBef>
              <a:spcAft>
                <a:spcPts val="0"/>
              </a:spcAft>
              <a:buClr>
                <a:schemeClr val="dk2"/>
              </a:buClr>
              <a:buSzPts val="2400"/>
              <a:buNone/>
              <a:defRPr sz="2400">
                <a:solidFill>
                  <a:schemeClr val="dk2"/>
                </a:solidFill>
              </a:defRPr>
            </a:lvl5pPr>
            <a:lvl6pPr lvl="5" algn="ctr">
              <a:spcBef>
                <a:spcPts val="0"/>
              </a:spcBef>
              <a:spcAft>
                <a:spcPts val="0"/>
              </a:spcAft>
              <a:buClr>
                <a:schemeClr val="dk2"/>
              </a:buClr>
              <a:buSzPts val="2400"/>
              <a:buNone/>
              <a:defRPr sz="2400">
                <a:solidFill>
                  <a:schemeClr val="dk2"/>
                </a:solidFill>
              </a:defRPr>
            </a:lvl6pPr>
            <a:lvl7pPr lvl="6" algn="ctr">
              <a:spcBef>
                <a:spcPts val="0"/>
              </a:spcBef>
              <a:spcAft>
                <a:spcPts val="0"/>
              </a:spcAft>
              <a:buClr>
                <a:schemeClr val="dk2"/>
              </a:buClr>
              <a:buSzPts val="2400"/>
              <a:buNone/>
              <a:defRPr sz="2400">
                <a:solidFill>
                  <a:schemeClr val="dk2"/>
                </a:solidFill>
              </a:defRPr>
            </a:lvl7pPr>
            <a:lvl8pPr lvl="7" algn="ctr">
              <a:spcBef>
                <a:spcPts val="0"/>
              </a:spcBef>
              <a:spcAft>
                <a:spcPts val="0"/>
              </a:spcAft>
              <a:buClr>
                <a:schemeClr val="dk2"/>
              </a:buClr>
              <a:buSzPts val="2400"/>
              <a:buNone/>
              <a:defRPr sz="2400">
                <a:solidFill>
                  <a:schemeClr val="dk2"/>
                </a:solidFill>
              </a:defRPr>
            </a:lvl8pPr>
            <a:lvl9pPr lvl="8" algn="ctr">
              <a:spcBef>
                <a:spcPts val="0"/>
              </a:spcBef>
              <a:spcAft>
                <a:spcPts val="0"/>
              </a:spcAft>
              <a:buClr>
                <a:schemeClr val="dk2"/>
              </a:buClr>
              <a:buSzPts val="2400"/>
              <a:buNone/>
              <a:defRPr sz="2400">
                <a:solidFill>
                  <a:schemeClr val="dk2"/>
                </a:solidFill>
              </a:defRPr>
            </a:lvl9pPr>
          </a:lstStyle>
          <a:p/>
        </p:txBody>
      </p:sp>
      <p:sp>
        <p:nvSpPr>
          <p:cNvPr id="382" name="Google Shape;382;p60"/>
          <p:cNvSpPr txBox="1"/>
          <p:nvPr>
            <p:ph idx="6"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algn="ctr">
              <a:spcBef>
                <a:spcPts val="0"/>
              </a:spcBef>
              <a:spcAft>
                <a:spcPts val="0"/>
              </a:spcAft>
              <a:buSzPts val="2800"/>
              <a:buFont typeface="Montserrat"/>
              <a:buNone/>
              <a:defRPr b="1" sz="2800">
                <a:latin typeface="Montserrat"/>
                <a:ea typeface="Montserrat"/>
                <a:cs typeface="Montserrat"/>
                <a:sym typeface="Montserrat"/>
              </a:defRPr>
            </a:lvl2pPr>
            <a:lvl3pPr lvl="2" algn="ctr">
              <a:spcBef>
                <a:spcPts val="0"/>
              </a:spcBef>
              <a:spcAft>
                <a:spcPts val="0"/>
              </a:spcAft>
              <a:buSzPts val="2800"/>
              <a:buFont typeface="Montserrat"/>
              <a:buNone/>
              <a:defRPr b="1" sz="2800">
                <a:latin typeface="Montserrat"/>
                <a:ea typeface="Montserrat"/>
                <a:cs typeface="Montserrat"/>
                <a:sym typeface="Montserrat"/>
              </a:defRPr>
            </a:lvl3pPr>
            <a:lvl4pPr lvl="3" algn="ctr">
              <a:spcBef>
                <a:spcPts val="0"/>
              </a:spcBef>
              <a:spcAft>
                <a:spcPts val="0"/>
              </a:spcAft>
              <a:buSzPts val="2800"/>
              <a:buFont typeface="Montserrat"/>
              <a:buNone/>
              <a:defRPr b="1" sz="2800">
                <a:latin typeface="Montserrat"/>
                <a:ea typeface="Montserrat"/>
                <a:cs typeface="Montserrat"/>
                <a:sym typeface="Montserrat"/>
              </a:defRPr>
            </a:lvl4pPr>
            <a:lvl5pPr lvl="4" algn="ctr">
              <a:spcBef>
                <a:spcPts val="0"/>
              </a:spcBef>
              <a:spcAft>
                <a:spcPts val="0"/>
              </a:spcAft>
              <a:buSzPts val="2800"/>
              <a:buFont typeface="Montserrat"/>
              <a:buNone/>
              <a:defRPr b="1" sz="2800">
                <a:latin typeface="Montserrat"/>
                <a:ea typeface="Montserrat"/>
                <a:cs typeface="Montserrat"/>
                <a:sym typeface="Montserrat"/>
              </a:defRPr>
            </a:lvl5pPr>
            <a:lvl6pPr lvl="5" algn="ctr">
              <a:spcBef>
                <a:spcPts val="0"/>
              </a:spcBef>
              <a:spcAft>
                <a:spcPts val="0"/>
              </a:spcAft>
              <a:buSzPts val="2800"/>
              <a:buFont typeface="Montserrat"/>
              <a:buNone/>
              <a:defRPr b="1" sz="2800">
                <a:latin typeface="Montserrat"/>
                <a:ea typeface="Montserrat"/>
                <a:cs typeface="Montserrat"/>
                <a:sym typeface="Montserrat"/>
              </a:defRPr>
            </a:lvl6pPr>
            <a:lvl7pPr lvl="6" algn="ctr">
              <a:spcBef>
                <a:spcPts val="0"/>
              </a:spcBef>
              <a:spcAft>
                <a:spcPts val="0"/>
              </a:spcAft>
              <a:buSzPts val="2800"/>
              <a:buFont typeface="Montserrat"/>
              <a:buNone/>
              <a:defRPr b="1" sz="2800">
                <a:latin typeface="Montserrat"/>
                <a:ea typeface="Montserrat"/>
                <a:cs typeface="Montserrat"/>
                <a:sym typeface="Montserrat"/>
              </a:defRPr>
            </a:lvl7pPr>
            <a:lvl8pPr lvl="7" algn="ctr">
              <a:spcBef>
                <a:spcPts val="0"/>
              </a:spcBef>
              <a:spcAft>
                <a:spcPts val="0"/>
              </a:spcAft>
              <a:buSzPts val="2800"/>
              <a:buFont typeface="Montserrat"/>
              <a:buNone/>
              <a:defRPr b="1" sz="2800">
                <a:latin typeface="Montserrat"/>
                <a:ea typeface="Montserrat"/>
                <a:cs typeface="Montserrat"/>
                <a:sym typeface="Montserrat"/>
              </a:defRPr>
            </a:lvl8pPr>
            <a:lvl9pPr lvl="8"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5">
  <p:cSld name="BIG_NUMBER_1">
    <p:bg>
      <p:bgPr>
        <a:solidFill>
          <a:schemeClr val="dk2"/>
        </a:solidFill>
      </p:bgPr>
    </p:bg>
    <p:spTree>
      <p:nvGrpSpPr>
        <p:cNvPr id="383" name="Shape 383"/>
        <p:cNvGrpSpPr/>
        <p:nvPr/>
      </p:nvGrpSpPr>
      <p:grpSpPr>
        <a:xfrm>
          <a:off x="0" y="0"/>
          <a:ext cx="0" cy="0"/>
          <a:chOff x="0" y="0"/>
          <a:chExt cx="0" cy="0"/>
        </a:xfrm>
      </p:grpSpPr>
      <p:sp>
        <p:nvSpPr>
          <p:cNvPr id="384" name="Google Shape;384;p61"/>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5" name="Google Shape;385;p61"/>
          <p:cNvSpPr txBox="1"/>
          <p:nvPr>
            <p:ph hasCustomPrompt="1" type="title"/>
          </p:nvPr>
        </p:nvSpPr>
        <p:spPr>
          <a:xfrm>
            <a:off x="6540269" y="2057667"/>
            <a:ext cx="4259600" cy="19540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10000"/>
              <a:buFont typeface="Playfair Display"/>
              <a:buNone/>
              <a:defRPr sz="10000">
                <a:latin typeface="Playfair Display"/>
                <a:ea typeface="Playfair Display"/>
                <a:cs typeface="Playfair Display"/>
                <a:sym typeface="Playfair Display"/>
              </a:defRPr>
            </a:lvl1pPr>
            <a:lvl2pPr lvl="1"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386" name="Google Shape;386;p61"/>
          <p:cNvSpPr txBox="1"/>
          <p:nvPr>
            <p:ph idx="1" type="subTitle"/>
          </p:nvPr>
        </p:nvSpPr>
        <p:spPr>
          <a:xfrm>
            <a:off x="6540267" y="4042733"/>
            <a:ext cx="4259600" cy="7576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1900"/>
              <a:buFont typeface="Montserrat"/>
              <a:buNone/>
              <a:defRPr sz="1900">
                <a:latin typeface="Montserrat"/>
                <a:ea typeface="Montserrat"/>
                <a:cs typeface="Montserrat"/>
                <a:sym typeface="Montserrat"/>
              </a:defRPr>
            </a:lvl1pPr>
            <a:lvl2pPr lvl="1" algn="ctr">
              <a:spcBef>
                <a:spcPts val="0"/>
              </a:spcBef>
              <a:spcAft>
                <a:spcPts val="0"/>
              </a:spcAft>
              <a:buSzPts val="1900"/>
              <a:buFont typeface="Montserrat"/>
              <a:buNone/>
              <a:defRPr>
                <a:latin typeface="Montserrat"/>
                <a:ea typeface="Montserrat"/>
                <a:cs typeface="Montserrat"/>
                <a:sym typeface="Montserrat"/>
              </a:defRPr>
            </a:lvl2pPr>
            <a:lvl3pPr lvl="2" algn="ctr">
              <a:spcBef>
                <a:spcPts val="0"/>
              </a:spcBef>
              <a:spcAft>
                <a:spcPts val="0"/>
              </a:spcAft>
              <a:buSzPts val="1900"/>
              <a:buFont typeface="Montserrat"/>
              <a:buNone/>
              <a:defRPr>
                <a:latin typeface="Montserrat"/>
                <a:ea typeface="Montserrat"/>
                <a:cs typeface="Montserrat"/>
                <a:sym typeface="Montserrat"/>
              </a:defRPr>
            </a:lvl3pPr>
            <a:lvl4pPr lvl="3" algn="ctr">
              <a:spcBef>
                <a:spcPts val="0"/>
              </a:spcBef>
              <a:spcAft>
                <a:spcPts val="0"/>
              </a:spcAft>
              <a:buSzPts val="1900"/>
              <a:buFont typeface="Montserrat"/>
              <a:buNone/>
              <a:defRPr>
                <a:latin typeface="Montserrat"/>
                <a:ea typeface="Montserrat"/>
                <a:cs typeface="Montserrat"/>
                <a:sym typeface="Montserrat"/>
              </a:defRPr>
            </a:lvl4pPr>
            <a:lvl5pPr lvl="4" algn="ctr">
              <a:spcBef>
                <a:spcPts val="0"/>
              </a:spcBef>
              <a:spcAft>
                <a:spcPts val="0"/>
              </a:spcAft>
              <a:buSzPts val="1900"/>
              <a:buFont typeface="Montserrat"/>
              <a:buNone/>
              <a:defRPr>
                <a:latin typeface="Montserrat"/>
                <a:ea typeface="Montserrat"/>
                <a:cs typeface="Montserrat"/>
                <a:sym typeface="Montserrat"/>
              </a:defRPr>
            </a:lvl5pPr>
            <a:lvl6pPr lvl="5" algn="ctr">
              <a:spcBef>
                <a:spcPts val="0"/>
              </a:spcBef>
              <a:spcAft>
                <a:spcPts val="0"/>
              </a:spcAft>
              <a:buSzPts val="1900"/>
              <a:buFont typeface="Montserrat"/>
              <a:buNone/>
              <a:defRPr>
                <a:latin typeface="Montserrat"/>
                <a:ea typeface="Montserrat"/>
                <a:cs typeface="Montserrat"/>
                <a:sym typeface="Montserrat"/>
              </a:defRPr>
            </a:lvl6pPr>
            <a:lvl7pPr lvl="6" algn="ctr">
              <a:spcBef>
                <a:spcPts val="0"/>
              </a:spcBef>
              <a:spcAft>
                <a:spcPts val="0"/>
              </a:spcAft>
              <a:buSzPts val="1900"/>
              <a:buFont typeface="Montserrat"/>
              <a:buNone/>
              <a:defRPr>
                <a:latin typeface="Montserrat"/>
                <a:ea typeface="Montserrat"/>
                <a:cs typeface="Montserrat"/>
                <a:sym typeface="Montserrat"/>
              </a:defRPr>
            </a:lvl7pPr>
            <a:lvl8pPr lvl="7" algn="ctr">
              <a:spcBef>
                <a:spcPts val="0"/>
              </a:spcBef>
              <a:spcAft>
                <a:spcPts val="0"/>
              </a:spcAft>
              <a:buSzPts val="1900"/>
              <a:buFont typeface="Montserrat"/>
              <a:buNone/>
              <a:defRPr>
                <a:latin typeface="Montserrat"/>
                <a:ea typeface="Montserrat"/>
                <a:cs typeface="Montserrat"/>
                <a:sym typeface="Montserrat"/>
              </a:defRPr>
            </a:lvl8pPr>
            <a:lvl9pPr lvl="8" algn="ctr">
              <a:spcBef>
                <a:spcPts val="0"/>
              </a:spcBef>
              <a:spcAft>
                <a:spcPts val="0"/>
              </a:spcAft>
              <a:buSzPts val="19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1">
    <p:bg>
      <p:bgPr>
        <a:solidFill>
          <a:schemeClr val="dk2"/>
        </a:solidFill>
      </p:bgPr>
    </p:bg>
    <p:spTree>
      <p:nvGrpSpPr>
        <p:cNvPr id="387" name="Shape 387"/>
        <p:cNvGrpSpPr/>
        <p:nvPr/>
      </p:nvGrpSpPr>
      <p:grpSpPr>
        <a:xfrm>
          <a:off x="0" y="0"/>
          <a:ext cx="0" cy="0"/>
          <a:chOff x="0" y="0"/>
          <a:chExt cx="0" cy="0"/>
        </a:xfrm>
      </p:grpSpPr>
      <p:sp>
        <p:nvSpPr>
          <p:cNvPr id="388" name="Google Shape;388;p62"/>
          <p:cNvSpPr txBox="1"/>
          <p:nvPr>
            <p:ph idx="1" type="subTitle"/>
          </p:nvPr>
        </p:nvSpPr>
        <p:spPr>
          <a:xfrm>
            <a:off x="950967" y="3435600"/>
            <a:ext cx="5206000" cy="1392400"/>
          </a:xfrm>
          <a:prstGeom prst="rect">
            <a:avLst/>
          </a:prstGeom>
        </p:spPr>
        <p:txBody>
          <a:bodyPr anchorCtr="0" anchor="ctr" bIns="121900" lIns="121900" spcFirstLastPara="1" rIns="121900" wrap="square" tIns="121900">
            <a:noAutofit/>
          </a:bodyPr>
          <a:lstStyle>
            <a:lvl1pPr lvl="0">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spcBef>
                <a:spcPts val="0"/>
              </a:spcBef>
              <a:spcAft>
                <a:spcPts val="0"/>
              </a:spcAft>
              <a:buClr>
                <a:schemeClr val="lt1"/>
              </a:buClr>
              <a:buSzPts val="1900"/>
              <a:buNone/>
              <a:defRPr>
                <a:solidFill>
                  <a:schemeClr val="lt1"/>
                </a:solidFill>
              </a:defRPr>
            </a:lvl2pPr>
            <a:lvl3pPr lvl="2">
              <a:spcBef>
                <a:spcPts val="0"/>
              </a:spcBef>
              <a:spcAft>
                <a:spcPts val="0"/>
              </a:spcAft>
              <a:buClr>
                <a:schemeClr val="lt1"/>
              </a:buClr>
              <a:buSzPts val="1900"/>
              <a:buNone/>
              <a:defRPr>
                <a:solidFill>
                  <a:schemeClr val="lt1"/>
                </a:solidFill>
              </a:defRPr>
            </a:lvl3pPr>
            <a:lvl4pPr lvl="3">
              <a:spcBef>
                <a:spcPts val="0"/>
              </a:spcBef>
              <a:spcAft>
                <a:spcPts val="0"/>
              </a:spcAft>
              <a:buClr>
                <a:schemeClr val="lt1"/>
              </a:buClr>
              <a:buSzPts val="1900"/>
              <a:buNone/>
              <a:defRPr>
                <a:solidFill>
                  <a:schemeClr val="lt1"/>
                </a:solidFill>
              </a:defRPr>
            </a:lvl4pPr>
            <a:lvl5pPr lvl="4">
              <a:spcBef>
                <a:spcPts val="0"/>
              </a:spcBef>
              <a:spcAft>
                <a:spcPts val="0"/>
              </a:spcAft>
              <a:buClr>
                <a:schemeClr val="lt1"/>
              </a:buClr>
              <a:buSzPts val="1900"/>
              <a:buNone/>
              <a:defRPr>
                <a:solidFill>
                  <a:schemeClr val="lt1"/>
                </a:solidFill>
              </a:defRPr>
            </a:lvl5pPr>
            <a:lvl6pPr lvl="5">
              <a:spcBef>
                <a:spcPts val="0"/>
              </a:spcBef>
              <a:spcAft>
                <a:spcPts val="0"/>
              </a:spcAft>
              <a:buClr>
                <a:schemeClr val="lt1"/>
              </a:buClr>
              <a:buSzPts val="1900"/>
              <a:buNone/>
              <a:defRPr>
                <a:solidFill>
                  <a:schemeClr val="lt1"/>
                </a:solidFill>
              </a:defRPr>
            </a:lvl6pPr>
            <a:lvl7pPr lvl="6">
              <a:spcBef>
                <a:spcPts val="0"/>
              </a:spcBef>
              <a:spcAft>
                <a:spcPts val="0"/>
              </a:spcAft>
              <a:buClr>
                <a:schemeClr val="lt1"/>
              </a:buClr>
              <a:buSzPts val="1900"/>
              <a:buNone/>
              <a:defRPr>
                <a:solidFill>
                  <a:schemeClr val="lt1"/>
                </a:solidFill>
              </a:defRPr>
            </a:lvl7pPr>
            <a:lvl8pPr lvl="7">
              <a:spcBef>
                <a:spcPts val="0"/>
              </a:spcBef>
              <a:spcAft>
                <a:spcPts val="0"/>
              </a:spcAft>
              <a:buClr>
                <a:schemeClr val="lt1"/>
              </a:buClr>
              <a:buSzPts val="1900"/>
              <a:buNone/>
              <a:defRPr>
                <a:solidFill>
                  <a:schemeClr val="lt1"/>
                </a:solidFill>
              </a:defRPr>
            </a:lvl8pPr>
            <a:lvl9pPr lvl="8">
              <a:spcBef>
                <a:spcPts val="0"/>
              </a:spcBef>
              <a:spcAft>
                <a:spcPts val="0"/>
              </a:spcAft>
              <a:buClr>
                <a:schemeClr val="lt1"/>
              </a:buClr>
              <a:buSzPts val="1900"/>
              <a:buNone/>
              <a:defRPr>
                <a:solidFill>
                  <a:schemeClr val="lt1"/>
                </a:solidFill>
              </a:defRPr>
            </a:lvl9pPr>
          </a:lstStyle>
          <a:p/>
        </p:txBody>
      </p:sp>
      <p:sp>
        <p:nvSpPr>
          <p:cNvPr id="389" name="Google Shape;389;p62"/>
          <p:cNvSpPr txBox="1"/>
          <p:nvPr/>
        </p:nvSpPr>
        <p:spPr>
          <a:xfrm>
            <a:off x="6747833" y="4962406"/>
            <a:ext cx="4493200" cy="889200"/>
          </a:xfrm>
          <a:prstGeom prst="rect">
            <a:avLst/>
          </a:prstGeom>
          <a:noFill/>
          <a:ln>
            <a:noFill/>
          </a:ln>
        </p:spPr>
        <p:txBody>
          <a:bodyPr anchorCtr="0" anchor="b" bIns="121900" lIns="121900" spcFirstLastPara="1" rIns="121900" wrap="square" tIns="121900">
            <a:noAutofit/>
          </a:bodyPr>
          <a:lstStyle/>
          <a:p>
            <a:pPr indent="0" lvl="0" marL="0" rtl="0" algn="r">
              <a:lnSpc>
                <a:spcPct val="115000"/>
              </a:lnSpc>
              <a:spcBef>
                <a:spcPts val="400"/>
              </a:spcBef>
              <a:spcAft>
                <a:spcPts val="0"/>
              </a:spcAft>
              <a:buNone/>
            </a:pPr>
            <a:r>
              <a:rPr lang="en-US" sz="1300">
                <a:solidFill>
                  <a:schemeClr val="lt1"/>
                </a:solidFill>
                <a:latin typeface="Montserrat"/>
                <a:ea typeface="Montserrat"/>
                <a:cs typeface="Montserrat"/>
                <a:sym typeface="Montserrat"/>
              </a:rPr>
              <a:t>CREDITS: This presentation template was created by </a:t>
            </a:r>
            <a:r>
              <a:rPr b="1" lang="en-US" sz="1300">
                <a:solidFill>
                  <a:schemeClr val="lt1"/>
                </a:solidFill>
                <a:uFill>
                  <a:noFill/>
                </a:uFill>
                <a:latin typeface="Montserrat"/>
                <a:ea typeface="Montserrat"/>
                <a:cs typeface="Montserrat"/>
                <a:sym typeface="Montserrat"/>
                <a:hlinkClick r:id="rId2">
                  <a:extLst>
                    <a:ext uri="{A12FA001-AC4F-418D-AE19-62706E023703}">
                      <ahyp:hlinkClr val="tx"/>
                    </a:ext>
                  </a:extLst>
                </a:hlinkClick>
              </a:rPr>
              <a:t>Slidesgo</a:t>
            </a:r>
            <a:r>
              <a:rPr lang="en-US" sz="1300">
                <a:solidFill>
                  <a:schemeClr val="lt1"/>
                </a:solidFill>
                <a:latin typeface="Montserrat"/>
                <a:ea typeface="Montserrat"/>
                <a:cs typeface="Montserrat"/>
                <a:sym typeface="Montserrat"/>
              </a:rPr>
              <a:t>, including icons by </a:t>
            </a:r>
            <a:r>
              <a:rPr b="1" lang="en-US" sz="130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Flaticon</a:t>
            </a:r>
            <a:r>
              <a:rPr lang="en-US" sz="1300">
                <a:solidFill>
                  <a:schemeClr val="lt1"/>
                </a:solidFill>
                <a:latin typeface="Montserrat"/>
                <a:ea typeface="Montserrat"/>
                <a:cs typeface="Montserrat"/>
                <a:sym typeface="Montserrat"/>
              </a:rPr>
              <a:t>, and infographics &amp; images by </a:t>
            </a:r>
            <a:r>
              <a:rPr b="1" lang="en-US" sz="130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Freepi</a:t>
            </a:r>
            <a:r>
              <a:rPr b="1" lang="en-US" sz="1300">
                <a:solidFill>
                  <a:schemeClr val="lt1"/>
                </a:solidFill>
                <a:latin typeface="Montserrat"/>
                <a:ea typeface="Montserrat"/>
                <a:cs typeface="Montserrat"/>
                <a:sym typeface="Montserrat"/>
              </a:rPr>
              <a:t>k</a:t>
            </a:r>
            <a:endParaRPr b="1" sz="1300">
              <a:solidFill>
                <a:schemeClr val="lt1"/>
              </a:solidFill>
              <a:latin typeface="Montserrat"/>
              <a:ea typeface="Montserrat"/>
              <a:cs typeface="Montserrat"/>
              <a:sym typeface="Montserrat"/>
            </a:endParaRPr>
          </a:p>
        </p:txBody>
      </p:sp>
      <p:sp>
        <p:nvSpPr>
          <p:cNvPr id="390" name="Google Shape;390;p62"/>
          <p:cNvSpPr txBox="1"/>
          <p:nvPr>
            <p:ph type="title"/>
          </p:nvPr>
        </p:nvSpPr>
        <p:spPr>
          <a:xfrm>
            <a:off x="950967" y="1810000"/>
            <a:ext cx="5206000" cy="1392400"/>
          </a:xfrm>
          <a:prstGeom prst="rect">
            <a:avLst/>
          </a:prstGeom>
        </p:spPr>
        <p:txBody>
          <a:bodyPr anchorCtr="0" anchor="ctr" bIns="121900" lIns="121900" spcFirstLastPara="1" rIns="121900" wrap="square" tIns="121900">
            <a:noAutofit/>
          </a:bodyPr>
          <a:lstStyle>
            <a:lvl1pPr lvl="0" algn="l">
              <a:spcBef>
                <a:spcPts val="0"/>
              </a:spcBef>
              <a:spcAft>
                <a:spcPts val="0"/>
              </a:spcAft>
              <a:buClr>
                <a:schemeClr val="lt1"/>
              </a:buClr>
              <a:buSzPts val="10000"/>
              <a:buFont typeface="Playfair Display"/>
              <a:buNone/>
              <a:defRPr sz="10000">
                <a:solidFill>
                  <a:schemeClr val="lt1"/>
                </a:solidFill>
                <a:latin typeface="Playfair Display"/>
                <a:ea typeface="Playfair Display"/>
                <a:cs typeface="Playfair Display"/>
                <a:sym typeface="Playfair Display"/>
              </a:defRPr>
            </a:lvl1pPr>
            <a:lvl2pPr lvl="1"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3_2">
    <p:spTree>
      <p:nvGrpSpPr>
        <p:cNvPr id="391" name="Shape 391"/>
        <p:cNvGrpSpPr/>
        <p:nvPr/>
      </p:nvGrpSpPr>
      <p:grpSpPr>
        <a:xfrm>
          <a:off x="0" y="0"/>
          <a:ext cx="0" cy="0"/>
          <a:chOff x="0" y="0"/>
          <a:chExt cx="0" cy="0"/>
        </a:xfrm>
      </p:grpSpPr>
      <p:sp>
        <p:nvSpPr>
          <p:cNvPr id="392" name="Google Shape;392;p63"/>
          <p:cNvSpPr/>
          <p:nvPr/>
        </p:nvSpPr>
        <p:spPr>
          <a:xfrm>
            <a:off x="0" y="0"/>
            <a:ext cx="3282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3" name="Google Shape;393;p63"/>
          <p:cNvSpPr/>
          <p:nvPr/>
        </p:nvSpPr>
        <p:spPr>
          <a:xfrm flipH="1">
            <a:off x="3101600" y="1945400"/>
            <a:ext cx="9090400" cy="2967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_2_1">
    <p:spTree>
      <p:nvGrpSpPr>
        <p:cNvPr id="394" name="Shape 394"/>
        <p:cNvGrpSpPr/>
        <p:nvPr/>
      </p:nvGrpSpPr>
      <p:grpSpPr>
        <a:xfrm>
          <a:off x="0" y="0"/>
          <a:ext cx="0" cy="0"/>
          <a:chOff x="0" y="0"/>
          <a:chExt cx="0" cy="0"/>
        </a:xfrm>
      </p:grpSpPr>
      <p:sp>
        <p:nvSpPr>
          <p:cNvPr id="395" name="Google Shape;395;p64"/>
          <p:cNvSpPr/>
          <p:nvPr/>
        </p:nvSpPr>
        <p:spPr>
          <a:xfrm flipH="1">
            <a:off x="235" y="0"/>
            <a:ext cx="6462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6" name="Google Shape;396;p64"/>
          <p:cNvSpPr/>
          <p:nvPr/>
        </p:nvSpPr>
        <p:spPr>
          <a:xfrm flipH="1">
            <a:off x="11208633" y="0"/>
            <a:ext cx="9836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0" name="Shape 400"/>
        <p:cNvGrpSpPr/>
        <p:nvPr/>
      </p:nvGrpSpPr>
      <p:grpSpPr>
        <a:xfrm>
          <a:off x="0" y="0"/>
          <a:ext cx="0" cy="0"/>
          <a:chOff x="0" y="0"/>
          <a:chExt cx="0" cy="0"/>
        </a:xfrm>
      </p:grpSpPr>
      <p:sp>
        <p:nvSpPr>
          <p:cNvPr id="401" name="Google Shape;401;p66"/>
          <p:cNvSpPr/>
          <p:nvPr/>
        </p:nvSpPr>
        <p:spPr>
          <a:xfrm>
            <a:off x="5200400" y="0"/>
            <a:ext cx="6992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3F3F3"/>
              </a:solidFill>
            </a:endParaRPr>
          </a:p>
        </p:txBody>
      </p:sp>
      <p:sp>
        <p:nvSpPr>
          <p:cNvPr id="402" name="Google Shape;402;p66"/>
          <p:cNvSpPr txBox="1"/>
          <p:nvPr>
            <p:ph type="ctrTitle"/>
          </p:nvPr>
        </p:nvSpPr>
        <p:spPr>
          <a:xfrm>
            <a:off x="6035033" y="1776200"/>
            <a:ext cx="5200800" cy="21092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1pPr>
            <a:lvl2pPr lvl="1"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2pPr>
            <a:lvl3pPr lvl="2"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3pPr>
            <a:lvl4pPr lvl="3"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4pPr>
            <a:lvl5pPr lvl="4"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5pPr>
            <a:lvl6pPr lvl="5"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6pPr>
            <a:lvl7pPr lvl="6"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7pPr>
            <a:lvl8pPr lvl="7"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8pPr>
            <a:lvl9pPr lvl="8"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9pPr>
          </a:lstStyle>
          <a:p/>
        </p:txBody>
      </p:sp>
      <p:sp>
        <p:nvSpPr>
          <p:cNvPr id="403" name="Google Shape;403;p66"/>
          <p:cNvSpPr txBox="1"/>
          <p:nvPr>
            <p:ph idx="1" type="subTitle"/>
          </p:nvPr>
        </p:nvSpPr>
        <p:spPr>
          <a:xfrm>
            <a:off x="6035033" y="3885400"/>
            <a:ext cx="5206000" cy="8644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lt1"/>
              </a:buClr>
              <a:buSzPts val="1600"/>
              <a:buFont typeface="Montserrat"/>
              <a:buNone/>
              <a:defRPr sz="1900">
                <a:solidFill>
                  <a:schemeClr val="lt1"/>
                </a:solidFill>
                <a:latin typeface="Montserrat"/>
                <a:ea typeface="Montserrat"/>
                <a:cs typeface="Montserrat"/>
                <a:sym typeface="Montserrat"/>
              </a:defRPr>
            </a:lvl1pPr>
            <a:lvl2pPr lvl="1"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2pPr>
            <a:lvl3pPr lvl="2"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3pPr>
            <a:lvl4pPr lvl="3"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4pPr>
            <a:lvl5pPr lvl="4"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5pPr>
            <a:lvl6pPr lvl="5"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6pPr>
            <a:lvl7pPr lvl="6"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7pPr>
            <a:lvl8pPr lvl="7"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8pPr>
            <a:lvl9pPr lvl="8" algn="ctr">
              <a:lnSpc>
                <a:spcPct val="100000"/>
              </a:lnSpc>
              <a:spcBef>
                <a:spcPts val="0"/>
              </a:spcBef>
              <a:spcAft>
                <a:spcPts val="0"/>
              </a:spcAft>
              <a:buClr>
                <a:schemeClr val="lt1"/>
              </a:buClr>
              <a:buSzPts val="1600"/>
              <a:buFont typeface="Montserrat"/>
              <a:buNone/>
              <a:defRPr sz="1600">
                <a:solidFill>
                  <a:schemeClr val="lt1"/>
                </a:solidFill>
                <a:latin typeface="Montserrat"/>
                <a:ea typeface="Montserrat"/>
                <a:cs typeface="Montserrat"/>
                <a:sym typeface="Montserrat"/>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4" name="Shape 404"/>
        <p:cNvGrpSpPr/>
        <p:nvPr/>
      </p:nvGrpSpPr>
      <p:grpSpPr>
        <a:xfrm>
          <a:off x="0" y="0"/>
          <a:ext cx="0" cy="0"/>
          <a:chOff x="0" y="0"/>
          <a:chExt cx="0" cy="0"/>
        </a:xfrm>
      </p:grpSpPr>
      <p:sp>
        <p:nvSpPr>
          <p:cNvPr id="405" name="Google Shape;405;p67"/>
          <p:cNvSpPr/>
          <p:nvPr/>
        </p:nvSpPr>
        <p:spPr>
          <a:xfrm>
            <a:off x="6093600" y="0"/>
            <a:ext cx="6098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6" name="Google Shape;406;p67"/>
          <p:cNvSpPr txBox="1"/>
          <p:nvPr>
            <p:ph type="title"/>
          </p:nvPr>
        </p:nvSpPr>
        <p:spPr>
          <a:xfrm>
            <a:off x="6968800" y="3286234"/>
            <a:ext cx="4350000" cy="961600"/>
          </a:xfrm>
          <a:prstGeom prst="rect">
            <a:avLst/>
          </a:prstGeom>
        </p:spPr>
        <p:txBody>
          <a:bodyPr anchorCtr="0" anchor="b" bIns="121900" lIns="121900" spcFirstLastPara="1" rIns="121900" wrap="square" tIns="121900">
            <a:noAutofit/>
          </a:bodyPr>
          <a:lstStyle>
            <a:lvl1pPr lvl="0" algn="l">
              <a:spcBef>
                <a:spcPts val="0"/>
              </a:spcBef>
              <a:spcAft>
                <a:spcPts val="0"/>
              </a:spcAft>
              <a:buClr>
                <a:schemeClr val="lt1"/>
              </a:buClr>
              <a:buSzPts val="3300"/>
              <a:buFont typeface="Playfair Display"/>
              <a:buNone/>
              <a:defRPr b="1" sz="53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9pPr>
          </a:lstStyle>
          <a:p/>
        </p:txBody>
      </p:sp>
      <p:sp>
        <p:nvSpPr>
          <p:cNvPr id="407" name="Google Shape;407;p67"/>
          <p:cNvSpPr txBox="1"/>
          <p:nvPr>
            <p:ph idx="1" type="subTitle"/>
          </p:nvPr>
        </p:nvSpPr>
        <p:spPr>
          <a:xfrm>
            <a:off x="6968800" y="4202025"/>
            <a:ext cx="4350000" cy="5704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2pPr>
            <a:lvl3pPr lvl="2" rtl="0">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3pPr>
            <a:lvl4pPr lvl="3" rtl="0">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4pPr>
            <a:lvl5pPr lvl="4" rtl="0">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5pPr>
            <a:lvl6pPr lvl="5" rtl="0">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6pPr>
            <a:lvl7pPr lvl="6" rtl="0">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7pPr>
            <a:lvl8pPr lvl="7" rtl="0">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8pPr>
            <a:lvl9pPr lvl="8" rtl="0">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9pPr>
          </a:lstStyle>
          <a:p/>
        </p:txBody>
      </p:sp>
      <p:sp>
        <p:nvSpPr>
          <p:cNvPr id="408" name="Google Shape;408;p67"/>
          <p:cNvSpPr txBox="1"/>
          <p:nvPr>
            <p:ph hasCustomPrompt="1" idx="2" type="title"/>
          </p:nvPr>
        </p:nvSpPr>
        <p:spPr>
          <a:xfrm>
            <a:off x="6968800" y="2085567"/>
            <a:ext cx="1092400" cy="1133200"/>
          </a:xfrm>
          <a:prstGeom prst="rect">
            <a:avLst/>
          </a:prstGeom>
        </p:spPr>
        <p:txBody>
          <a:bodyPr anchorCtr="0" anchor="t" bIns="121900" lIns="121900" spcFirstLastPara="1" rIns="121900" wrap="square" tIns="121900">
            <a:noAutofit/>
          </a:bodyPr>
          <a:lstStyle>
            <a:lvl1pPr lvl="0" rtl="0" algn="l">
              <a:spcBef>
                <a:spcPts val="0"/>
              </a:spcBef>
              <a:spcAft>
                <a:spcPts val="0"/>
              </a:spcAft>
              <a:buClr>
                <a:srgbClr val="FFFFFF"/>
              </a:buClr>
              <a:buSzPts val="2800"/>
              <a:buFont typeface="Playfair Display"/>
              <a:buNone/>
              <a:defRPr b="1" sz="53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09" name="Shape 409"/>
        <p:cNvGrpSpPr/>
        <p:nvPr/>
      </p:nvGrpSpPr>
      <p:grpSpPr>
        <a:xfrm>
          <a:off x="0" y="0"/>
          <a:ext cx="0" cy="0"/>
          <a:chOff x="0" y="0"/>
          <a:chExt cx="0" cy="0"/>
        </a:xfrm>
      </p:grpSpPr>
      <p:sp>
        <p:nvSpPr>
          <p:cNvPr id="410" name="Google Shape;410;p68"/>
          <p:cNvSpPr txBox="1"/>
          <p:nvPr>
            <p:ph type="title"/>
          </p:nvPr>
        </p:nvSpPr>
        <p:spPr>
          <a:xfrm>
            <a:off x="890000" y="719200"/>
            <a:ext cx="10412000" cy="728000"/>
          </a:xfrm>
          <a:prstGeom prst="rect">
            <a:avLst/>
          </a:prstGeom>
        </p:spPr>
        <p:txBody>
          <a:bodyPr anchorCtr="0" anchor="t" bIns="121900" lIns="121900" spcFirstLastPara="1" rIns="121900" wrap="square" tIns="121900">
            <a:noAutofit/>
          </a:bodyPr>
          <a:lstStyle>
            <a:lvl1pPr lvl="0" algn="l">
              <a:spcBef>
                <a:spcPts val="0"/>
              </a:spcBef>
              <a:spcAft>
                <a:spcPts val="0"/>
              </a:spcAft>
              <a:buSzPts val="2800"/>
              <a:buFont typeface="Montserrat"/>
              <a:buNone/>
              <a:defRPr b="1" sz="3300">
                <a:solidFill>
                  <a:schemeClr val="lt1"/>
                </a:solidFill>
                <a:latin typeface="Playfair Display"/>
                <a:ea typeface="Playfair Display"/>
                <a:cs typeface="Playfair Display"/>
                <a:sym typeface="Playfair Display"/>
              </a:defRPr>
            </a:lvl1pPr>
            <a:lvl2pPr lvl="1">
              <a:spcBef>
                <a:spcPts val="0"/>
              </a:spcBef>
              <a:spcAft>
                <a:spcPts val="0"/>
              </a:spcAft>
              <a:buSzPts val="2800"/>
              <a:buFont typeface="Montserrat"/>
              <a:buNone/>
              <a:defRPr b="1" sz="2800">
                <a:latin typeface="Montserrat"/>
                <a:ea typeface="Montserrat"/>
                <a:cs typeface="Montserrat"/>
                <a:sym typeface="Montserrat"/>
              </a:defRPr>
            </a:lvl2pPr>
            <a:lvl3pPr lvl="2">
              <a:spcBef>
                <a:spcPts val="0"/>
              </a:spcBef>
              <a:spcAft>
                <a:spcPts val="0"/>
              </a:spcAft>
              <a:buSzPts val="2800"/>
              <a:buFont typeface="Montserrat"/>
              <a:buNone/>
              <a:defRPr b="1" sz="2800">
                <a:latin typeface="Montserrat"/>
                <a:ea typeface="Montserrat"/>
                <a:cs typeface="Montserrat"/>
                <a:sym typeface="Montserrat"/>
              </a:defRPr>
            </a:lvl3pPr>
            <a:lvl4pPr lvl="3">
              <a:spcBef>
                <a:spcPts val="0"/>
              </a:spcBef>
              <a:spcAft>
                <a:spcPts val="0"/>
              </a:spcAft>
              <a:buSzPts val="2800"/>
              <a:buFont typeface="Montserrat"/>
              <a:buNone/>
              <a:defRPr b="1" sz="2800">
                <a:latin typeface="Montserrat"/>
                <a:ea typeface="Montserrat"/>
                <a:cs typeface="Montserrat"/>
                <a:sym typeface="Montserrat"/>
              </a:defRPr>
            </a:lvl4pPr>
            <a:lvl5pPr lvl="4">
              <a:spcBef>
                <a:spcPts val="0"/>
              </a:spcBef>
              <a:spcAft>
                <a:spcPts val="0"/>
              </a:spcAft>
              <a:buSzPts val="2800"/>
              <a:buFont typeface="Montserrat"/>
              <a:buNone/>
              <a:defRPr b="1" sz="2800">
                <a:latin typeface="Montserrat"/>
                <a:ea typeface="Montserrat"/>
                <a:cs typeface="Montserrat"/>
                <a:sym typeface="Montserrat"/>
              </a:defRPr>
            </a:lvl5pPr>
            <a:lvl6pPr lvl="5">
              <a:spcBef>
                <a:spcPts val="0"/>
              </a:spcBef>
              <a:spcAft>
                <a:spcPts val="0"/>
              </a:spcAft>
              <a:buSzPts val="2800"/>
              <a:buFont typeface="Montserrat"/>
              <a:buNone/>
              <a:defRPr b="1" sz="2800">
                <a:latin typeface="Montserrat"/>
                <a:ea typeface="Montserrat"/>
                <a:cs typeface="Montserrat"/>
                <a:sym typeface="Montserrat"/>
              </a:defRPr>
            </a:lvl6pPr>
            <a:lvl7pPr lvl="6">
              <a:spcBef>
                <a:spcPts val="0"/>
              </a:spcBef>
              <a:spcAft>
                <a:spcPts val="0"/>
              </a:spcAft>
              <a:buSzPts val="2800"/>
              <a:buFont typeface="Montserrat"/>
              <a:buNone/>
              <a:defRPr b="1" sz="2800">
                <a:latin typeface="Montserrat"/>
                <a:ea typeface="Montserrat"/>
                <a:cs typeface="Montserrat"/>
                <a:sym typeface="Montserrat"/>
              </a:defRPr>
            </a:lvl7pPr>
            <a:lvl8pPr lvl="7">
              <a:spcBef>
                <a:spcPts val="0"/>
              </a:spcBef>
              <a:spcAft>
                <a:spcPts val="0"/>
              </a:spcAft>
              <a:buSzPts val="2800"/>
              <a:buFont typeface="Montserrat"/>
              <a:buNone/>
              <a:defRPr b="1" sz="2800">
                <a:latin typeface="Montserrat"/>
                <a:ea typeface="Montserrat"/>
                <a:cs typeface="Montserrat"/>
                <a:sym typeface="Montserrat"/>
              </a:defRPr>
            </a:lvl8pPr>
            <a:lvl9pPr lvl="8">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411" name="Google Shape;411;p68"/>
          <p:cNvSpPr txBox="1"/>
          <p:nvPr>
            <p:ph idx="1" type="body"/>
          </p:nvPr>
        </p:nvSpPr>
        <p:spPr>
          <a:xfrm>
            <a:off x="950967" y="1604567"/>
            <a:ext cx="10290000" cy="4528000"/>
          </a:xfrm>
          <a:prstGeom prst="rect">
            <a:avLst/>
          </a:prstGeom>
        </p:spPr>
        <p:txBody>
          <a:bodyPr anchorCtr="0" anchor="t" bIns="121900" lIns="121900" spcFirstLastPara="1" rIns="121900" wrap="square" tIns="121900">
            <a:noAutofit/>
          </a:bodyPr>
          <a:lstStyle>
            <a:lvl1pPr indent="-311150" lvl="0" marL="457200">
              <a:lnSpc>
                <a:spcPct val="100000"/>
              </a:lnSpc>
              <a:spcBef>
                <a:spcPts val="0"/>
              </a:spcBef>
              <a:spcAft>
                <a:spcPts val="0"/>
              </a:spcAft>
              <a:buClr>
                <a:schemeClr val="lt1"/>
              </a:buClr>
              <a:buSzPts val="1300"/>
              <a:buAutoNum type="arabicPeriod"/>
              <a:defRPr sz="1600">
                <a:solidFill>
                  <a:schemeClr val="lt1"/>
                </a:solidFill>
              </a:defRPr>
            </a:lvl1pPr>
            <a:lvl2pPr indent="-311150" lvl="1" marL="914400">
              <a:spcBef>
                <a:spcPts val="0"/>
              </a:spcBef>
              <a:spcAft>
                <a:spcPts val="0"/>
              </a:spcAft>
              <a:buClr>
                <a:schemeClr val="lt1"/>
              </a:buClr>
              <a:buSzPts val="1300"/>
              <a:buFont typeface="Roboto Condensed Light"/>
              <a:buAutoNum type="alphaLcPeriod"/>
              <a:defRPr sz="1600">
                <a:solidFill>
                  <a:schemeClr val="lt1"/>
                </a:solidFill>
              </a:defRPr>
            </a:lvl2pPr>
            <a:lvl3pPr indent="-311150" lvl="2" marL="1371600">
              <a:spcBef>
                <a:spcPts val="0"/>
              </a:spcBef>
              <a:spcAft>
                <a:spcPts val="0"/>
              </a:spcAft>
              <a:buClr>
                <a:schemeClr val="lt1"/>
              </a:buClr>
              <a:buSzPts val="1300"/>
              <a:buFont typeface="Roboto Condensed Light"/>
              <a:buAutoNum type="romanLcPeriod"/>
              <a:defRPr sz="1600">
                <a:solidFill>
                  <a:schemeClr val="lt1"/>
                </a:solidFill>
              </a:defRPr>
            </a:lvl3pPr>
            <a:lvl4pPr indent="-311150" lvl="3" marL="1828800">
              <a:spcBef>
                <a:spcPts val="0"/>
              </a:spcBef>
              <a:spcAft>
                <a:spcPts val="0"/>
              </a:spcAft>
              <a:buClr>
                <a:schemeClr val="lt1"/>
              </a:buClr>
              <a:buSzPts val="1300"/>
              <a:buFont typeface="Roboto Condensed Light"/>
              <a:buAutoNum type="arabicPeriod"/>
              <a:defRPr sz="1600">
                <a:solidFill>
                  <a:schemeClr val="lt1"/>
                </a:solidFill>
              </a:defRPr>
            </a:lvl4pPr>
            <a:lvl5pPr indent="-311150" lvl="4" marL="2286000">
              <a:spcBef>
                <a:spcPts val="0"/>
              </a:spcBef>
              <a:spcAft>
                <a:spcPts val="0"/>
              </a:spcAft>
              <a:buClr>
                <a:schemeClr val="lt1"/>
              </a:buClr>
              <a:buSzPts val="1300"/>
              <a:buFont typeface="Roboto Condensed Light"/>
              <a:buAutoNum type="alphaLcPeriod"/>
              <a:defRPr sz="1600">
                <a:solidFill>
                  <a:schemeClr val="lt1"/>
                </a:solidFill>
              </a:defRPr>
            </a:lvl5pPr>
            <a:lvl6pPr indent="-311150" lvl="5" marL="2743200">
              <a:spcBef>
                <a:spcPts val="0"/>
              </a:spcBef>
              <a:spcAft>
                <a:spcPts val="0"/>
              </a:spcAft>
              <a:buClr>
                <a:schemeClr val="lt1"/>
              </a:buClr>
              <a:buSzPts val="1300"/>
              <a:buFont typeface="Roboto Condensed Light"/>
              <a:buAutoNum type="romanLcPeriod"/>
              <a:defRPr sz="1600">
                <a:solidFill>
                  <a:schemeClr val="lt1"/>
                </a:solidFill>
              </a:defRPr>
            </a:lvl6pPr>
            <a:lvl7pPr indent="-311150" lvl="6" marL="3200400">
              <a:spcBef>
                <a:spcPts val="0"/>
              </a:spcBef>
              <a:spcAft>
                <a:spcPts val="0"/>
              </a:spcAft>
              <a:buClr>
                <a:schemeClr val="lt1"/>
              </a:buClr>
              <a:buSzPts val="1300"/>
              <a:buFont typeface="Roboto Condensed Light"/>
              <a:buAutoNum type="arabicPeriod"/>
              <a:defRPr sz="1600">
                <a:solidFill>
                  <a:schemeClr val="lt1"/>
                </a:solidFill>
              </a:defRPr>
            </a:lvl7pPr>
            <a:lvl8pPr indent="-311150" lvl="7" marL="3657600">
              <a:spcBef>
                <a:spcPts val="0"/>
              </a:spcBef>
              <a:spcAft>
                <a:spcPts val="0"/>
              </a:spcAft>
              <a:buClr>
                <a:schemeClr val="lt1"/>
              </a:buClr>
              <a:buSzPts val="1300"/>
              <a:buFont typeface="Roboto Condensed Light"/>
              <a:buAutoNum type="alphaLcPeriod"/>
              <a:defRPr sz="1600">
                <a:solidFill>
                  <a:schemeClr val="lt1"/>
                </a:solidFill>
              </a:defRPr>
            </a:lvl8pPr>
            <a:lvl9pPr indent="-311150" lvl="8" marL="4114800">
              <a:spcBef>
                <a:spcPts val="0"/>
              </a:spcBef>
              <a:spcAft>
                <a:spcPts val="0"/>
              </a:spcAft>
              <a:buClr>
                <a:schemeClr val="lt1"/>
              </a:buClr>
              <a:buSzPts val="1300"/>
              <a:buFont typeface="Roboto Condensed Light"/>
              <a:buAutoNum type="romanLcPeriod"/>
              <a:defRPr sz="1600">
                <a:solidFill>
                  <a:schemeClr val="lt1"/>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412" name="Shape 412"/>
        <p:cNvGrpSpPr/>
        <p:nvPr/>
      </p:nvGrpSpPr>
      <p:grpSpPr>
        <a:xfrm>
          <a:off x="0" y="0"/>
          <a:ext cx="0" cy="0"/>
          <a:chOff x="0" y="0"/>
          <a:chExt cx="0" cy="0"/>
        </a:xfrm>
      </p:grpSpPr>
      <p:sp>
        <p:nvSpPr>
          <p:cNvPr id="413" name="Google Shape;413;p69"/>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4" name="Google Shape;414;p69"/>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415" name="Google Shape;415;p69"/>
          <p:cNvSpPr txBox="1"/>
          <p:nvPr>
            <p:ph idx="1" type="subTitle"/>
          </p:nvPr>
        </p:nvSpPr>
        <p:spPr>
          <a:xfrm>
            <a:off x="1659983" y="2529567"/>
            <a:ext cx="4011600" cy="590400"/>
          </a:xfrm>
          <a:prstGeom prst="rect">
            <a:avLst/>
          </a:prstGeom>
        </p:spPr>
        <p:txBody>
          <a:bodyPr anchorCtr="0" anchor="b" bIns="121900" lIns="121900" spcFirstLastPara="1" rIns="121900" wrap="square" tIns="121900">
            <a:noAutofit/>
          </a:bodyPr>
          <a:lstStyle>
            <a:lvl1pPr lv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416" name="Google Shape;416;p69"/>
          <p:cNvSpPr txBox="1"/>
          <p:nvPr>
            <p:ph idx="2" type="subTitle"/>
          </p:nvPr>
        </p:nvSpPr>
        <p:spPr>
          <a:xfrm>
            <a:off x="1651367" y="3460433"/>
            <a:ext cx="4011600" cy="1652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417" name="Google Shape;417;p69"/>
          <p:cNvSpPr txBox="1"/>
          <p:nvPr>
            <p:ph idx="3" type="subTitle"/>
          </p:nvPr>
        </p:nvSpPr>
        <p:spPr>
          <a:xfrm>
            <a:off x="6524822" y="2529567"/>
            <a:ext cx="4007200" cy="5904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418" name="Google Shape;418;p69"/>
          <p:cNvSpPr txBox="1"/>
          <p:nvPr>
            <p:ph idx="4" type="subTitle"/>
          </p:nvPr>
        </p:nvSpPr>
        <p:spPr>
          <a:xfrm>
            <a:off x="6515882" y="3460433"/>
            <a:ext cx="4011600" cy="1652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9" name="Shape 419"/>
        <p:cNvGrpSpPr/>
        <p:nvPr/>
      </p:nvGrpSpPr>
      <p:grpSpPr>
        <a:xfrm>
          <a:off x="0" y="0"/>
          <a:ext cx="0" cy="0"/>
          <a:chOff x="0" y="0"/>
          <a:chExt cx="0" cy="0"/>
        </a:xfrm>
      </p:grpSpPr>
      <p:sp>
        <p:nvSpPr>
          <p:cNvPr id="420" name="Google Shape;420;p70"/>
          <p:cNvSpPr/>
          <p:nvPr/>
        </p:nvSpPr>
        <p:spPr>
          <a:xfrm>
            <a:off x="0" y="-38279"/>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1" name="Google Shape;421;p70"/>
          <p:cNvSpPr/>
          <p:nvPr/>
        </p:nvSpPr>
        <p:spPr>
          <a:xfrm>
            <a:off x="0" y="6134279"/>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2" name="Google Shape;422;p70"/>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3" name="Shape 423"/>
        <p:cNvGrpSpPr/>
        <p:nvPr/>
      </p:nvGrpSpPr>
      <p:grpSpPr>
        <a:xfrm>
          <a:off x="0" y="0"/>
          <a:ext cx="0" cy="0"/>
          <a:chOff x="0" y="0"/>
          <a:chExt cx="0" cy="0"/>
        </a:xfrm>
      </p:grpSpPr>
      <p:sp>
        <p:nvSpPr>
          <p:cNvPr id="424" name="Google Shape;424;p71"/>
          <p:cNvSpPr txBox="1"/>
          <p:nvPr>
            <p:ph type="title"/>
          </p:nvPr>
        </p:nvSpPr>
        <p:spPr>
          <a:xfrm>
            <a:off x="6968800" y="2262867"/>
            <a:ext cx="3476800" cy="978400"/>
          </a:xfrm>
          <a:prstGeom prst="rect">
            <a:avLst/>
          </a:prstGeom>
        </p:spPr>
        <p:txBody>
          <a:bodyPr anchorCtr="0" anchor="b" bIns="121900" lIns="121900" spcFirstLastPara="1" rIns="121900" wrap="square" tIns="121900">
            <a:noAutofit/>
          </a:bodyPr>
          <a:lstStyle>
            <a:lvl1pPr lvl="0" algn="l">
              <a:spcBef>
                <a:spcPts val="0"/>
              </a:spcBef>
              <a:spcAft>
                <a:spcPts val="0"/>
              </a:spcAft>
              <a:buSzPts val="2800"/>
              <a:buFont typeface="Montserrat"/>
              <a:buNone/>
              <a:defRPr b="1" sz="5300">
                <a:latin typeface="Playfair Display"/>
                <a:ea typeface="Playfair Display"/>
                <a:cs typeface="Playfair Display"/>
                <a:sym typeface="Playfair Display"/>
              </a:defRPr>
            </a:lvl1pPr>
            <a:lvl2pPr lvl="1">
              <a:spcBef>
                <a:spcPts val="0"/>
              </a:spcBef>
              <a:spcAft>
                <a:spcPts val="0"/>
              </a:spcAft>
              <a:buSzPts val="2800"/>
              <a:buFont typeface="Montserrat"/>
              <a:buNone/>
              <a:defRPr b="1" sz="2800">
                <a:latin typeface="Montserrat"/>
                <a:ea typeface="Montserrat"/>
                <a:cs typeface="Montserrat"/>
                <a:sym typeface="Montserrat"/>
              </a:defRPr>
            </a:lvl2pPr>
            <a:lvl3pPr lvl="2">
              <a:spcBef>
                <a:spcPts val="0"/>
              </a:spcBef>
              <a:spcAft>
                <a:spcPts val="0"/>
              </a:spcAft>
              <a:buSzPts val="2800"/>
              <a:buFont typeface="Montserrat"/>
              <a:buNone/>
              <a:defRPr b="1" sz="2800">
                <a:latin typeface="Montserrat"/>
                <a:ea typeface="Montserrat"/>
                <a:cs typeface="Montserrat"/>
                <a:sym typeface="Montserrat"/>
              </a:defRPr>
            </a:lvl3pPr>
            <a:lvl4pPr lvl="3">
              <a:spcBef>
                <a:spcPts val="0"/>
              </a:spcBef>
              <a:spcAft>
                <a:spcPts val="0"/>
              </a:spcAft>
              <a:buSzPts val="2800"/>
              <a:buFont typeface="Montserrat"/>
              <a:buNone/>
              <a:defRPr b="1" sz="2800">
                <a:latin typeface="Montserrat"/>
                <a:ea typeface="Montserrat"/>
                <a:cs typeface="Montserrat"/>
                <a:sym typeface="Montserrat"/>
              </a:defRPr>
            </a:lvl4pPr>
            <a:lvl5pPr lvl="4">
              <a:spcBef>
                <a:spcPts val="0"/>
              </a:spcBef>
              <a:spcAft>
                <a:spcPts val="0"/>
              </a:spcAft>
              <a:buSzPts val="2800"/>
              <a:buFont typeface="Montserrat"/>
              <a:buNone/>
              <a:defRPr b="1" sz="2800">
                <a:latin typeface="Montserrat"/>
                <a:ea typeface="Montserrat"/>
                <a:cs typeface="Montserrat"/>
                <a:sym typeface="Montserrat"/>
              </a:defRPr>
            </a:lvl5pPr>
            <a:lvl6pPr lvl="5">
              <a:spcBef>
                <a:spcPts val="0"/>
              </a:spcBef>
              <a:spcAft>
                <a:spcPts val="0"/>
              </a:spcAft>
              <a:buSzPts val="2800"/>
              <a:buFont typeface="Montserrat"/>
              <a:buNone/>
              <a:defRPr b="1" sz="2800">
                <a:latin typeface="Montserrat"/>
                <a:ea typeface="Montserrat"/>
                <a:cs typeface="Montserrat"/>
                <a:sym typeface="Montserrat"/>
              </a:defRPr>
            </a:lvl6pPr>
            <a:lvl7pPr lvl="6">
              <a:spcBef>
                <a:spcPts val="0"/>
              </a:spcBef>
              <a:spcAft>
                <a:spcPts val="0"/>
              </a:spcAft>
              <a:buSzPts val="2800"/>
              <a:buFont typeface="Montserrat"/>
              <a:buNone/>
              <a:defRPr b="1" sz="2800">
                <a:latin typeface="Montserrat"/>
                <a:ea typeface="Montserrat"/>
                <a:cs typeface="Montserrat"/>
                <a:sym typeface="Montserrat"/>
              </a:defRPr>
            </a:lvl7pPr>
            <a:lvl8pPr lvl="7">
              <a:spcBef>
                <a:spcPts val="0"/>
              </a:spcBef>
              <a:spcAft>
                <a:spcPts val="0"/>
              </a:spcAft>
              <a:buSzPts val="2800"/>
              <a:buFont typeface="Montserrat"/>
              <a:buNone/>
              <a:defRPr b="1" sz="2800">
                <a:latin typeface="Montserrat"/>
                <a:ea typeface="Montserrat"/>
                <a:cs typeface="Montserrat"/>
                <a:sym typeface="Montserrat"/>
              </a:defRPr>
            </a:lvl8pPr>
            <a:lvl9pPr lvl="8">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425" name="Google Shape;425;p71"/>
          <p:cNvSpPr txBox="1"/>
          <p:nvPr>
            <p:ph idx="1" type="subTitle"/>
          </p:nvPr>
        </p:nvSpPr>
        <p:spPr>
          <a:xfrm>
            <a:off x="6968800" y="3191933"/>
            <a:ext cx="3476800" cy="14032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426" name="Google Shape;426;p71"/>
          <p:cNvSpPr/>
          <p:nvPr/>
        </p:nvSpPr>
        <p:spPr>
          <a:xfrm>
            <a:off x="0" y="0"/>
            <a:ext cx="6098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27" name="Shape 427"/>
        <p:cNvGrpSpPr/>
        <p:nvPr/>
      </p:nvGrpSpPr>
      <p:grpSpPr>
        <a:xfrm>
          <a:off x="0" y="0"/>
          <a:ext cx="0" cy="0"/>
          <a:chOff x="0" y="0"/>
          <a:chExt cx="0" cy="0"/>
        </a:xfrm>
      </p:grpSpPr>
      <p:sp>
        <p:nvSpPr>
          <p:cNvPr id="428" name="Google Shape;428;p72"/>
          <p:cNvSpPr/>
          <p:nvPr/>
        </p:nvSpPr>
        <p:spPr>
          <a:xfrm>
            <a:off x="950967" y="719333"/>
            <a:ext cx="102796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9" name="Google Shape;429;p72"/>
          <p:cNvSpPr txBox="1"/>
          <p:nvPr>
            <p:ph type="title"/>
          </p:nvPr>
        </p:nvSpPr>
        <p:spPr>
          <a:xfrm>
            <a:off x="956200" y="2018600"/>
            <a:ext cx="10279600" cy="28208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dk2"/>
              </a:buClr>
              <a:buSzPts val="6700"/>
              <a:buFont typeface="Playfair Display"/>
              <a:buNone/>
              <a:defRPr sz="9100">
                <a:solidFill>
                  <a:schemeClr val="dk2"/>
                </a:solidFill>
                <a:latin typeface="Playfair Display"/>
                <a:ea typeface="Playfair Display"/>
                <a:cs typeface="Playfair Display"/>
                <a:sym typeface="Playfair Display"/>
              </a:defRPr>
            </a:lvl1pPr>
            <a:lvl2pPr lvl="1"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2pPr>
            <a:lvl3pPr lvl="2"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3pPr>
            <a:lvl4pPr lvl="3"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4pPr>
            <a:lvl5pPr lvl="4"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5pPr>
            <a:lvl6pPr lvl="5"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6pPr>
            <a:lvl7pPr lvl="6"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7pPr>
            <a:lvl8pPr lvl="7"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8pPr>
            <a:lvl9pPr lvl="8" algn="ctr">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430" name="Shape 430"/>
        <p:cNvGrpSpPr/>
        <p:nvPr/>
      </p:nvGrpSpPr>
      <p:grpSpPr>
        <a:xfrm>
          <a:off x="0" y="0"/>
          <a:ext cx="0" cy="0"/>
          <a:chOff x="0" y="0"/>
          <a:chExt cx="0" cy="0"/>
        </a:xfrm>
      </p:grpSpPr>
      <p:sp>
        <p:nvSpPr>
          <p:cNvPr id="431" name="Google Shape;431;p73"/>
          <p:cNvSpPr txBox="1"/>
          <p:nvPr>
            <p:ph type="title"/>
          </p:nvPr>
        </p:nvSpPr>
        <p:spPr>
          <a:xfrm>
            <a:off x="950967" y="1158234"/>
            <a:ext cx="6553600" cy="728000"/>
          </a:xfrm>
          <a:prstGeom prst="rect">
            <a:avLst/>
          </a:prstGeom>
        </p:spPr>
        <p:txBody>
          <a:bodyPr anchorCtr="0" anchor="t" bIns="121900" lIns="121900" spcFirstLastPara="1" rIns="121900" wrap="square" tIns="121900">
            <a:noAutofit/>
          </a:bodyPr>
          <a:lstStyle>
            <a:lvl1pPr lvl="0" algn="l">
              <a:spcBef>
                <a:spcPts val="0"/>
              </a:spcBef>
              <a:spcAft>
                <a:spcPts val="0"/>
              </a:spcAft>
              <a:buSzPts val="3200"/>
              <a:buFont typeface="Montserrat"/>
              <a:buNone/>
              <a:defRPr b="1" sz="3300">
                <a:solidFill>
                  <a:schemeClr val="lt1"/>
                </a:solidFill>
                <a:latin typeface="Playfair Display"/>
                <a:ea typeface="Playfair Display"/>
                <a:cs typeface="Playfair Display"/>
                <a:sym typeface="Playfair Display"/>
              </a:defRPr>
            </a:lvl1pPr>
            <a:lvl2pPr lvl="1">
              <a:spcBef>
                <a:spcPts val="0"/>
              </a:spcBef>
              <a:spcAft>
                <a:spcPts val="0"/>
              </a:spcAft>
              <a:buSzPts val="2800"/>
              <a:buFont typeface="Montserrat"/>
              <a:buNone/>
              <a:defRPr b="1" sz="2800">
                <a:latin typeface="Montserrat"/>
                <a:ea typeface="Montserrat"/>
                <a:cs typeface="Montserrat"/>
                <a:sym typeface="Montserrat"/>
              </a:defRPr>
            </a:lvl2pPr>
            <a:lvl3pPr lvl="2">
              <a:spcBef>
                <a:spcPts val="0"/>
              </a:spcBef>
              <a:spcAft>
                <a:spcPts val="0"/>
              </a:spcAft>
              <a:buSzPts val="2800"/>
              <a:buFont typeface="Montserrat"/>
              <a:buNone/>
              <a:defRPr b="1" sz="2800">
                <a:latin typeface="Montserrat"/>
                <a:ea typeface="Montserrat"/>
                <a:cs typeface="Montserrat"/>
                <a:sym typeface="Montserrat"/>
              </a:defRPr>
            </a:lvl3pPr>
            <a:lvl4pPr lvl="3">
              <a:spcBef>
                <a:spcPts val="0"/>
              </a:spcBef>
              <a:spcAft>
                <a:spcPts val="0"/>
              </a:spcAft>
              <a:buSzPts val="2800"/>
              <a:buFont typeface="Montserrat"/>
              <a:buNone/>
              <a:defRPr b="1" sz="2800">
                <a:latin typeface="Montserrat"/>
                <a:ea typeface="Montserrat"/>
                <a:cs typeface="Montserrat"/>
                <a:sym typeface="Montserrat"/>
              </a:defRPr>
            </a:lvl4pPr>
            <a:lvl5pPr lvl="4">
              <a:spcBef>
                <a:spcPts val="0"/>
              </a:spcBef>
              <a:spcAft>
                <a:spcPts val="0"/>
              </a:spcAft>
              <a:buSzPts val="2800"/>
              <a:buFont typeface="Montserrat"/>
              <a:buNone/>
              <a:defRPr b="1" sz="2800">
                <a:latin typeface="Montserrat"/>
                <a:ea typeface="Montserrat"/>
                <a:cs typeface="Montserrat"/>
                <a:sym typeface="Montserrat"/>
              </a:defRPr>
            </a:lvl5pPr>
            <a:lvl6pPr lvl="5">
              <a:spcBef>
                <a:spcPts val="0"/>
              </a:spcBef>
              <a:spcAft>
                <a:spcPts val="0"/>
              </a:spcAft>
              <a:buSzPts val="2800"/>
              <a:buFont typeface="Montserrat"/>
              <a:buNone/>
              <a:defRPr b="1" sz="2800">
                <a:latin typeface="Montserrat"/>
                <a:ea typeface="Montserrat"/>
                <a:cs typeface="Montserrat"/>
                <a:sym typeface="Montserrat"/>
              </a:defRPr>
            </a:lvl6pPr>
            <a:lvl7pPr lvl="6">
              <a:spcBef>
                <a:spcPts val="0"/>
              </a:spcBef>
              <a:spcAft>
                <a:spcPts val="0"/>
              </a:spcAft>
              <a:buSzPts val="2800"/>
              <a:buFont typeface="Montserrat"/>
              <a:buNone/>
              <a:defRPr b="1" sz="2800">
                <a:latin typeface="Montserrat"/>
                <a:ea typeface="Montserrat"/>
                <a:cs typeface="Montserrat"/>
                <a:sym typeface="Montserrat"/>
              </a:defRPr>
            </a:lvl7pPr>
            <a:lvl8pPr lvl="7">
              <a:spcBef>
                <a:spcPts val="0"/>
              </a:spcBef>
              <a:spcAft>
                <a:spcPts val="0"/>
              </a:spcAft>
              <a:buSzPts val="2800"/>
              <a:buFont typeface="Montserrat"/>
              <a:buNone/>
              <a:defRPr b="1" sz="2800">
                <a:latin typeface="Montserrat"/>
                <a:ea typeface="Montserrat"/>
                <a:cs typeface="Montserrat"/>
                <a:sym typeface="Montserrat"/>
              </a:defRPr>
            </a:lvl8pPr>
            <a:lvl9pPr lvl="8">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432" name="Google Shape;432;p73"/>
          <p:cNvSpPr txBox="1"/>
          <p:nvPr>
            <p:ph idx="1" type="body"/>
          </p:nvPr>
        </p:nvSpPr>
        <p:spPr>
          <a:xfrm>
            <a:off x="952067" y="2571401"/>
            <a:ext cx="6553600" cy="28988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Clr>
                <a:schemeClr val="lt1"/>
              </a:buClr>
              <a:buSzPts val="1900"/>
              <a:buChar char="●"/>
              <a:defRPr sz="1900">
                <a:solidFill>
                  <a:schemeClr val="lt1"/>
                </a:solidFill>
              </a:defRPr>
            </a:lvl1pPr>
            <a:lvl2pPr indent="-311150" lvl="1" marL="914400">
              <a:spcBef>
                <a:spcPts val="1300"/>
              </a:spcBef>
              <a:spcAft>
                <a:spcPts val="0"/>
              </a:spcAft>
              <a:buClr>
                <a:schemeClr val="lt1"/>
              </a:buClr>
              <a:buSzPts val="1300"/>
              <a:buChar char="○"/>
              <a:defRPr sz="1300">
                <a:solidFill>
                  <a:schemeClr val="lt1"/>
                </a:solidFill>
              </a:defRPr>
            </a:lvl2pPr>
            <a:lvl3pPr indent="-311150" lvl="2" marL="1371600">
              <a:spcBef>
                <a:spcPts val="0"/>
              </a:spcBef>
              <a:spcAft>
                <a:spcPts val="0"/>
              </a:spcAft>
              <a:buClr>
                <a:schemeClr val="lt1"/>
              </a:buClr>
              <a:buSzPts val="1300"/>
              <a:buChar char="■"/>
              <a:defRPr sz="1300">
                <a:solidFill>
                  <a:schemeClr val="lt1"/>
                </a:solidFill>
              </a:defRPr>
            </a:lvl3pPr>
            <a:lvl4pPr indent="-311150" lvl="3" marL="1828800">
              <a:spcBef>
                <a:spcPts val="0"/>
              </a:spcBef>
              <a:spcAft>
                <a:spcPts val="0"/>
              </a:spcAft>
              <a:buClr>
                <a:schemeClr val="lt1"/>
              </a:buClr>
              <a:buSzPts val="1300"/>
              <a:buChar char="●"/>
              <a:defRPr sz="1300">
                <a:solidFill>
                  <a:schemeClr val="lt1"/>
                </a:solidFill>
              </a:defRPr>
            </a:lvl4pPr>
            <a:lvl5pPr indent="-311150" lvl="4" marL="2286000">
              <a:spcBef>
                <a:spcPts val="0"/>
              </a:spcBef>
              <a:spcAft>
                <a:spcPts val="0"/>
              </a:spcAft>
              <a:buClr>
                <a:schemeClr val="lt1"/>
              </a:buClr>
              <a:buSzPts val="1300"/>
              <a:buChar char="○"/>
              <a:defRPr sz="1300">
                <a:solidFill>
                  <a:schemeClr val="lt1"/>
                </a:solidFill>
              </a:defRPr>
            </a:lvl5pPr>
            <a:lvl6pPr indent="-311150" lvl="5" marL="2743200">
              <a:spcBef>
                <a:spcPts val="0"/>
              </a:spcBef>
              <a:spcAft>
                <a:spcPts val="0"/>
              </a:spcAft>
              <a:buClr>
                <a:schemeClr val="lt1"/>
              </a:buClr>
              <a:buSzPts val="1300"/>
              <a:buChar char="■"/>
              <a:defRPr sz="1300">
                <a:solidFill>
                  <a:schemeClr val="lt1"/>
                </a:solidFill>
              </a:defRPr>
            </a:lvl6pPr>
            <a:lvl7pPr indent="-311150" lvl="6" marL="3200400">
              <a:spcBef>
                <a:spcPts val="0"/>
              </a:spcBef>
              <a:spcAft>
                <a:spcPts val="0"/>
              </a:spcAft>
              <a:buClr>
                <a:schemeClr val="lt1"/>
              </a:buClr>
              <a:buSzPts val="1300"/>
              <a:buChar char="●"/>
              <a:defRPr sz="1300">
                <a:solidFill>
                  <a:schemeClr val="lt1"/>
                </a:solidFill>
              </a:defRPr>
            </a:lvl7pPr>
            <a:lvl8pPr indent="-311150" lvl="7" marL="3657600">
              <a:spcBef>
                <a:spcPts val="0"/>
              </a:spcBef>
              <a:spcAft>
                <a:spcPts val="0"/>
              </a:spcAft>
              <a:buClr>
                <a:schemeClr val="lt1"/>
              </a:buClr>
              <a:buSzPts val="1300"/>
              <a:buChar char="○"/>
              <a:defRPr sz="1300">
                <a:solidFill>
                  <a:schemeClr val="lt1"/>
                </a:solidFill>
              </a:defRPr>
            </a:lvl8pPr>
            <a:lvl9pPr indent="-311150" lvl="8" marL="4114800">
              <a:spcBef>
                <a:spcPts val="0"/>
              </a:spcBef>
              <a:spcAft>
                <a:spcPts val="0"/>
              </a:spcAft>
              <a:buClr>
                <a:schemeClr val="lt1"/>
              </a:buClr>
              <a:buSzPts val="1300"/>
              <a:buChar char="■"/>
              <a:defRPr sz="1300">
                <a:solidFill>
                  <a:schemeClr val="lt1"/>
                </a:solidFill>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3" name="Shape 433"/>
        <p:cNvGrpSpPr/>
        <p:nvPr/>
      </p:nvGrpSpPr>
      <p:grpSpPr>
        <a:xfrm>
          <a:off x="0" y="0"/>
          <a:ext cx="0" cy="0"/>
          <a:chOff x="0" y="0"/>
          <a:chExt cx="0" cy="0"/>
        </a:xfrm>
      </p:grpSpPr>
      <p:sp>
        <p:nvSpPr>
          <p:cNvPr id="434" name="Google Shape;434;p74"/>
          <p:cNvSpPr txBox="1"/>
          <p:nvPr>
            <p:ph idx="1" type="body"/>
          </p:nvPr>
        </p:nvSpPr>
        <p:spPr>
          <a:xfrm>
            <a:off x="7037433" y="1676400"/>
            <a:ext cx="4203600" cy="806800"/>
          </a:xfrm>
          <a:prstGeom prst="rect">
            <a:avLst/>
          </a:prstGeom>
        </p:spPr>
        <p:txBody>
          <a:bodyPr anchorCtr="0" anchor="ctr" bIns="121900" lIns="121900" spcFirstLastPara="1" rIns="121900" wrap="square" tIns="121900">
            <a:noAutofit/>
          </a:bodyPr>
          <a:lstStyle>
            <a:lvl1pPr indent="-228600" lvl="0" marL="457200" algn="ctr">
              <a:lnSpc>
                <a:spcPct val="100000"/>
              </a:lnSpc>
              <a:spcBef>
                <a:spcPts val="0"/>
              </a:spcBef>
              <a:spcAft>
                <a:spcPts val="0"/>
              </a:spcAft>
              <a:buClr>
                <a:srgbClr val="000000"/>
              </a:buClr>
              <a:buSzPts val="2800"/>
              <a:buFont typeface="Montserrat"/>
              <a:buNone/>
              <a:defRPr b="1" sz="3300">
                <a:solidFill>
                  <a:schemeClr val="lt1"/>
                </a:solidFill>
                <a:latin typeface="Playfair Display"/>
                <a:ea typeface="Playfair Display"/>
                <a:cs typeface="Playfair Display"/>
                <a:sym typeface="Playfair Display"/>
              </a:defRPr>
            </a:lvl1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35" name="Shape 435"/>
        <p:cNvGrpSpPr/>
        <p:nvPr/>
      </p:nvGrpSpPr>
      <p:grpSpPr>
        <a:xfrm>
          <a:off x="0" y="0"/>
          <a:ext cx="0" cy="0"/>
          <a:chOff x="0" y="0"/>
          <a:chExt cx="0" cy="0"/>
        </a:xfrm>
      </p:grpSpPr>
      <p:sp>
        <p:nvSpPr>
          <p:cNvPr id="436" name="Google Shape;436;p75"/>
          <p:cNvSpPr txBox="1"/>
          <p:nvPr>
            <p:ph hasCustomPrompt="1" type="title"/>
          </p:nvPr>
        </p:nvSpPr>
        <p:spPr>
          <a:xfrm>
            <a:off x="1394994" y="2111267"/>
            <a:ext cx="9404400" cy="1954000"/>
          </a:xfrm>
          <a:prstGeom prst="rect">
            <a:avLst/>
          </a:prstGeom>
        </p:spPr>
        <p:txBody>
          <a:bodyPr anchorCtr="0" anchor="b" bIns="121900" lIns="121900" spcFirstLastPara="1" rIns="121900" wrap="square" tIns="121900">
            <a:noAutofit/>
          </a:bodyPr>
          <a:lstStyle>
            <a:lvl1pPr lvl="0" algn="ctr">
              <a:spcBef>
                <a:spcPts val="0"/>
              </a:spcBef>
              <a:spcAft>
                <a:spcPts val="0"/>
              </a:spcAft>
              <a:buClr>
                <a:schemeClr val="lt1"/>
              </a:buClr>
              <a:buSzPts val="10000"/>
              <a:buFont typeface="Playfair Display"/>
              <a:buNone/>
              <a:defRPr sz="10000">
                <a:solidFill>
                  <a:schemeClr val="lt1"/>
                </a:solidFill>
                <a:latin typeface="Playfair Display"/>
                <a:ea typeface="Playfair Display"/>
                <a:cs typeface="Playfair Display"/>
                <a:sym typeface="Playfair Display"/>
              </a:defRPr>
            </a:lvl1pPr>
            <a:lvl2pPr lvl="1" algn="ctr">
              <a:spcBef>
                <a:spcPts val="0"/>
              </a:spcBef>
              <a:spcAft>
                <a:spcPts val="0"/>
              </a:spcAft>
              <a:buSzPts val="10000"/>
              <a:buFont typeface="Playfair Display"/>
              <a:buNone/>
              <a:defRPr sz="10000">
                <a:latin typeface="Playfair Display"/>
                <a:ea typeface="Playfair Display"/>
                <a:cs typeface="Playfair Display"/>
                <a:sym typeface="Playfair Display"/>
              </a:defRPr>
            </a:lvl2pPr>
            <a:lvl3pPr lvl="2" algn="ctr">
              <a:spcBef>
                <a:spcPts val="0"/>
              </a:spcBef>
              <a:spcAft>
                <a:spcPts val="0"/>
              </a:spcAft>
              <a:buSzPts val="10000"/>
              <a:buFont typeface="Playfair Display"/>
              <a:buNone/>
              <a:defRPr sz="10000">
                <a:latin typeface="Playfair Display"/>
                <a:ea typeface="Playfair Display"/>
                <a:cs typeface="Playfair Display"/>
                <a:sym typeface="Playfair Display"/>
              </a:defRPr>
            </a:lvl3pPr>
            <a:lvl4pPr lvl="3" algn="ctr">
              <a:spcBef>
                <a:spcPts val="0"/>
              </a:spcBef>
              <a:spcAft>
                <a:spcPts val="0"/>
              </a:spcAft>
              <a:buSzPts val="10000"/>
              <a:buFont typeface="Playfair Display"/>
              <a:buNone/>
              <a:defRPr sz="10000">
                <a:latin typeface="Playfair Display"/>
                <a:ea typeface="Playfair Display"/>
                <a:cs typeface="Playfair Display"/>
                <a:sym typeface="Playfair Display"/>
              </a:defRPr>
            </a:lvl4pPr>
            <a:lvl5pPr lvl="4" algn="ctr">
              <a:spcBef>
                <a:spcPts val="0"/>
              </a:spcBef>
              <a:spcAft>
                <a:spcPts val="0"/>
              </a:spcAft>
              <a:buSzPts val="10000"/>
              <a:buFont typeface="Playfair Display"/>
              <a:buNone/>
              <a:defRPr sz="10000">
                <a:latin typeface="Playfair Display"/>
                <a:ea typeface="Playfair Display"/>
                <a:cs typeface="Playfair Display"/>
                <a:sym typeface="Playfair Display"/>
              </a:defRPr>
            </a:lvl5pPr>
            <a:lvl6pPr lvl="5" algn="ctr">
              <a:spcBef>
                <a:spcPts val="0"/>
              </a:spcBef>
              <a:spcAft>
                <a:spcPts val="0"/>
              </a:spcAft>
              <a:buSzPts val="10000"/>
              <a:buFont typeface="Playfair Display"/>
              <a:buNone/>
              <a:defRPr sz="10000">
                <a:latin typeface="Playfair Display"/>
                <a:ea typeface="Playfair Display"/>
                <a:cs typeface="Playfair Display"/>
                <a:sym typeface="Playfair Display"/>
              </a:defRPr>
            </a:lvl6pPr>
            <a:lvl7pPr lvl="6" algn="ctr">
              <a:spcBef>
                <a:spcPts val="0"/>
              </a:spcBef>
              <a:spcAft>
                <a:spcPts val="0"/>
              </a:spcAft>
              <a:buSzPts val="10000"/>
              <a:buFont typeface="Playfair Display"/>
              <a:buNone/>
              <a:defRPr sz="10000">
                <a:latin typeface="Playfair Display"/>
                <a:ea typeface="Playfair Display"/>
                <a:cs typeface="Playfair Display"/>
                <a:sym typeface="Playfair Display"/>
              </a:defRPr>
            </a:lvl7pPr>
            <a:lvl8pPr lvl="7" algn="ctr">
              <a:spcBef>
                <a:spcPts val="0"/>
              </a:spcBef>
              <a:spcAft>
                <a:spcPts val="0"/>
              </a:spcAft>
              <a:buSzPts val="10000"/>
              <a:buFont typeface="Playfair Display"/>
              <a:buNone/>
              <a:defRPr sz="10000">
                <a:latin typeface="Playfair Display"/>
                <a:ea typeface="Playfair Display"/>
                <a:cs typeface="Playfair Display"/>
                <a:sym typeface="Playfair Display"/>
              </a:defRPr>
            </a:lvl8pPr>
            <a:lvl9pPr lvl="8" algn="ctr">
              <a:spcBef>
                <a:spcPts val="0"/>
              </a:spcBef>
              <a:spcAft>
                <a:spcPts val="0"/>
              </a:spcAft>
              <a:buSzPts val="10000"/>
              <a:buFont typeface="Playfair Display"/>
              <a:buNone/>
              <a:defRPr sz="10000">
                <a:latin typeface="Playfair Display"/>
                <a:ea typeface="Playfair Display"/>
                <a:cs typeface="Playfair Display"/>
                <a:sym typeface="Playfair Display"/>
              </a:defRPr>
            </a:lvl9pPr>
          </a:lstStyle>
          <a:p>
            <a:r>
              <a:t>xx%</a:t>
            </a:r>
          </a:p>
        </p:txBody>
      </p:sp>
      <p:sp>
        <p:nvSpPr>
          <p:cNvPr id="437" name="Google Shape;437;p75"/>
          <p:cNvSpPr txBox="1"/>
          <p:nvPr>
            <p:ph idx="1" type="subTitle"/>
          </p:nvPr>
        </p:nvSpPr>
        <p:spPr>
          <a:xfrm>
            <a:off x="3147900" y="4197933"/>
            <a:ext cx="5942800" cy="5488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algn="ctr">
              <a:spcBef>
                <a:spcPts val="0"/>
              </a:spcBef>
              <a:spcAft>
                <a:spcPts val="0"/>
              </a:spcAft>
              <a:buSzPts val="1900"/>
              <a:buFont typeface="Montserrat"/>
              <a:buNone/>
              <a:defRPr>
                <a:latin typeface="Montserrat"/>
                <a:ea typeface="Montserrat"/>
                <a:cs typeface="Montserrat"/>
                <a:sym typeface="Montserrat"/>
              </a:defRPr>
            </a:lvl2pPr>
            <a:lvl3pPr lvl="2" algn="ctr">
              <a:spcBef>
                <a:spcPts val="0"/>
              </a:spcBef>
              <a:spcAft>
                <a:spcPts val="0"/>
              </a:spcAft>
              <a:buSzPts val="1900"/>
              <a:buFont typeface="Montserrat"/>
              <a:buNone/>
              <a:defRPr>
                <a:latin typeface="Montserrat"/>
                <a:ea typeface="Montserrat"/>
                <a:cs typeface="Montserrat"/>
                <a:sym typeface="Montserrat"/>
              </a:defRPr>
            </a:lvl3pPr>
            <a:lvl4pPr lvl="3" algn="ctr">
              <a:spcBef>
                <a:spcPts val="0"/>
              </a:spcBef>
              <a:spcAft>
                <a:spcPts val="0"/>
              </a:spcAft>
              <a:buSzPts val="1900"/>
              <a:buFont typeface="Montserrat"/>
              <a:buNone/>
              <a:defRPr>
                <a:latin typeface="Montserrat"/>
                <a:ea typeface="Montserrat"/>
                <a:cs typeface="Montserrat"/>
                <a:sym typeface="Montserrat"/>
              </a:defRPr>
            </a:lvl4pPr>
            <a:lvl5pPr lvl="4" algn="ctr">
              <a:spcBef>
                <a:spcPts val="0"/>
              </a:spcBef>
              <a:spcAft>
                <a:spcPts val="0"/>
              </a:spcAft>
              <a:buSzPts val="1900"/>
              <a:buFont typeface="Montserrat"/>
              <a:buNone/>
              <a:defRPr>
                <a:latin typeface="Montserrat"/>
                <a:ea typeface="Montserrat"/>
                <a:cs typeface="Montserrat"/>
                <a:sym typeface="Montserrat"/>
              </a:defRPr>
            </a:lvl5pPr>
            <a:lvl6pPr lvl="5" algn="ctr">
              <a:spcBef>
                <a:spcPts val="0"/>
              </a:spcBef>
              <a:spcAft>
                <a:spcPts val="0"/>
              </a:spcAft>
              <a:buSzPts val="1900"/>
              <a:buFont typeface="Montserrat"/>
              <a:buNone/>
              <a:defRPr>
                <a:latin typeface="Montserrat"/>
                <a:ea typeface="Montserrat"/>
                <a:cs typeface="Montserrat"/>
                <a:sym typeface="Montserrat"/>
              </a:defRPr>
            </a:lvl6pPr>
            <a:lvl7pPr lvl="6" algn="ctr">
              <a:spcBef>
                <a:spcPts val="0"/>
              </a:spcBef>
              <a:spcAft>
                <a:spcPts val="0"/>
              </a:spcAft>
              <a:buSzPts val="1900"/>
              <a:buFont typeface="Montserrat"/>
              <a:buNone/>
              <a:defRPr>
                <a:latin typeface="Montserrat"/>
                <a:ea typeface="Montserrat"/>
                <a:cs typeface="Montserrat"/>
                <a:sym typeface="Montserrat"/>
              </a:defRPr>
            </a:lvl7pPr>
            <a:lvl8pPr lvl="7" algn="ctr">
              <a:spcBef>
                <a:spcPts val="0"/>
              </a:spcBef>
              <a:spcAft>
                <a:spcPts val="0"/>
              </a:spcAft>
              <a:buSzPts val="1900"/>
              <a:buFont typeface="Montserrat"/>
              <a:buNone/>
              <a:defRPr>
                <a:latin typeface="Montserrat"/>
                <a:ea typeface="Montserrat"/>
                <a:cs typeface="Montserrat"/>
                <a:sym typeface="Montserrat"/>
              </a:defRPr>
            </a:lvl8pPr>
            <a:lvl9pPr lvl="8" algn="ctr">
              <a:spcBef>
                <a:spcPts val="0"/>
              </a:spcBef>
              <a:spcAft>
                <a:spcPts val="0"/>
              </a:spcAft>
              <a:buSzPts val="19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8" name="Shape 438"/>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_1">
    <p:spTree>
      <p:nvGrpSpPr>
        <p:cNvPr id="439" name="Shape 439"/>
        <p:cNvGrpSpPr/>
        <p:nvPr/>
      </p:nvGrpSpPr>
      <p:grpSpPr>
        <a:xfrm>
          <a:off x="0" y="0"/>
          <a:ext cx="0" cy="0"/>
          <a:chOff x="0" y="0"/>
          <a:chExt cx="0" cy="0"/>
        </a:xfrm>
      </p:grpSpPr>
      <p:sp>
        <p:nvSpPr>
          <p:cNvPr id="440" name="Google Shape;440;p77"/>
          <p:cNvSpPr txBox="1"/>
          <p:nvPr>
            <p:ph type="title"/>
          </p:nvPr>
        </p:nvSpPr>
        <p:spPr>
          <a:xfrm>
            <a:off x="6968800" y="4220924"/>
            <a:ext cx="3986800" cy="542800"/>
          </a:xfrm>
          <a:prstGeom prst="rect">
            <a:avLst/>
          </a:prstGeom>
        </p:spPr>
        <p:txBody>
          <a:bodyPr anchorCtr="0" anchor="t" bIns="121900" lIns="121900" spcFirstLastPara="1" rIns="121900" wrap="square" tIns="121900">
            <a:noAutofit/>
          </a:bodyPr>
          <a:lstStyle>
            <a:lvl1pPr lvl="0">
              <a:spcBef>
                <a:spcPts val="0"/>
              </a:spcBef>
              <a:spcAft>
                <a:spcPts val="0"/>
              </a:spcAft>
              <a:buSzPts val="1900"/>
              <a:buFont typeface="Montserrat"/>
              <a:buNone/>
              <a:defRPr sz="1900">
                <a:latin typeface="Playfair Display SemiBold"/>
                <a:ea typeface="Playfair Display SemiBold"/>
                <a:cs typeface="Playfair Display SemiBold"/>
                <a:sym typeface="Playfair Display SemiBold"/>
              </a:defRPr>
            </a:lvl1pPr>
            <a:lvl2pPr lvl="1">
              <a:spcBef>
                <a:spcPts val="0"/>
              </a:spcBef>
              <a:spcAft>
                <a:spcPts val="0"/>
              </a:spcAft>
              <a:buSzPts val="1900"/>
              <a:buFont typeface="Montserrat"/>
              <a:buNone/>
              <a:defRPr b="1" sz="1900">
                <a:latin typeface="Montserrat"/>
                <a:ea typeface="Montserrat"/>
                <a:cs typeface="Montserrat"/>
                <a:sym typeface="Montserrat"/>
              </a:defRPr>
            </a:lvl2pPr>
            <a:lvl3pPr lvl="2">
              <a:spcBef>
                <a:spcPts val="0"/>
              </a:spcBef>
              <a:spcAft>
                <a:spcPts val="0"/>
              </a:spcAft>
              <a:buSzPts val="1900"/>
              <a:buFont typeface="Montserrat"/>
              <a:buNone/>
              <a:defRPr b="1" sz="1900">
                <a:latin typeface="Montserrat"/>
                <a:ea typeface="Montserrat"/>
                <a:cs typeface="Montserrat"/>
                <a:sym typeface="Montserrat"/>
              </a:defRPr>
            </a:lvl3pPr>
            <a:lvl4pPr lvl="3">
              <a:spcBef>
                <a:spcPts val="0"/>
              </a:spcBef>
              <a:spcAft>
                <a:spcPts val="0"/>
              </a:spcAft>
              <a:buSzPts val="1900"/>
              <a:buFont typeface="Montserrat"/>
              <a:buNone/>
              <a:defRPr b="1" sz="1900">
                <a:latin typeface="Montserrat"/>
                <a:ea typeface="Montserrat"/>
                <a:cs typeface="Montserrat"/>
                <a:sym typeface="Montserrat"/>
              </a:defRPr>
            </a:lvl4pPr>
            <a:lvl5pPr lvl="4">
              <a:spcBef>
                <a:spcPts val="0"/>
              </a:spcBef>
              <a:spcAft>
                <a:spcPts val="0"/>
              </a:spcAft>
              <a:buSzPts val="1900"/>
              <a:buFont typeface="Montserrat"/>
              <a:buNone/>
              <a:defRPr b="1" sz="1900">
                <a:latin typeface="Montserrat"/>
                <a:ea typeface="Montserrat"/>
                <a:cs typeface="Montserrat"/>
                <a:sym typeface="Montserrat"/>
              </a:defRPr>
            </a:lvl5pPr>
            <a:lvl6pPr lvl="5">
              <a:spcBef>
                <a:spcPts val="0"/>
              </a:spcBef>
              <a:spcAft>
                <a:spcPts val="0"/>
              </a:spcAft>
              <a:buSzPts val="1900"/>
              <a:buFont typeface="Montserrat"/>
              <a:buNone/>
              <a:defRPr b="1" sz="1900">
                <a:latin typeface="Montserrat"/>
                <a:ea typeface="Montserrat"/>
                <a:cs typeface="Montserrat"/>
                <a:sym typeface="Montserrat"/>
              </a:defRPr>
            </a:lvl6pPr>
            <a:lvl7pPr lvl="6">
              <a:spcBef>
                <a:spcPts val="0"/>
              </a:spcBef>
              <a:spcAft>
                <a:spcPts val="0"/>
              </a:spcAft>
              <a:buSzPts val="1900"/>
              <a:buFont typeface="Montserrat"/>
              <a:buNone/>
              <a:defRPr b="1" sz="1900">
                <a:latin typeface="Montserrat"/>
                <a:ea typeface="Montserrat"/>
                <a:cs typeface="Montserrat"/>
                <a:sym typeface="Montserrat"/>
              </a:defRPr>
            </a:lvl7pPr>
            <a:lvl8pPr lvl="7">
              <a:spcBef>
                <a:spcPts val="0"/>
              </a:spcBef>
              <a:spcAft>
                <a:spcPts val="0"/>
              </a:spcAft>
              <a:buSzPts val="1900"/>
              <a:buFont typeface="Montserrat"/>
              <a:buNone/>
              <a:defRPr b="1" sz="1900">
                <a:latin typeface="Montserrat"/>
                <a:ea typeface="Montserrat"/>
                <a:cs typeface="Montserrat"/>
                <a:sym typeface="Montserrat"/>
              </a:defRPr>
            </a:lvl8pPr>
            <a:lvl9pPr lvl="8">
              <a:spcBef>
                <a:spcPts val="0"/>
              </a:spcBef>
              <a:spcAft>
                <a:spcPts val="0"/>
              </a:spcAft>
              <a:buSzPts val="1900"/>
              <a:buFont typeface="Montserrat"/>
              <a:buNone/>
              <a:defRPr b="1" sz="1900">
                <a:latin typeface="Montserrat"/>
                <a:ea typeface="Montserrat"/>
                <a:cs typeface="Montserrat"/>
                <a:sym typeface="Montserrat"/>
              </a:defRPr>
            </a:lvl9pPr>
          </a:lstStyle>
          <a:p/>
        </p:txBody>
      </p:sp>
      <p:sp>
        <p:nvSpPr>
          <p:cNvPr id="441" name="Google Shape;441;p77"/>
          <p:cNvSpPr txBox="1"/>
          <p:nvPr>
            <p:ph idx="2" type="title"/>
          </p:nvPr>
        </p:nvSpPr>
        <p:spPr>
          <a:xfrm>
            <a:off x="6968800" y="2094268"/>
            <a:ext cx="3986800" cy="2081600"/>
          </a:xfrm>
          <a:prstGeom prst="rect">
            <a:avLst/>
          </a:prstGeom>
        </p:spPr>
        <p:txBody>
          <a:bodyPr anchorCtr="0" anchor="b" bIns="121900" lIns="121900" spcFirstLastPara="1" rIns="121900" wrap="square" tIns="121900">
            <a:noAutofit/>
          </a:bodyPr>
          <a:lstStyle>
            <a:lvl1pPr lvl="0" rtl="0">
              <a:spcBef>
                <a:spcPts val="0"/>
              </a:spcBef>
              <a:spcAft>
                <a:spcPts val="0"/>
              </a:spcAft>
              <a:buSzPts val="1900"/>
              <a:buFont typeface="Montserrat"/>
              <a:buNone/>
              <a:defRPr i="1" sz="2400">
                <a:latin typeface="Montserrat"/>
                <a:ea typeface="Montserrat"/>
                <a:cs typeface="Montserrat"/>
                <a:sym typeface="Montserrat"/>
              </a:defRPr>
            </a:lvl1pPr>
            <a:lvl2pPr lvl="1" rtl="0">
              <a:spcBef>
                <a:spcPts val="0"/>
              </a:spcBef>
              <a:spcAft>
                <a:spcPts val="0"/>
              </a:spcAft>
              <a:buSzPts val="1900"/>
              <a:buFont typeface="Montserrat"/>
              <a:buNone/>
              <a:defRPr sz="1900">
                <a:latin typeface="Montserrat"/>
                <a:ea typeface="Montserrat"/>
                <a:cs typeface="Montserrat"/>
                <a:sym typeface="Montserrat"/>
              </a:defRPr>
            </a:lvl2pPr>
            <a:lvl3pPr lvl="2" rtl="0">
              <a:spcBef>
                <a:spcPts val="0"/>
              </a:spcBef>
              <a:spcAft>
                <a:spcPts val="0"/>
              </a:spcAft>
              <a:buSzPts val="1900"/>
              <a:buFont typeface="Montserrat"/>
              <a:buNone/>
              <a:defRPr sz="1900">
                <a:latin typeface="Montserrat"/>
                <a:ea typeface="Montserrat"/>
                <a:cs typeface="Montserrat"/>
                <a:sym typeface="Montserrat"/>
              </a:defRPr>
            </a:lvl3pPr>
            <a:lvl4pPr lvl="3" rtl="0">
              <a:spcBef>
                <a:spcPts val="0"/>
              </a:spcBef>
              <a:spcAft>
                <a:spcPts val="0"/>
              </a:spcAft>
              <a:buSzPts val="1900"/>
              <a:buFont typeface="Montserrat"/>
              <a:buNone/>
              <a:defRPr sz="1900">
                <a:latin typeface="Montserrat"/>
                <a:ea typeface="Montserrat"/>
                <a:cs typeface="Montserrat"/>
                <a:sym typeface="Montserrat"/>
              </a:defRPr>
            </a:lvl4pPr>
            <a:lvl5pPr lvl="4" rtl="0">
              <a:spcBef>
                <a:spcPts val="0"/>
              </a:spcBef>
              <a:spcAft>
                <a:spcPts val="0"/>
              </a:spcAft>
              <a:buSzPts val="1900"/>
              <a:buFont typeface="Montserrat"/>
              <a:buNone/>
              <a:defRPr sz="1900">
                <a:latin typeface="Montserrat"/>
                <a:ea typeface="Montserrat"/>
                <a:cs typeface="Montserrat"/>
                <a:sym typeface="Montserrat"/>
              </a:defRPr>
            </a:lvl5pPr>
            <a:lvl6pPr lvl="5" rtl="0">
              <a:spcBef>
                <a:spcPts val="0"/>
              </a:spcBef>
              <a:spcAft>
                <a:spcPts val="0"/>
              </a:spcAft>
              <a:buSzPts val="1900"/>
              <a:buFont typeface="Montserrat"/>
              <a:buNone/>
              <a:defRPr sz="1900">
                <a:latin typeface="Montserrat"/>
                <a:ea typeface="Montserrat"/>
                <a:cs typeface="Montserrat"/>
                <a:sym typeface="Montserrat"/>
              </a:defRPr>
            </a:lvl6pPr>
            <a:lvl7pPr lvl="6" rtl="0">
              <a:spcBef>
                <a:spcPts val="0"/>
              </a:spcBef>
              <a:spcAft>
                <a:spcPts val="0"/>
              </a:spcAft>
              <a:buSzPts val="1900"/>
              <a:buFont typeface="Montserrat"/>
              <a:buNone/>
              <a:defRPr sz="1900">
                <a:latin typeface="Montserrat"/>
                <a:ea typeface="Montserrat"/>
                <a:cs typeface="Montserrat"/>
                <a:sym typeface="Montserrat"/>
              </a:defRPr>
            </a:lvl7pPr>
            <a:lvl8pPr lvl="7" rtl="0">
              <a:spcBef>
                <a:spcPts val="0"/>
              </a:spcBef>
              <a:spcAft>
                <a:spcPts val="0"/>
              </a:spcAft>
              <a:buSzPts val="1900"/>
              <a:buFont typeface="Montserrat"/>
              <a:buNone/>
              <a:defRPr sz="1900">
                <a:latin typeface="Montserrat"/>
                <a:ea typeface="Montserrat"/>
                <a:cs typeface="Montserrat"/>
                <a:sym typeface="Montserrat"/>
              </a:defRPr>
            </a:lvl8pPr>
            <a:lvl9pPr lvl="8" rtl="0">
              <a:spcBef>
                <a:spcPts val="0"/>
              </a:spcBef>
              <a:spcAft>
                <a:spcPts val="0"/>
              </a:spcAft>
              <a:buSzPts val="1900"/>
              <a:buFont typeface="Montserrat"/>
              <a:buNone/>
              <a:defRPr sz="1900">
                <a:latin typeface="Montserrat"/>
                <a:ea typeface="Montserrat"/>
                <a:cs typeface="Montserrat"/>
                <a:sym typeface="Montserrat"/>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_1">
    <p:bg>
      <p:bgPr>
        <a:solidFill>
          <a:schemeClr val="dk2"/>
        </a:solidFill>
      </p:bgPr>
    </p:bg>
    <p:spTree>
      <p:nvGrpSpPr>
        <p:cNvPr id="442" name="Shape 442"/>
        <p:cNvGrpSpPr/>
        <p:nvPr/>
      </p:nvGrpSpPr>
      <p:grpSpPr>
        <a:xfrm>
          <a:off x="0" y="0"/>
          <a:ext cx="0" cy="0"/>
          <a:chOff x="0" y="0"/>
          <a:chExt cx="0" cy="0"/>
        </a:xfrm>
      </p:grpSpPr>
      <p:sp>
        <p:nvSpPr>
          <p:cNvPr id="443" name="Google Shape;443;p78"/>
          <p:cNvSpPr txBox="1"/>
          <p:nvPr>
            <p:ph type="title"/>
          </p:nvPr>
        </p:nvSpPr>
        <p:spPr>
          <a:xfrm>
            <a:off x="4010600" y="4212750"/>
            <a:ext cx="4170800" cy="650000"/>
          </a:xfrm>
          <a:prstGeom prst="rect">
            <a:avLst/>
          </a:prstGeom>
        </p:spPr>
        <p:txBody>
          <a:bodyPr anchorCtr="0" anchor="t" bIns="121900" lIns="121900" spcFirstLastPara="1" rIns="121900" wrap="square" tIns="121900">
            <a:noAutofit/>
          </a:bodyPr>
          <a:lstStyle>
            <a:lvl1pPr lvl="0" rtl="0">
              <a:spcBef>
                <a:spcPts val="0"/>
              </a:spcBef>
              <a:spcAft>
                <a:spcPts val="0"/>
              </a:spcAft>
              <a:buSzPts val="1900"/>
              <a:buFont typeface="Montserrat"/>
              <a:buNone/>
              <a:defRPr sz="2700">
                <a:solidFill>
                  <a:schemeClr val="lt1"/>
                </a:solidFill>
                <a:latin typeface="Playfair Display SemiBold"/>
                <a:ea typeface="Playfair Display SemiBold"/>
                <a:cs typeface="Playfair Display SemiBold"/>
                <a:sym typeface="Playfair Display SemiBold"/>
              </a:defRPr>
            </a:lvl1pPr>
            <a:lvl2pPr lvl="1" rtl="0">
              <a:spcBef>
                <a:spcPts val="0"/>
              </a:spcBef>
              <a:spcAft>
                <a:spcPts val="0"/>
              </a:spcAft>
              <a:buSzPts val="1900"/>
              <a:buFont typeface="Montserrat"/>
              <a:buNone/>
              <a:defRPr b="1" sz="1900">
                <a:latin typeface="Montserrat"/>
                <a:ea typeface="Montserrat"/>
                <a:cs typeface="Montserrat"/>
                <a:sym typeface="Montserrat"/>
              </a:defRPr>
            </a:lvl2pPr>
            <a:lvl3pPr lvl="2" rtl="0">
              <a:spcBef>
                <a:spcPts val="0"/>
              </a:spcBef>
              <a:spcAft>
                <a:spcPts val="0"/>
              </a:spcAft>
              <a:buSzPts val="1900"/>
              <a:buFont typeface="Montserrat"/>
              <a:buNone/>
              <a:defRPr b="1" sz="1900">
                <a:latin typeface="Montserrat"/>
                <a:ea typeface="Montserrat"/>
                <a:cs typeface="Montserrat"/>
                <a:sym typeface="Montserrat"/>
              </a:defRPr>
            </a:lvl3pPr>
            <a:lvl4pPr lvl="3" rtl="0">
              <a:spcBef>
                <a:spcPts val="0"/>
              </a:spcBef>
              <a:spcAft>
                <a:spcPts val="0"/>
              </a:spcAft>
              <a:buSzPts val="1900"/>
              <a:buFont typeface="Montserrat"/>
              <a:buNone/>
              <a:defRPr b="1" sz="1900">
                <a:latin typeface="Montserrat"/>
                <a:ea typeface="Montserrat"/>
                <a:cs typeface="Montserrat"/>
                <a:sym typeface="Montserrat"/>
              </a:defRPr>
            </a:lvl4pPr>
            <a:lvl5pPr lvl="4" rtl="0">
              <a:spcBef>
                <a:spcPts val="0"/>
              </a:spcBef>
              <a:spcAft>
                <a:spcPts val="0"/>
              </a:spcAft>
              <a:buSzPts val="1900"/>
              <a:buFont typeface="Montserrat"/>
              <a:buNone/>
              <a:defRPr b="1" sz="1900">
                <a:latin typeface="Montserrat"/>
                <a:ea typeface="Montserrat"/>
                <a:cs typeface="Montserrat"/>
                <a:sym typeface="Montserrat"/>
              </a:defRPr>
            </a:lvl5pPr>
            <a:lvl6pPr lvl="5" rtl="0">
              <a:spcBef>
                <a:spcPts val="0"/>
              </a:spcBef>
              <a:spcAft>
                <a:spcPts val="0"/>
              </a:spcAft>
              <a:buSzPts val="1900"/>
              <a:buFont typeface="Montserrat"/>
              <a:buNone/>
              <a:defRPr b="1" sz="1900">
                <a:latin typeface="Montserrat"/>
                <a:ea typeface="Montserrat"/>
                <a:cs typeface="Montserrat"/>
                <a:sym typeface="Montserrat"/>
              </a:defRPr>
            </a:lvl6pPr>
            <a:lvl7pPr lvl="6" rtl="0">
              <a:spcBef>
                <a:spcPts val="0"/>
              </a:spcBef>
              <a:spcAft>
                <a:spcPts val="0"/>
              </a:spcAft>
              <a:buSzPts val="1900"/>
              <a:buFont typeface="Montserrat"/>
              <a:buNone/>
              <a:defRPr b="1" sz="1900">
                <a:latin typeface="Montserrat"/>
                <a:ea typeface="Montserrat"/>
                <a:cs typeface="Montserrat"/>
                <a:sym typeface="Montserrat"/>
              </a:defRPr>
            </a:lvl7pPr>
            <a:lvl8pPr lvl="7" rtl="0">
              <a:spcBef>
                <a:spcPts val="0"/>
              </a:spcBef>
              <a:spcAft>
                <a:spcPts val="0"/>
              </a:spcAft>
              <a:buSzPts val="1900"/>
              <a:buFont typeface="Montserrat"/>
              <a:buNone/>
              <a:defRPr b="1" sz="1900">
                <a:latin typeface="Montserrat"/>
                <a:ea typeface="Montserrat"/>
                <a:cs typeface="Montserrat"/>
                <a:sym typeface="Montserrat"/>
              </a:defRPr>
            </a:lvl8pPr>
            <a:lvl9pPr lvl="8" rtl="0">
              <a:spcBef>
                <a:spcPts val="0"/>
              </a:spcBef>
              <a:spcAft>
                <a:spcPts val="0"/>
              </a:spcAft>
              <a:buSzPts val="1900"/>
              <a:buFont typeface="Montserrat"/>
              <a:buNone/>
              <a:defRPr b="1" sz="1900">
                <a:latin typeface="Montserrat"/>
                <a:ea typeface="Montserrat"/>
                <a:cs typeface="Montserrat"/>
                <a:sym typeface="Montserrat"/>
              </a:defRPr>
            </a:lvl9pPr>
          </a:lstStyle>
          <a:p/>
        </p:txBody>
      </p:sp>
      <p:sp>
        <p:nvSpPr>
          <p:cNvPr id="444" name="Google Shape;444;p78"/>
          <p:cNvSpPr txBox="1"/>
          <p:nvPr>
            <p:ph idx="2" type="title"/>
          </p:nvPr>
        </p:nvSpPr>
        <p:spPr>
          <a:xfrm>
            <a:off x="2701367" y="1989183"/>
            <a:ext cx="6789200" cy="2178800"/>
          </a:xfrm>
          <a:prstGeom prst="rect">
            <a:avLst/>
          </a:prstGeom>
        </p:spPr>
        <p:txBody>
          <a:bodyPr anchorCtr="0" anchor="b" bIns="121900" lIns="121900" spcFirstLastPara="1" rIns="121900" wrap="square" tIns="121900">
            <a:noAutofit/>
          </a:bodyPr>
          <a:lstStyle>
            <a:lvl1pPr lvl="0" rtl="0">
              <a:spcBef>
                <a:spcPts val="0"/>
              </a:spcBef>
              <a:spcAft>
                <a:spcPts val="0"/>
              </a:spcAft>
              <a:buSzPts val="1900"/>
              <a:buFont typeface="Montserrat"/>
              <a:buNone/>
              <a:defRPr sz="3200">
                <a:solidFill>
                  <a:schemeClr val="lt1"/>
                </a:solidFill>
                <a:latin typeface="Montserrat"/>
                <a:ea typeface="Montserrat"/>
                <a:cs typeface="Montserrat"/>
                <a:sym typeface="Montserrat"/>
              </a:defRPr>
            </a:lvl1pPr>
            <a:lvl2pPr lvl="1" rtl="0">
              <a:spcBef>
                <a:spcPts val="0"/>
              </a:spcBef>
              <a:spcAft>
                <a:spcPts val="0"/>
              </a:spcAft>
              <a:buSzPts val="1900"/>
              <a:buFont typeface="Montserrat"/>
              <a:buNone/>
              <a:defRPr sz="1900">
                <a:latin typeface="Montserrat"/>
                <a:ea typeface="Montserrat"/>
                <a:cs typeface="Montserrat"/>
                <a:sym typeface="Montserrat"/>
              </a:defRPr>
            </a:lvl2pPr>
            <a:lvl3pPr lvl="2" rtl="0">
              <a:spcBef>
                <a:spcPts val="0"/>
              </a:spcBef>
              <a:spcAft>
                <a:spcPts val="0"/>
              </a:spcAft>
              <a:buSzPts val="1900"/>
              <a:buFont typeface="Montserrat"/>
              <a:buNone/>
              <a:defRPr sz="1900">
                <a:latin typeface="Montserrat"/>
                <a:ea typeface="Montserrat"/>
                <a:cs typeface="Montserrat"/>
                <a:sym typeface="Montserrat"/>
              </a:defRPr>
            </a:lvl3pPr>
            <a:lvl4pPr lvl="3" rtl="0">
              <a:spcBef>
                <a:spcPts val="0"/>
              </a:spcBef>
              <a:spcAft>
                <a:spcPts val="0"/>
              </a:spcAft>
              <a:buSzPts val="1900"/>
              <a:buFont typeface="Montserrat"/>
              <a:buNone/>
              <a:defRPr sz="1900">
                <a:latin typeface="Montserrat"/>
                <a:ea typeface="Montserrat"/>
                <a:cs typeface="Montserrat"/>
                <a:sym typeface="Montserrat"/>
              </a:defRPr>
            </a:lvl4pPr>
            <a:lvl5pPr lvl="4" rtl="0">
              <a:spcBef>
                <a:spcPts val="0"/>
              </a:spcBef>
              <a:spcAft>
                <a:spcPts val="0"/>
              </a:spcAft>
              <a:buSzPts val="1900"/>
              <a:buFont typeface="Montserrat"/>
              <a:buNone/>
              <a:defRPr sz="1900">
                <a:latin typeface="Montserrat"/>
                <a:ea typeface="Montserrat"/>
                <a:cs typeface="Montserrat"/>
                <a:sym typeface="Montserrat"/>
              </a:defRPr>
            </a:lvl5pPr>
            <a:lvl6pPr lvl="5" rtl="0">
              <a:spcBef>
                <a:spcPts val="0"/>
              </a:spcBef>
              <a:spcAft>
                <a:spcPts val="0"/>
              </a:spcAft>
              <a:buSzPts val="1900"/>
              <a:buFont typeface="Montserrat"/>
              <a:buNone/>
              <a:defRPr sz="1900">
                <a:latin typeface="Montserrat"/>
                <a:ea typeface="Montserrat"/>
                <a:cs typeface="Montserrat"/>
                <a:sym typeface="Montserrat"/>
              </a:defRPr>
            </a:lvl6pPr>
            <a:lvl7pPr lvl="6" rtl="0">
              <a:spcBef>
                <a:spcPts val="0"/>
              </a:spcBef>
              <a:spcAft>
                <a:spcPts val="0"/>
              </a:spcAft>
              <a:buSzPts val="1900"/>
              <a:buFont typeface="Montserrat"/>
              <a:buNone/>
              <a:defRPr sz="1900">
                <a:latin typeface="Montserrat"/>
                <a:ea typeface="Montserrat"/>
                <a:cs typeface="Montserrat"/>
                <a:sym typeface="Montserrat"/>
              </a:defRPr>
            </a:lvl7pPr>
            <a:lvl8pPr lvl="7" rtl="0">
              <a:spcBef>
                <a:spcPts val="0"/>
              </a:spcBef>
              <a:spcAft>
                <a:spcPts val="0"/>
              </a:spcAft>
              <a:buSzPts val="1900"/>
              <a:buFont typeface="Montserrat"/>
              <a:buNone/>
              <a:defRPr sz="1900">
                <a:latin typeface="Montserrat"/>
                <a:ea typeface="Montserrat"/>
                <a:cs typeface="Montserrat"/>
                <a:sym typeface="Montserrat"/>
              </a:defRPr>
            </a:lvl8pPr>
            <a:lvl9pPr lvl="8" rtl="0">
              <a:spcBef>
                <a:spcPts val="0"/>
              </a:spcBef>
              <a:spcAft>
                <a:spcPts val="0"/>
              </a:spcAft>
              <a:buSzPts val="1900"/>
              <a:buFont typeface="Montserrat"/>
              <a:buNone/>
              <a:defRPr sz="1900">
                <a:latin typeface="Montserrat"/>
                <a:ea typeface="Montserrat"/>
                <a:cs typeface="Montserrat"/>
                <a:sym typeface="Montserrat"/>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BLANK_1_1_1_1_1">
    <p:bg>
      <p:bgPr>
        <a:solidFill>
          <a:schemeClr val="lt1"/>
        </a:solidFill>
      </p:bgPr>
    </p:bg>
    <p:spTree>
      <p:nvGrpSpPr>
        <p:cNvPr id="445" name="Shape 445"/>
        <p:cNvGrpSpPr/>
        <p:nvPr/>
      </p:nvGrpSpPr>
      <p:grpSpPr>
        <a:xfrm>
          <a:off x="0" y="0"/>
          <a:ext cx="0" cy="0"/>
          <a:chOff x="0" y="0"/>
          <a:chExt cx="0" cy="0"/>
        </a:xfrm>
      </p:grpSpPr>
      <p:sp>
        <p:nvSpPr>
          <p:cNvPr id="446" name="Google Shape;446;p79"/>
          <p:cNvSpPr txBox="1"/>
          <p:nvPr>
            <p:ph type="title"/>
          </p:nvPr>
        </p:nvSpPr>
        <p:spPr>
          <a:xfrm>
            <a:off x="950967" y="3452450"/>
            <a:ext cx="4170800" cy="650000"/>
          </a:xfrm>
          <a:prstGeom prst="rect">
            <a:avLst/>
          </a:prstGeom>
        </p:spPr>
        <p:txBody>
          <a:bodyPr anchorCtr="0" anchor="t" bIns="121900" lIns="121900" spcFirstLastPara="1" rIns="121900" wrap="square" tIns="121900">
            <a:noAutofit/>
          </a:bodyPr>
          <a:lstStyle>
            <a:lvl1pPr lvl="0" rtl="0" algn="l">
              <a:spcBef>
                <a:spcPts val="0"/>
              </a:spcBef>
              <a:spcAft>
                <a:spcPts val="0"/>
              </a:spcAft>
              <a:buSzPts val="1900"/>
              <a:buFont typeface="Montserrat"/>
              <a:buNone/>
              <a:defRPr sz="2700">
                <a:latin typeface="Playfair Display SemiBold"/>
                <a:ea typeface="Playfair Display SemiBold"/>
                <a:cs typeface="Playfair Display SemiBold"/>
                <a:sym typeface="Playfair Display SemiBold"/>
              </a:defRPr>
            </a:lvl1pPr>
            <a:lvl2pPr lvl="1" rtl="0" algn="l">
              <a:spcBef>
                <a:spcPts val="0"/>
              </a:spcBef>
              <a:spcAft>
                <a:spcPts val="0"/>
              </a:spcAft>
              <a:buSzPts val="1900"/>
              <a:buFont typeface="Montserrat"/>
              <a:buNone/>
              <a:defRPr b="1" sz="1900">
                <a:latin typeface="Montserrat"/>
                <a:ea typeface="Montserrat"/>
                <a:cs typeface="Montserrat"/>
                <a:sym typeface="Montserrat"/>
              </a:defRPr>
            </a:lvl2pPr>
            <a:lvl3pPr lvl="2" rtl="0" algn="l">
              <a:spcBef>
                <a:spcPts val="0"/>
              </a:spcBef>
              <a:spcAft>
                <a:spcPts val="0"/>
              </a:spcAft>
              <a:buSzPts val="1900"/>
              <a:buFont typeface="Montserrat"/>
              <a:buNone/>
              <a:defRPr b="1" sz="1900">
                <a:latin typeface="Montserrat"/>
                <a:ea typeface="Montserrat"/>
                <a:cs typeface="Montserrat"/>
                <a:sym typeface="Montserrat"/>
              </a:defRPr>
            </a:lvl3pPr>
            <a:lvl4pPr lvl="3" rtl="0" algn="l">
              <a:spcBef>
                <a:spcPts val="0"/>
              </a:spcBef>
              <a:spcAft>
                <a:spcPts val="0"/>
              </a:spcAft>
              <a:buSzPts val="1900"/>
              <a:buFont typeface="Montserrat"/>
              <a:buNone/>
              <a:defRPr b="1" sz="1900">
                <a:latin typeface="Montserrat"/>
                <a:ea typeface="Montserrat"/>
                <a:cs typeface="Montserrat"/>
                <a:sym typeface="Montserrat"/>
              </a:defRPr>
            </a:lvl4pPr>
            <a:lvl5pPr lvl="4" rtl="0" algn="l">
              <a:spcBef>
                <a:spcPts val="0"/>
              </a:spcBef>
              <a:spcAft>
                <a:spcPts val="0"/>
              </a:spcAft>
              <a:buSzPts val="1900"/>
              <a:buFont typeface="Montserrat"/>
              <a:buNone/>
              <a:defRPr b="1" sz="1900">
                <a:latin typeface="Montserrat"/>
                <a:ea typeface="Montserrat"/>
                <a:cs typeface="Montserrat"/>
                <a:sym typeface="Montserrat"/>
              </a:defRPr>
            </a:lvl5pPr>
            <a:lvl6pPr lvl="5" rtl="0" algn="l">
              <a:spcBef>
                <a:spcPts val="0"/>
              </a:spcBef>
              <a:spcAft>
                <a:spcPts val="0"/>
              </a:spcAft>
              <a:buSzPts val="1900"/>
              <a:buFont typeface="Montserrat"/>
              <a:buNone/>
              <a:defRPr b="1" sz="1900">
                <a:latin typeface="Montserrat"/>
                <a:ea typeface="Montserrat"/>
                <a:cs typeface="Montserrat"/>
                <a:sym typeface="Montserrat"/>
              </a:defRPr>
            </a:lvl6pPr>
            <a:lvl7pPr lvl="6" rtl="0" algn="l">
              <a:spcBef>
                <a:spcPts val="0"/>
              </a:spcBef>
              <a:spcAft>
                <a:spcPts val="0"/>
              </a:spcAft>
              <a:buSzPts val="1900"/>
              <a:buFont typeface="Montserrat"/>
              <a:buNone/>
              <a:defRPr b="1" sz="1900">
                <a:latin typeface="Montserrat"/>
                <a:ea typeface="Montserrat"/>
                <a:cs typeface="Montserrat"/>
                <a:sym typeface="Montserrat"/>
              </a:defRPr>
            </a:lvl7pPr>
            <a:lvl8pPr lvl="7" rtl="0" algn="l">
              <a:spcBef>
                <a:spcPts val="0"/>
              </a:spcBef>
              <a:spcAft>
                <a:spcPts val="0"/>
              </a:spcAft>
              <a:buSzPts val="1900"/>
              <a:buFont typeface="Montserrat"/>
              <a:buNone/>
              <a:defRPr b="1" sz="1900">
                <a:latin typeface="Montserrat"/>
                <a:ea typeface="Montserrat"/>
                <a:cs typeface="Montserrat"/>
                <a:sym typeface="Montserrat"/>
              </a:defRPr>
            </a:lvl8pPr>
            <a:lvl9pPr lvl="8" rtl="0" algn="l">
              <a:spcBef>
                <a:spcPts val="0"/>
              </a:spcBef>
              <a:spcAft>
                <a:spcPts val="0"/>
              </a:spcAft>
              <a:buSzPts val="1900"/>
              <a:buFont typeface="Montserrat"/>
              <a:buNone/>
              <a:defRPr b="1" sz="1900">
                <a:latin typeface="Montserrat"/>
                <a:ea typeface="Montserrat"/>
                <a:cs typeface="Montserrat"/>
                <a:sym typeface="Montserrat"/>
              </a:defRPr>
            </a:lvl9pPr>
          </a:lstStyle>
          <a:p/>
        </p:txBody>
      </p:sp>
      <p:sp>
        <p:nvSpPr>
          <p:cNvPr id="447" name="Google Shape;447;p79"/>
          <p:cNvSpPr txBox="1"/>
          <p:nvPr>
            <p:ph idx="2" type="title"/>
          </p:nvPr>
        </p:nvSpPr>
        <p:spPr>
          <a:xfrm>
            <a:off x="950967" y="719333"/>
            <a:ext cx="5145200" cy="2688400"/>
          </a:xfrm>
          <a:prstGeom prst="rect">
            <a:avLst/>
          </a:prstGeom>
        </p:spPr>
        <p:txBody>
          <a:bodyPr anchorCtr="0" anchor="b" bIns="121900" lIns="121900" spcFirstLastPara="1" rIns="121900" wrap="square" tIns="121900">
            <a:noAutofit/>
          </a:bodyPr>
          <a:lstStyle>
            <a:lvl1pPr lvl="0" rtl="0" algn="l">
              <a:spcBef>
                <a:spcPts val="0"/>
              </a:spcBef>
              <a:spcAft>
                <a:spcPts val="0"/>
              </a:spcAft>
              <a:buSzPts val="1900"/>
              <a:buFont typeface="Montserrat"/>
              <a:buNone/>
              <a:defRPr sz="3200">
                <a:latin typeface="Montserrat"/>
                <a:ea typeface="Montserrat"/>
                <a:cs typeface="Montserrat"/>
                <a:sym typeface="Montserrat"/>
              </a:defRPr>
            </a:lvl1pPr>
            <a:lvl2pPr lvl="1" rtl="0" algn="l">
              <a:spcBef>
                <a:spcPts val="0"/>
              </a:spcBef>
              <a:spcAft>
                <a:spcPts val="0"/>
              </a:spcAft>
              <a:buSzPts val="1900"/>
              <a:buFont typeface="Montserrat"/>
              <a:buNone/>
              <a:defRPr sz="1900">
                <a:latin typeface="Montserrat"/>
                <a:ea typeface="Montserrat"/>
                <a:cs typeface="Montserrat"/>
                <a:sym typeface="Montserrat"/>
              </a:defRPr>
            </a:lvl2pPr>
            <a:lvl3pPr lvl="2" rtl="0" algn="l">
              <a:spcBef>
                <a:spcPts val="0"/>
              </a:spcBef>
              <a:spcAft>
                <a:spcPts val="0"/>
              </a:spcAft>
              <a:buSzPts val="1900"/>
              <a:buFont typeface="Montserrat"/>
              <a:buNone/>
              <a:defRPr sz="1900">
                <a:latin typeface="Montserrat"/>
                <a:ea typeface="Montserrat"/>
                <a:cs typeface="Montserrat"/>
                <a:sym typeface="Montserrat"/>
              </a:defRPr>
            </a:lvl3pPr>
            <a:lvl4pPr lvl="3" rtl="0" algn="l">
              <a:spcBef>
                <a:spcPts val="0"/>
              </a:spcBef>
              <a:spcAft>
                <a:spcPts val="0"/>
              </a:spcAft>
              <a:buSzPts val="1900"/>
              <a:buFont typeface="Montserrat"/>
              <a:buNone/>
              <a:defRPr sz="1900">
                <a:latin typeface="Montserrat"/>
                <a:ea typeface="Montserrat"/>
                <a:cs typeface="Montserrat"/>
                <a:sym typeface="Montserrat"/>
              </a:defRPr>
            </a:lvl4pPr>
            <a:lvl5pPr lvl="4" rtl="0" algn="l">
              <a:spcBef>
                <a:spcPts val="0"/>
              </a:spcBef>
              <a:spcAft>
                <a:spcPts val="0"/>
              </a:spcAft>
              <a:buSzPts val="1900"/>
              <a:buFont typeface="Montserrat"/>
              <a:buNone/>
              <a:defRPr sz="1900">
                <a:latin typeface="Montserrat"/>
                <a:ea typeface="Montserrat"/>
                <a:cs typeface="Montserrat"/>
                <a:sym typeface="Montserrat"/>
              </a:defRPr>
            </a:lvl5pPr>
            <a:lvl6pPr lvl="5" rtl="0" algn="l">
              <a:spcBef>
                <a:spcPts val="0"/>
              </a:spcBef>
              <a:spcAft>
                <a:spcPts val="0"/>
              </a:spcAft>
              <a:buSzPts val="1900"/>
              <a:buFont typeface="Montserrat"/>
              <a:buNone/>
              <a:defRPr sz="1900">
                <a:latin typeface="Montserrat"/>
                <a:ea typeface="Montserrat"/>
                <a:cs typeface="Montserrat"/>
                <a:sym typeface="Montserrat"/>
              </a:defRPr>
            </a:lvl6pPr>
            <a:lvl7pPr lvl="6" rtl="0" algn="l">
              <a:spcBef>
                <a:spcPts val="0"/>
              </a:spcBef>
              <a:spcAft>
                <a:spcPts val="0"/>
              </a:spcAft>
              <a:buSzPts val="1900"/>
              <a:buFont typeface="Montserrat"/>
              <a:buNone/>
              <a:defRPr sz="1900">
                <a:latin typeface="Montserrat"/>
                <a:ea typeface="Montserrat"/>
                <a:cs typeface="Montserrat"/>
                <a:sym typeface="Montserrat"/>
              </a:defRPr>
            </a:lvl7pPr>
            <a:lvl8pPr lvl="7" rtl="0" algn="l">
              <a:spcBef>
                <a:spcPts val="0"/>
              </a:spcBef>
              <a:spcAft>
                <a:spcPts val="0"/>
              </a:spcAft>
              <a:buSzPts val="1900"/>
              <a:buFont typeface="Montserrat"/>
              <a:buNone/>
              <a:defRPr sz="1900">
                <a:latin typeface="Montserrat"/>
                <a:ea typeface="Montserrat"/>
                <a:cs typeface="Montserrat"/>
                <a:sym typeface="Montserrat"/>
              </a:defRPr>
            </a:lvl8pPr>
            <a:lvl9pPr lvl="8" rtl="0" algn="l">
              <a:spcBef>
                <a:spcPts val="0"/>
              </a:spcBef>
              <a:spcAft>
                <a:spcPts val="0"/>
              </a:spcAft>
              <a:buSzPts val="1900"/>
              <a:buFont typeface="Montserrat"/>
              <a:buNone/>
              <a:defRPr sz="1900">
                <a:latin typeface="Montserrat"/>
                <a:ea typeface="Montserrat"/>
                <a:cs typeface="Montserrat"/>
                <a:sym typeface="Montserrat"/>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48" name="Shape 448"/>
        <p:cNvGrpSpPr/>
        <p:nvPr/>
      </p:nvGrpSpPr>
      <p:grpSpPr>
        <a:xfrm>
          <a:off x="0" y="0"/>
          <a:ext cx="0" cy="0"/>
          <a:chOff x="0" y="0"/>
          <a:chExt cx="0" cy="0"/>
        </a:xfrm>
      </p:grpSpPr>
      <p:sp>
        <p:nvSpPr>
          <p:cNvPr id="449" name="Google Shape;449;p80"/>
          <p:cNvSpPr/>
          <p:nvPr/>
        </p:nvSpPr>
        <p:spPr>
          <a:xfrm>
            <a:off x="100" y="2019800"/>
            <a:ext cx="12192000" cy="73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0" name="Google Shape;450;p80"/>
          <p:cNvSpPr/>
          <p:nvPr/>
        </p:nvSpPr>
        <p:spPr>
          <a:xfrm>
            <a:off x="100" y="4225167"/>
            <a:ext cx="12192000" cy="73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1" name="Google Shape;451;p80"/>
          <p:cNvSpPr txBox="1"/>
          <p:nvPr>
            <p:ph hasCustomPrompt="1" type="title"/>
          </p:nvPr>
        </p:nvSpPr>
        <p:spPr>
          <a:xfrm rot="1973">
            <a:off x="1820800" y="1952601"/>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52" name="Google Shape;452;p80"/>
          <p:cNvSpPr txBox="1"/>
          <p:nvPr>
            <p:ph idx="1" type="subTitle"/>
          </p:nvPr>
        </p:nvSpPr>
        <p:spPr>
          <a:xfrm>
            <a:off x="960000" y="3149937"/>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53" name="Google Shape;453;p80"/>
          <p:cNvSpPr txBox="1"/>
          <p:nvPr>
            <p:ph hasCustomPrompt="1" idx="2" type="title"/>
          </p:nvPr>
        </p:nvSpPr>
        <p:spPr>
          <a:xfrm rot="1973">
            <a:off x="1820800" y="4136934"/>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54" name="Google Shape;454;p80"/>
          <p:cNvSpPr txBox="1"/>
          <p:nvPr>
            <p:ph idx="3" type="subTitle"/>
          </p:nvPr>
        </p:nvSpPr>
        <p:spPr>
          <a:xfrm>
            <a:off x="960000" y="5334404"/>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55" name="Google Shape;455;p80"/>
          <p:cNvSpPr txBox="1"/>
          <p:nvPr>
            <p:ph hasCustomPrompt="1" idx="4" type="title"/>
          </p:nvPr>
        </p:nvSpPr>
        <p:spPr>
          <a:xfrm rot="1973">
            <a:off x="5399200" y="1952601"/>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56" name="Google Shape;456;p80"/>
          <p:cNvSpPr txBox="1"/>
          <p:nvPr>
            <p:ph idx="5" type="subTitle"/>
          </p:nvPr>
        </p:nvSpPr>
        <p:spPr>
          <a:xfrm>
            <a:off x="4538400" y="3149937"/>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57" name="Google Shape;457;p80"/>
          <p:cNvSpPr txBox="1"/>
          <p:nvPr>
            <p:ph hasCustomPrompt="1" idx="6" type="title"/>
          </p:nvPr>
        </p:nvSpPr>
        <p:spPr>
          <a:xfrm rot="1973">
            <a:off x="5399200" y="4136934"/>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58" name="Google Shape;458;p80"/>
          <p:cNvSpPr txBox="1"/>
          <p:nvPr>
            <p:ph idx="7" type="subTitle"/>
          </p:nvPr>
        </p:nvSpPr>
        <p:spPr>
          <a:xfrm>
            <a:off x="4538400" y="5334404"/>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59" name="Google Shape;459;p80"/>
          <p:cNvSpPr txBox="1"/>
          <p:nvPr>
            <p:ph hasCustomPrompt="1" idx="8" type="title"/>
          </p:nvPr>
        </p:nvSpPr>
        <p:spPr>
          <a:xfrm rot="1973">
            <a:off x="8977600" y="1952601"/>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60" name="Google Shape;460;p80"/>
          <p:cNvSpPr txBox="1"/>
          <p:nvPr>
            <p:ph idx="9" type="subTitle"/>
          </p:nvPr>
        </p:nvSpPr>
        <p:spPr>
          <a:xfrm>
            <a:off x="8116800" y="3149937"/>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61" name="Google Shape;461;p80"/>
          <p:cNvSpPr txBox="1"/>
          <p:nvPr>
            <p:ph hasCustomPrompt="1" idx="13" type="title"/>
          </p:nvPr>
        </p:nvSpPr>
        <p:spPr>
          <a:xfrm rot="1973">
            <a:off x="8977600" y="4136934"/>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solidFill>
                  <a:schemeClr val="lt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62" name="Google Shape;462;p80"/>
          <p:cNvSpPr txBox="1"/>
          <p:nvPr>
            <p:ph idx="14" type="subTitle"/>
          </p:nvPr>
        </p:nvSpPr>
        <p:spPr>
          <a:xfrm>
            <a:off x="8116800" y="5334404"/>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63" name="Google Shape;463;p80"/>
          <p:cNvSpPr txBox="1"/>
          <p:nvPr>
            <p:ph idx="15" type="subTitle"/>
          </p:nvPr>
        </p:nvSpPr>
        <p:spPr>
          <a:xfrm>
            <a:off x="960000" y="27430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64" name="Google Shape;464;p80"/>
          <p:cNvSpPr txBox="1"/>
          <p:nvPr>
            <p:ph idx="16" type="subTitle"/>
          </p:nvPr>
        </p:nvSpPr>
        <p:spPr>
          <a:xfrm>
            <a:off x="960000" y="49276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65" name="Google Shape;465;p80"/>
          <p:cNvSpPr txBox="1"/>
          <p:nvPr>
            <p:ph idx="17" type="subTitle"/>
          </p:nvPr>
        </p:nvSpPr>
        <p:spPr>
          <a:xfrm>
            <a:off x="4538400" y="27430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66" name="Google Shape;466;p80"/>
          <p:cNvSpPr txBox="1"/>
          <p:nvPr>
            <p:ph idx="18" type="subTitle"/>
          </p:nvPr>
        </p:nvSpPr>
        <p:spPr>
          <a:xfrm>
            <a:off x="4538400" y="49276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67" name="Google Shape;467;p80"/>
          <p:cNvSpPr txBox="1"/>
          <p:nvPr>
            <p:ph idx="19" type="subTitle"/>
          </p:nvPr>
        </p:nvSpPr>
        <p:spPr>
          <a:xfrm>
            <a:off x="8116800" y="27430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68" name="Google Shape;468;p80"/>
          <p:cNvSpPr txBox="1"/>
          <p:nvPr>
            <p:ph idx="20" type="subTitle"/>
          </p:nvPr>
        </p:nvSpPr>
        <p:spPr>
          <a:xfrm>
            <a:off x="8116800" y="49276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69" name="Google Shape;469;p80"/>
          <p:cNvSpPr txBox="1"/>
          <p:nvPr>
            <p:ph idx="21"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470" name="Google Shape;470;p80"/>
          <p:cNvSpPr/>
          <p:nvPr/>
        </p:nvSpPr>
        <p:spPr>
          <a:xfrm>
            <a:off x="-64600" y="-77533"/>
            <a:ext cx="12321200" cy="10976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1">
    <p:spTree>
      <p:nvGrpSpPr>
        <p:cNvPr id="471" name="Shape 471"/>
        <p:cNvGrpSpPr/>
        <p:nvPr/>
      </p:nvGrpSpPr>
      <p:grpSpPr>
        <a:xfrm>
          <a:off x="0" y="0"/>
          <a:ext cx="0" cy="0"/>
          <a:chOff x="0" y="0"/>
          <a:chExt cx="0" cy="0"/>
        </a:xfrm>
      </p:grpSpPr>
      <p:sp>
        <p:nvSpPr>
          <p:cNvPr id="472" name="Google Shape;472;p81"/>
          <p:cNvSpPr txBox="1"/>
          <p:nvPr>
            <p:ph hasCustomPrompt="1" type="title"/>
          </p:nvPr>
        </p:nvSpPr>
        <p:spPr>
          <a:xfrm rot="1973">
            <a:off x="2176817" y="2169956"/>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73" name="Google Shape;473;p81"/>
          <p:cNvSpPr txBox="1"/>
          <p:nvPr>
            <p:ph idx="1" type="subTitle"/>
          </p:nvPr>
        </p:nvSpPr>
        <p:spPr>
          <a:xfrm>
            <a:off x="1316017" y="3149937"/>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74" name="Google Shape;474;p81"/>
          <p:cNvSpPr txBox="1"/>
          <p:nvPr>
            <p:ph hasCustomPrompt="1" idx="2" type="title"/>
          </p:nvPr>
        </p:nvSpPr>
        <p:spPr>
          <a:xfrm rot="1973">
            <a:off x="2176817" y="4354289"/>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75" name="Google Shape;475;p81"/>
          <p:cNvSpPr txBox="1"/>
          <p:nvPr>
            <p:ph idx="3" type="subTitle"/>
          </p:nvPr>
        </p:nvSpPr>
        <p:spPr>
          <a:xfrm>
            <a:off x="1316017" y="5334404"/>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76" name="Google Shape;476;p81"/>
          <p:cNvSpPr txBox="1"/>
          <p:nvPr>
            <p:ph hasCustomPrompt="1" idx="4" type="title"/>
          </p:nvPr>
        </p:nvSpPr>
        <p:spPr>
          <a:xfrm rot="1973">
            <a:off x="8621583" y="2169956"/>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77" name="Google Shape;477;p81"/>
          <p:cNvSpPr txBox="1"/>
          <p:nvPr>
            <p:ph idx="5" type="subTitle"/>
          </p:nvPr>
        </p:nvSpPr>
        <p:spPr>
          <a:xfrm>
            <a:off x="7760783" y="3149937"/>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78" name="Google Shape;478;p81"/>
          <p:cNvSpPr txBox="1"/>
          <p:nvPr>
            <p:ph hasCustomPrompt="1" idx="6" type="title"/>
          </p:nvPr>
        </p:nvSpPr>
        <p:spPr>
          <a:xfrm rot="1973">
            <a:off x="8621583" y="4354289"/>
            <a:ext cx="1393600" cy="802800"/>
          </a:xfrm>
          <a:prstGeom prst="rect">
            <a:avLst/>
          </a:prstGeom>
          <a:noFill/>
          <a:ln>
            <a:noFill/>
          </a:ln>
        </p:spPr>
        <p:txBody>
          <a:bodyPr anchorCtr="0" anchor="b"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479" name="Google Shape;479;p81"/>
          <p:cNvSpPr txBox="1"/>
          <p:nvPr>
            <p:ph idx="7" type="subTitle"/>
          </p:nvPr>
        </p:nvSpPr>
        <p:spPr>
          <a:xfrm>
            <a:off x="7760783" y="5334404"/>
            <a:ext cx="3115200" cy="803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480" name="Google Shape;480;p81"/>
          <p:cNvSpPr txBox="1"/>
          <p:nvPr>
            <p:ph idx="8" type="subTitle"/>
          </p:nvPr>
        </p:nvSpPr>
        <p:spPr>
          <a:xfrm>
            <a:off x="1316017" y="27430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81" name="Google Shape;481;p81"/>
          <p:cNvSpPr txBox="1"/>
          <p:nvPr>
            <p:ph idx="9" type="subTitle"/>
          </p:nvPr>
        </p:nvSpPr>
        <p:spPr>
          <a:xfrm>
            <a:off x="1316017" y="49276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82" name="Google Shape;482;p81"/>
          <p:cNvSpPr txBox="1"/>
          <p:nvPr>
            <p:ph idx="13" type="subTitle"/>
          </p:nvPr>
        </p:nvSpPr>
        <p:spPr>
          <a:xfrm>
            <a:off x="7760783" y="27430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83" name="Google Shape;483;p81"/>
          <p:cNvSpPr txBox="1"/>
          <p:nvPr>
            <p:ph idx="14" type="subTitle"/>
          </p:nvPr>
        </p:nvSpPr>
        <p:spPr>
          <a:xfrm>
            <a:off x="7760783" y="4927600"/>
            <a:ext cx="3115200" cy="6228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None/>
              <a:defRPr sz="2400">
                <a:solidFill>
                  <a:schemeClr val="dk2"/>
                </a:solidFill>
              </a:defRPr>
            </a:lvl1pPr>
            <a:lvl2pPr lvl="1" rtl="0" algn="ctr">
              <a:lnSpc>
                <a:spcPct val="100000"/>
              </a:lnSpc>
              <a:spcBef>
                <a:spcPts val="0"/>
              </a:spcBef>
              <a:spcAft>
                <a:spcPts val="0"/>
              </a:spcAft>
              <a:buClr>
                <a:schemeClr val="dk2"/>
              </a:buClr>
              <a:buSzPts val="2400"/>
              <a:buNone/>
              <a:defRPr sz="2400">
                <a:solidFill>
                  <a:schemeClr val="dk2"/>
                </a:solidFill>
              </a:defRPr>
            </a:lvl2pPr>
            <a:lvl3pPr lvl="2" rtl="0" algn="ctr">
              <a:lnSpc>
                <a:spcPct val="100000"/>
              </a:lnSpc>
              <a:spcBef>
                <a:spcPts val="0"/>
              </a:spcBef>
              <a:spcAft>
                <a:spcPts val="0"/>
              </a:spcAft>
              <a:buClr>
                <a:schemeClr val="dk2"/>
              </a:buClr>
              <a:buSzPts val="2400"/>
              <a:buNone/>
              <a:defRPr sz="2400">
                <a:solidFill>
                  <a:schemeClr val="dk2"/>
                </a:solidFill>
              </a:defRPr>
            </a:lvl3pPr>
            <a:lvl4pPr lvl="3" rtl="0" algn="ctr">
              <a:lnSpc>
                <a:spcPct val="100000"/>
              </a:lnSpc>
              <a:spcBef>
                <a:spcPts val="0"/>
              </a:spcBef>
              <a:spcAft>
                <a:spcPts val="0"/>
              </a:spcAft>
              <a:buClr>
                <a:schemeClr val="dk2"/>
              </a:buClr>
              <a:buSzPts val="2400"/>
              <a:buNone/>
              <a:defRPr sz="2400">
                <a:solidFill>
                  <a:schemeClr val="dk2"/>
                </a:solidFill>
              </a:defRPr>
            </a:lvl4pPr>
            <a:lvl5pPr lvl="4" rtl="0" algn="ctr">
              <a:lnSpc>
                <a:spcPct val="100000"/>
              </a:lnSpc>
              <a:spcBef>
                <a:spcPts val="0"/>
              </a:spcBef>
              <a:spcAft>
                <a:spcPts val="0"/>
              </a:spcAft>
              <a:buClr>
                <a:schemeClr val="dk2"/>
              </a:buClr>
              <a:buSzPts val="2400"/>
              <a:buNone/>
              <a:defRPr sz="2400">
                <a:solidFill>
                  <a:schemeClr val="dk2"/>
                </a:solidFill>
              </a:defRPr>
            </a:lvl5pPr>
            <a:lvl6pPr lvl="5" rtl="0" algn="ctr">
              <a:lnSpc>
                <a:spcPct val="100000"/>
              </a:lnSpc>
              <a:spcBef>
                <a:spcPts val="0"/>
              </a:spcBef>
              <a:spcAft>
                <a:spcPts val="0"/>
              </a:spcAft>
              <a:buClr>
                <a:schemeClr val="dk2"/>
              </a:buClr>
              <a:buSzPts val="2400"/>
              <a:buNone/>
              <a:defRPr sz="2400">
                <a:solidFill>
                  <a:schemeClr val="dk2"/>
                </a:solidFill>
              </a:defRPr>
            </a:lvl6pPr>
            <a:lvl7pPr lvl="6" rtl="0" algn="ctr">
              <a:lnSpc>
                <a:spcPct val="100000"/>
              </a:lnSpc>
              <a:spcBef>
                <a:spcPts val="0"/>
              </a:spcBef>
              <a:spcAft>
                <a:spcPts val="0"/>
              </a:spcAft>
              <a:buClr>
                <a:schemeClr val="dk2"/>
              </a:buClr>
              <a:buSzPts val="2400"/>
              <a:buNone/>
              <a:defRPr sz="2400">
                <a:solidFill>
                  <a:schemeClr val="dk2"/>
                </a:solidFill>
              </a:defRPr>
            </a:lvl7pPr>
            <a:lvl8pPr lvl="7" rtl="0" algn="ctr">
              <a:lnSpc>
                <a:spcPct val="100000"/>
              </a:lnSpc>
              <a:spcBef>
                <a:spcPts val="0"/>
              </a:spcBef>
              <a:spcAft>
                <a:spcPts val="0"/>
              </a:spcAft>
              <a:buClr>
                <a:schemeClr val="dk2"/>
              </a:buClr>
              <a:buSzPts val="2400"/>
              <a:buNone/>
              <a:defRPr sz="2400">
                <a:solidFill>
                  <a:schemeClr val="dk2"/>
                </a:solidFill>
              </a:defRPr>
            </a:lvl8pPr>
            <a:lvl9pPr lvl="8" rtl="0" algn="ctr">
              <a:lnSpc>
                <a:spcPct val="100000"/>
              </a:lnSpc>
              <a:spcBef>
                <a:spcPts val="0"/>
              </a:spcBef>
              <a:spcAft>
                <a:spcPts val="0"/>
              </a:spcAft>
              <a:buClr>
                <a:schemeClr val="dk2"/>
              </a:buClr>
              <a:buSzPts val="2400"/>
              <a:buNone/>
              <a:defRPr sz="2400">
                <a:solidFill>
                  <a:schemeClr val="dk2"/>
                </a:solidFill>
              </a:defRPr>
            </a:lvl9pPr>
          </a:lstStyle>
          <a:p/>
        </p:txBody>
      </p:sp>
      <p:sp>
        <p:nvSpPr>
          <p:cNvPr id="484" name="Google Shape;484;p81"/>
          <p:cNvSpPr txBox="1"/>
          <p:nvPr>
            <p:ph idx="15"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485" name="Google Shape;485;p81"/>
          <p:cNvSpPr/>
          <p:nvPr/>
        </p:nvSpPr>
        <p:spPr>
          <a:xfrm>
            <a:off x="0" y="-47833"/>
            <a:ext cx="9508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6" name="Google Shape;486;p81"/>
          <p:cNvSpPr/>
          <p:nvPr/>
        </p:nvSpPr>
        <p:spPr>
          <a:xfrm>
            <a:off x="11241200" y="-24000"/>
            <a:ext cx="9508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1">
    <p:spTree>
      <p:nvGrpSpPr>
        <p:cNvPr id="487" name="Shape 487"/>
        <p:cNvGrpSpPr/>
        <p:nvPr/>
      </p:nvGrpSpPr>
      <p:grpSpPr>
        <a:xfrm>
          <a:off x="0" y="0"/>
          <a:ext cx="0" cy="0"/>
          <a:chOff x="0" y="0"/>
          <a:chExt cx="0" cy="0"/>
        </a:xfrm>
      </p:grpSpPr>
      <p:sp>
        <p:nvSpPr>
          <p:cNvPr id="488" name="Google Shape;488;p82"/>
          <p:cNvSpPr/>
          <p:nvPr/>
        </p:nvSpPr>
        <p:spPr>
          <a:xfrm rot="-5400000">
            <a:off x="5712400" y="-5760516"/>
            <a:ext cx="774000" cy="121988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9" name="Google Shape;489;p82"/>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1_1">
    <p:spTree>
      <p:nvGrpSpPr>
        <p:cNvPr id="490" name="Shape 490"/>
        <p:cNvGrpSpPr/>
        <p:nvPr/>
      </p:nvGrpSpPr>
      <p:grpSpPr>
        <a:xfrm>
          <a:off x="0" y="0"/>
          <a:ext cx="0" cy="0"/>
          <a:chOff x="0" y="0"/>
          <a:chExt cx="0" cy="0"/>
        </a:xfrm>
      </p:grpSpPr>
      <p:sp>
        <p:nvSpPr>
          <p:cNvPr id="491" name="Google Shape;491;p83"/>
          <p:cNvSpPr/>
          <p:nvPr/>
        </p:nvSpPr>
        <p:spPr>
          <a:xfrm>
            <a:off x="-24091" y="-47833"/>
            <a:ext cx="9876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2" name="Google Shape;492;p83"/>
          <p:cNvSpPr/>
          <p:nvPr/>
        </p:nvSpPr>
        <p:spPr>
          <a:xfrm>
            <a:off x="11228491" y="-24000"/>
            <a:ext cx="9876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3" name="Google Shape;493;p83"/>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APTION_ONLY_1">
    <p:spTree>
      <p:nvGrpSpPr>
        <p:cNvPr id="494" name="Shape 494"/>
        <p:cNvGrpSpPr/>
        <p:nvPr/>
      </p:nvGrpSpPr>
      <p:grpSpPr>
        <a:xfrm>
          <a:off x="0" y="0"/>
          <a:ext cx="0" cy="0"/>
          <a:chOff x="0" y="0"/>
          <a:chExt cx="0" cy="0"/>
        </a:xfrm>
      </p:grpSpPr>
      <p:sp>
        <p:nvSpPr>
          <p:cNvPr id="495" name="Google Shape;495;p84"/>
          <p:cNvSpPr txBox="1"/>
          <p:nvPr>
            <p:ph idx="1" type="body"/>
          </p:nvPr>
        </p:nvSpPr>
        <p:spPr>
          <a:xfrm>
            <a:off x="950967" y="5224667"/>
            <a:ext cx="10290000" cy="681600"/>
          </a:xfrm>
          <a:prstGeom prst="rect">
            <a:avLst/>
          </a:prstGeom>
          <a:solidFill>
            <a:schemeClr val="lt1"/>
          </a:solidFill>
        </p:spPr>
        <p:txBody>
          <a:bodyPr anchorCtr="0" anchor="ctr" bIns="121900" lIns="121900" spcFirstLastPara="1" rIns="121900" wrap="square" tIns="121900">
            <a:noAutofit/>
          </a:bodyPr>
          <a:lstStyle>
            <a:lvl1pPr indent="-228600" lvl="0" marL="457200" rtl="0" algn="ctr">
              <a:lnSpc>
                <a:spcPct val="100000"/>
              </a:lnSpc>
              <a:spcBef>
                <a:spcPts val="0"/>
              </a:spcBef>
              <a:spcAft>
                <a:spcPts val="0"/>
              </a:spcAft>
              <a:buClr>
                <a:srgbClr val="000000"/>
              </a:buClr>
              <a:buSzPts val="2800"/>
              <a:buFont typeface="Montserrat"/>
              <a:buNone/>
              <a:defRPr b="1" sz="3300">
                <a:solidFill>
                  <a:srgbClr val="000000"/>
                </a:solidFill>
                <a:latin typeface="Playfair Display"/>
                <a:ea typeface="Playfair Display"/>
                <a:cs typeface="Playfair Display"/>
                <a:sym typeface="Playfair Display"/>
              </a:defRPr>
            </a:lvl1pPr>
          </a:lstStyle>
          <a:p/>
        </p:txBody>
      </p:sp>
      <p:sp>
        <p:nvSpPr>
          <p:cNvPr id="496" name="Google Shape;496;p84"/>
          <p:cNvSpPr/>
          <p:nvPr/>
        </p:nvSpPr>
        <p:spPr>
          <a:xfrm rot="10800000">
            <a:off x="133" y="6128091"/>
            <a:ext cx="12192000" cy="75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MAIN_POINT_1">
    <p:bg>
      <p:bgPr>
        <a:solidFill>
          <a:schemeClr val="dk2"/>
        </a:solidFill>
      </p:bgPr>
    </p:bg>
    <p:spTree>
      <p:nvGrpSpPr>
        <p:cNvPr id="497" name="Shape 497"/>
        <p:cNvGrpSpPr/>
        <p:nvPr/>
      </p:nvGrpSpPr>
      <p:grpSpPr>
        <a:xfrm>
          <a:off x="0" y="0"/>
          <a:ext cx="0" cy="0"/>
          <a:chOff x="0" y="0"/>
          <a:chExt cx="0" cy="0"/>
        </a:xfrm>
      </p:grpSpPr>
      <p:sp>
        <p:nvSpPr>
          <p:cNvPr id="498" name="Google Shape;498;p85"/>
          <p:cNvSpPr txBox="1"/>
          <p:nvPr>
            <p:ph type="title"/>
          </p:nvPr>
        </p:nvSpPr>
        <p:spPr>
          <a:xfrm>
            <a:off x="1873167" y="1361800"/>
            <a:ext cx="8445600" cy="4134400"/>
          </a:xfrm>
          <a:prstGeom prst="rect">
            <a:avLst/>
          </a:prstGeom>
        </p:spPr>
        <p:txBody>
          <a:bodyPr anchorCtr="0" anchor="ctr" bIns="121900" lIns="121900" spcFirstLastPara="1" rIns="121900" wrap="square" tIns="121900">
            <a:noAutofit/>
          </a:bodyPr>
          <a:lstStyle>
            <a:lvl1pPr lvl="0" rtl="0" algn="ctr">
              <a:spcBef>
                <a:spcPts val="0"/>
              </a:spcBef>
              <a:spcAft>
                <a:spcPts val="0"/>
              </a:spcAft>
              <a:buClr>
                <a:schemeClr val="lt1"/>
              </a:buClr>
              <a:buSzPts val="6700"/>
              <a:buFont typeface="Playfair Display"/>
              <a:buNone/>
              <a:defRPr sz="13300">
                <a:solidFill>
                  <a:schemeClr val="lt1"/>
                </a:solidFill>
                <a:latin typeface="Playfair Display"/>
                <a:ea typeface="Playfair Display"/>
                <a:cs typeface="Playfair Display"/>
                <a:sym typeface="Playfair Display"/>
              </a:defRPr>
            </a:lvl1pPr>
            <a:lvl2pPr lvl="1" rt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2pPr>
            <a:lvl3pPr lvl="2" rt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3pPr>
            <a:lvl4pPr lvl="3" rt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4pPr>
            <a:lvl5pPr lvl="4" rt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5pPr>
            <a:lvl6pPr lvl="5" rt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6pPr>
            <a:lvl7pPr lvl="6" rt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7pPr>
            <a:lvl8pPr lvl="7" rt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8pPr>
            <a:lvl9pPr lvl="8" rtl="0" algn="ctr">
              <a:spcBef>
                <a:spcPts val="0"/>
              </a:spcBef>
              <a:spcAft>
                <a:spcPts val="0"/>
              </a:spcAft>
              <a:buClr>
                <a:schemeClr val="lt1"/>
              </a:buClr>
              <a:buSzPts val="6700"/>
              <a:buFont typeface="Playfair Display"/>
              <a:buNone/>
              <a:defRPr sz="6700">
                <a:solidFill>
                  <a:schemeClr val="lt1"/>
                </a:solidFill>
                <a:latin typeface="Playfair Display"/>
                <a:ea typeface="Playfair Display"/>
                <a:cs typeface="Playfair Display"/>
                <a:sym typeface="Playfair Display"/>
              </a:defRPr>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MAIN_POINT_1_1">
    <p:bg>
      <p:bgPr>
        <a:solidFill>
          <a:schemeClr val="lt1"/>
        </a:solidFill>
      </p:bgPr>
    </p:bg>
    <p:spTree>
      <p:nvGrpSpPr>
        <p:cNvPr id="499" name="Shape 499"/>
        <p:cNvGrpSpPr/>
        <p:nvPr/>
      </p:nvGrpSpPr>
      <p:grpSpPr>
        <a:xfrm>
          <a:off x="0" y="0"/>
          <a:ext cx="0" cy="0"/>
          <a:chOff x="0" y="0"/>
          <a:chExt cx="0" cy="0"/>
        </a:xfrm>
      </p:grpSpPr>
      <p:sp>
        <p:nvSpPr>
          <p:cNvPr id="500" name="Google Shape;500;p86"/>
          <p:cNvSpPr txBox="1"/>
          <p:nvPr>
            <p:ph type="title"/>
          </p:nvPr>
        </p:nvSpPr>
        <p:spPr>
          <a:xfrm>
            <a:off x="950967" y="1949267"/>
            <a:ext cx="5786800" cy="2959600"/>
          </a:xfrm>
          <a:prstGeom prst="rect">
            <a:avLst/>
          </a:prstGeom>
        </p:spPr>
        <p:txBody>
          <a:bodyPr anchorCtr="0" anchor="ctr" bIns="121900" lIns="121900" spcFirstLastPara="1" rIns="121900" wrap="square" tIns="121900">
            <a:noAutofit/>
          </a:bodyPr>
          <a:lstStyle>
            <a:lvl1pPr lvl="0" rtl="0" algn="l">
              <a:spcBef>
                <a:spcPts val="0"/>
              </a:spcBef>
              <a:spcAft>
                <a:spcPts val="0"/>
              </a:spcAft>
              <a:buSzPts val="9300"/>
              <a:buFont typeface="Playfair Display"/>
              <a:buNone/>
              <a:defRPr sz="9300">
                <a:latin typeface="Playfair Display"/>
                <a:ea typeface="Playfair Display"/>
                <a:cs typeface="Playfair Display"/>
                <a:sym typeface="Playfair Display"/>
              </a:defRPr>
            </a:lvl1pPr>
            <a:lvl2pPr lvl="1" rtl="0" algn="l">
              <a:spcBef>
                <a:spcPts val="0"/>
              </a:spcBef>
              <a:spcAft>
                <a:spcPts val="0"/>
              </a:spcAft>
              <a:buSzPts val="9300"/>
              <a:buFont typeface="Playfair Display"/>
              <a:buNone/>
              <a:defRPr sz="9300">
                <a:latin typeface="Playfair Display"/>
                <a:ea typeface="Playfair Display"/>
                <a:cs typeface="Playfair Display"/>
                <a:sym typeface="Playfair Display"/>
              </a:defRPr>
            </a:lvl2pPr>
            <a:lvl3pPr lvl="2" rtl="0" algn="l">
              <a:spcBef>
                <a:spcPts val="0"/>
              </a:spcBef>
              <a:spcAft>
                <a:spcPts val="0"/>
              </a:spcAft>
              <a:buSzPts val="9300"/>
              <a:buFont typeface="Playfair Display"/>
              <a:buNone/>
              <a:defRPr sz="9300">
                <a:latin typeface="Playfair Display"/>
                <a:ea typeface="Playfair Display"/>
                <a:cs typeface="Playfair Display"/>
                <a:sym typeface="Playfair Display"/>
              </a:defRPr>
            </a:lvl3pPr>
            <a:lvl4pPr lvl="3" rtl="0" algn="l">
              <a:spcBef>
                <a:spcPts val="0"/>
              </a:spcBef>
              <a:spcAft>
                <a:spcPts val="0"/>
              </a:spcAft>
              <a:buSzPts val="9300"/>
              <a:buFont typeface="Playfair Display"/>
              <a:buNone/>
              <a:defRPr sz="9300">
                <a:latin typeface="Playfair Display"/>
                <a:ea typeface="Playfair Display"/>
                <a:cs typeface="Playfair Display"/>
                <a:sym typeface="Playfair Display"/>
              </a:defRPr>
            </a:lvl4pPr>
            <a:lvl5pPr lvl="4" rtl="0" algn="l">
              <a:spcBef>
                <a:spcPts val="0"/>
              </a:spcBef>
              <a:spcAft>
                <a:spcPts val="0"/>
              </a:spcAft>
              <a:buSzPts val="9300"/>
              <a:buFont typeface="Playfair Display"/>
              <a:buNone/>
              <a:defRPr sz="9300">
                <a:latin typeface="Playfair Display"/>
                <a:ea typeface="Playfair Display"/>
                <a:cs typeface="Playfair Display"/>
                <a:sym typeface="Playfair Display"/>
              </a:defRPr>
            </a:lvl5pPr>
            <a:lvl6pPr lvl="5" rtl="0" algn="l">
              <a:spcBef>
                <a:spcPts val="0"/>
              </a:spcBef>
              <a:spcAft>
                <a:spcPts val="0"/>
              </a:spcAft>
              <a:buSzPts val="9300"/>
              <a:buFont typeface="Playfair Display"/>
              <a:buNone/>
              <a:defRPr sz="9300">
                <a:latin typeface="Playfair Display"/>
                <a:ea typeface="Playfair Display"/>
                <a:cs typeface="Playfair Display"/>
                <a:sym typeface="Playfair Display"/>
              </a:defRPr>
            </a:lvl6pPr>
            <a:lvl7pPr lvl="6" rtl="0" algn="l">
              <a:spcBef>
                <a:spcPts val="0"/>
              </a:spcBef>
              <a:spcAft>
                <a:spcPts val="0"/>
              </a:spcAft>
              <a:buSzPts val="9300"/>
              <a:buFont typeface="Playfair Display"/>
              <a:buNone/>
              <a:defRPr sz="9300">
                <a:latin typeface="Playfair Display"/>
                <a:ea typeface="Playfair Display"/>
                <a:cs typeface="Playfair Display"/>
                <a:sym typeface="Playfair Display"/>
              </a:defRPr>
            </a:lvl7pPr>
            <a:lvl8pPr lvl="7" rtl="0" algn="l">
              <a:spcBef>
                <a:spcPts val="0"/>
              </a:spcBef>
              <a:spcAft>
                <a:spcPts val="0"/>
              </a:spcAft>
              <a:buSzPts val="9300"/>
              <a:buFont typeface="Playfair Display"/>
              <a:buNone/>
              <a:defRPr sz="9300">
                <a:latin typeface="Playfair Display"/>
                <a:ea typeface="Playfair Display"/>
                <a:cs typeface="Playfair Display"/>
                <a:sym typeface="Playfair Display"/>
              </a:defRPr>
            </a:lvl8pPr>
            <a:lvl9pPr lvl="8" rtl="0" algn="l">
              <a:spcBef>
                <a:spcPts val="0"/>
              </a:spcBef>
              <a:spcAft>
                <a:spcPts val="0"/>
              </a:spcAft>
              <a:buSzPts val="9300"/>
              <a:buFont typeface="Playfair Display"/>
              <a:buNone/>
              <a:defRPr sz="9300">
                <a:latin typeface="Playfair Display"/>
                <a:ea typeface="Playfair Display"/>
                <a:cs typeface="Playfair Display"/>
                <a:sym typeface="Playfair Display"/>
              </a:defRPr>
            </a:lvl9pPr>
          </a:lstStyle>
          <a:p/>
        </p:txBody>
      </p:sp>
      <p:sp>
        <p:nvSpPr>
          <p:cNvPr id="501" name="Google Shape;501;p86"/>
          <p:cNvSpPr/>
          <p:nvPr/>
        </p:nvSpPr>
        <p:spPr>
          <a:xfrm>
            <a:off x="0" y="0"/>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2" name="Google Shape;502;p86"/>
          <p:cNvSpPr/>
          <p:nvPr/>
        </p:nvSpPr>
        <p:spPr>
          <a:xfrm>
            <a:off x="0" y="6096000"/>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03" name="Shape 503"/>
        <p:cNvGrpSpPr/>
        <p:nvPr/>
      </p:nvGrpSpPr>
      <p:grpSpPr>
        <a:xfrm>
          <a:off x="0" y="0"/>
          <a:ext cx="0" cy="0"/>
          <a:chOff x="0" y="0"/>
          <a:chExt cx="0" cy="0"/>
        </a:xfrm>
      </p:grpSpPr>
      <p:sp>
        <p:nvSpPr>
          <p:cNvPr id="504" name="Google Shape;504;p87"/>
          <p:cNvSpPr/>
          <p:nvPr/>
        </p:nvSpPr>
        <p:spPr>
          <a:xfrm>
            <a:off x="0" y="0"/>
            <a:ext cx="60984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5" name="Google Shape;505;p87"/>
          <p:cNvSpPr txBox="1"/>
          <p:nvPr>
            <p:ph type="title"/>
          </p:nvPr>
        </p:nvSpPr>
        <p:spPr>
          <a:xfrm>
            <a:off x="950967" y="3286234"/>
            <a:ext cx="4350000" cy="9616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chemeClr val="lt1"/>
              </a:buClr>
              <a:buSzPts val="3300"/>
              <a:buFont typeface="Playfair Display"/>
              <a:buNone/>
              <a:defRPr b="1" sz="5300">
                <a:solidFill>
                  <a:schemeClr val="lt1"/>
                </a:solidFill>
                <a:latin typeface="Playfair Display"/>
                <a:ea typeface="Playfair Display"/>
                <a:cs typeface="Playfair Display"/>
                <a:sym typeface="Playfair Display"/>
              </a:defRPr>
            </a:lvl1pPr>
            <a:lvl2pPr lvl="1"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2pPr>
            <a:lvl3pPr lvl="2"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3pPr>
            <a:lvl4pPr lvl="3"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4pPr>
            <a:lvl5pPr lvl="4"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5pPr>
            <a:lvl6pPr lvl="5"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6pPr>
            <a:lvl7pPr lvl="6"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7pPr>
            <a:lvl8pPr lvl="7"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8pPr>
            <a:lvl9pPr lvl="8"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9pPr>
          </a:lstStyle>
          <a:p/>
        </p:txBody>
      </p:sp>
      <p:sp>
        <p:nvSpPr>
          <p:cNvPr id="506" name="Google Shape;506;p87"/>
          <p:cNvSpPr txBox="1"/>
          <p:nvPr>
            <p:ph idx="1" type="subTitle"/>
          </p:nvPr>
        </p:nvSpPr>
        <p:spPr>
          <a:xfrm>
            <a:off x="950967" y="4202025"/>
            <a:ext cx="4350000" cy="570400"/>
          </a:xfrm>
          <a:prstGeom prst="rect">
            <a:avLst/>
          </a:prstGeom>
        </p:spPr>
        <p:txBody>
          <a:bodyPr anchorCtr="0" anchor="t" bIns="121900" lIns="121900" spcFirstLastPara="1" rIns="121900" wrap="square" tIns="121900">
            <a:noAutofit/>
          </a:bodyPr>
          <a:lstStyle>
            <a:lvl1pPr lvl="0" rtl="0" algn="r">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2pPr>
            <a:lvl3pPr lvl="2"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3pPr>
            <a:lvl4pPr lvl="3"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4pPr>
            <a:lvl5pPr lvl="4"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5pPr>
            <a:lvl6pPr lvl="5"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6pPr>
            <a:lvl7pPr lvl="6"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7pPr>
            <a:lvl8pPr lvl="7"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8pPr>
            <a:lvl9pPr lvl="8"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9pPr>
          </a:lstStyle>
          <a:p/>
        </p:txBody>
      </p:sp>
      <p:sp>
        <p:nvSpPr>
          <p:cNvPr id="507" name="Google Shape;507;p87"/>
          <p:cNvSpPr txBox="1"/>
          <p:nvPr>
            <p:ph hasCustomPrompt="1" idx="2" type="title"/>
          </p:nvPr>
        </p:nvSpPr>
        <p:spPr>
          <a:xfrm>
            <a:off x="4208567" y="2085567"/>
            <a:ext cx="1092400" cy="1133200"/>
          </a:xfrm>
          <a:prstGeom prst="rect">
            <a:avLst/>
          </a:prstGeom>
        </p:spPr>
        <p:txBody>
          <a:bodyPr anchorCtr="0" anchor="t" bIns="121900" lIns="121900" spcFirstLastPara="1" rIns="121900" wrap="square" tIns="121900">
            <a:noAutofit/>
          </a:bodyPr>
          <a:lstStyle>
            <a:lvl1pPr lvl="0" rtl="0" algn="r">
              <a:spcBef>
                <a:spcPts val="0"/>
              </a:spcBef>
              <a:spcAft>
                <a:spcPts val="0"/>
              </a:spcAft>
              <a:buClr>
                <a:srgbClr val="FFFFFF"/>
              </a:buClr>
              <a:buSzPts val="2800"/>
              <a:buFont typeface="Playfair Display"/>
              <a:buNone/>
              <a:defRPr b="1" sz="5300">
                <a:solidFill>
                  <a:schemeClr val="lt1"/>
                </a:solidFill>
                <a:latin typeface="Playfair Display"/>
                <a:ea typeface="Playfair Display"/>
                <a:cs typeface="Playfair Display"/>
                <a:sym typeface="Playfair Display"/>
              </a:defRPr>
            </a:lvl1pPr>
            <a:lvl2pPr lvl="1"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2pPr>
            <a:lvl3pPr lvl="2"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3pPr>
            <a:lvl4pPr lvl="3"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4pPr>
            <a:lvl5pPr lvl="4"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5pPr>
            <a:lvl6pPr lvl="5"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6pPr>
            <a:lvl7pPr lvl="6"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7pPr>
            <a:lvl8pPr lvl="7"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8pPr>
            <a:lvl9pPr lvl="8"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solidFill>
          <a:schemeClr val="dk2"/>
        </a:solidFill>
      </p:bgPr>
    </p:bg>
    <p:spTree>
      <p:nvGrpSpPr>
        <p:cNvPr id="508" name="Shape 508"/>
        <p:cNvGrpSpPr/>
        <p:nvPr/>
      </p:nvGrpSpPr>
      <p:grpSpPr>
        <a:xfrm>
          <a:off x="0" y="0"/>
          <a:ext cx="0" cy="0"/>
          <a:chOff x="0" y="0"/>
          <a:chExt cx="0" cy="0"/>
        </a:xfrm>
      </p:grpSpPr>
      <p:sp>
        <p:nvSpPr>
          <p:cNvPr id="509" name="Google Shape;509;p88"/>
          <p:cNvSpPr txBox="1"/>
          <p:nvPr>
            <p:ph type="title"/>
          </p:nvPr>
        </p:nvSpPr>
        <p:spPr>
          <a:xfrm>
            <a:off x="6492250" y="2685901"/>
            <a:ext cx="4350000" cy="961600"/>
          </a:xfrm>
          <a:prstGeom prst="rect">
            <a:avLst/>
          </a:prstGeom>
        </p:spPr>
        <p:txBody>
          <a:bodyPr anchorCtr="0" anchor="b" bIns="121900" lIns="121900" spcFirstLastPara="1" rIns="121900" wrap="square" tIns="121900">
            <a:noAutofit/>
          </a:bodyPr>
          <a:lstStyle>
            <a:lvl1pPr lvl="0" rtl="0" algn="l">
              <a:spcBef>
                <a:spcPts val="0"/>
              </a:spcBef>
              <a:spcAft>
                <a:spcPts val="0"/>
              </a:spcAft>
              <a:buClr>
                <a:schemeClr val="lt1"/>
              </a:buClr>
              <a:buSzPts val="3300"/>
              <a:buFont typeface="Playfair Display"/>
              <a:buNone/>
              <a:defRPr b="1" sz="5300">
                <a:solidFill>
                  <a:schemeClr val="lt1"/>
                </a:solidFill>
                <a:latin typeface="Playfair Display"/>
                <a:ea typeface="Playfair Display"/>
                <a:cs typeface="Playfair Display"/>
                <a:sym typeface="Playfair Display"/>
              </a:defRPr>
            </a:lvl1pPr>
            <a:lvl2pPr lvl="1"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2pPr>
            <a:lvl3pPr lvl="2"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3pPr>
            <a:lvl4pPr lvl="3"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4pPr>
            <a:lvl5pPr lvl="4"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5pPr>
            <a:lvl6pPr lvl="5"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6pPr>
            <a:lvl7pPr lvl="6"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7pPr>
            <a:lvl8pPr lvl="7"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8pPr>
            <a:lvl9pPr lvl="8"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9pPr>
          </a:lstStyle>
          <a:p/>
        </p:txBody>
      </p:sp>
      <p:sp>
        <p:nvSpPr>
          <p:cNvPr id="510" name="Google Shape;510;p88"/>
          <p:cNvSpPr txBox="1"/>
          <p:nvPr>
            <p:ph idx="1" type="subTitle"/>
          </p:nvPr>
        </p:nvSpPr>
        <p:spPr>
          <a:xfrm>
            <a:off x="6492250" y="3601692"/>
            <a:ext cx="4350000" cy="5704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2pPr>
            <a:lvl3pPr lvl="2"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3pPr>
            <a:lvl4pPr lvl="3"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4pPr>
            <a:lvl5pPr lvl="4"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5pPr>
            <a:lvl6pPr lvl="5"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6pPr>
            <a:lvl7pPr lvl="6"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7pPr>
            <a:lvl8pPr lvl="7"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8pPr>
            <a:lvl9pPr lvl="8" rtl="0" algn="r">
              <a:spcBef>
                <a:spcPts val="0"/>
              </a:spcBef>
              <a:spcAft>
                <a:spcPts val="0"/>
              </a:spcAft>
              <a:buClr>
                <a:schemeClr val="lt1"/>
              </a:buClr>
              <a:buSzPts val="1900"/>
              <a:buFont typeface="Montserrat"/>
              <a:buNone/>
              <a:defRPr>
                <a:solidFill>
                  <a:schemeClr val="lt1"/>
                </a:solidFill>
                <a:latin typeface="Montserrat"/>
                <a:ea typeface="Montserrat"/>
                <a:cs typeface="Montserrat"/>
                <a:sym typeface="Montserrat"/>
              </a:defRPr>
            </a:lvl9pPr>
          </a:lstStyle>
          <a:p/>
        </p:txBody>
      </p:sp>
      <p:sp>
        <p:nvSpPr>
          <p:cNvPr id="511" name="Google Shape;511;p88"/>
          <p:cNvSpPr txBox="1"/>
          <p:nvPr>
            <p:ph hasCustomPrompt="1" idx="2" type="title"/>
          </p:nvPr>
        </p:nvSpPr>
        <p:spPr>
          <a:xfrm>
            <a:off x="1349750" y="1517400"/>
            <a:ext cx="4644400" cy="38232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rgbClr val="FFFFFF"/>
              </a:buClr>
              <a:buSzPts val="2800"/>
              <a:buFont typeface="Playfair Display"/>
              <a:buNone/>
              <a:defRPr b="1" sz="26700">
                <a:solidFill>
                  <a:schemeClr val="lt1"/>
                </a:solidFill>
                <a:latin typeface="Playfair Display"/>
                <a:ea typeface="Playfair Display"/>
                <a:cs typeface="Playfair Display"/>
                <a:sym typeface="Playfair Display"/>
              </a:defRPr>
            </a:lvl1pPr>
            <a:lvl2pPr lvl="1"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2pPr>
            <a:lvl3pPr lvl="2"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3pPr>
            <a:lvl4pPr lvl="3"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4pPr>
            <a:lvl5pPr lvl="4"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5pPr>
            <a:lvl6pPr lvl="5"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6pPr>
            <a:lvl7pPr lvl="6"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7pPr>
            <a:lvl8pPr lvl="7"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8pPr>
            <a:lvl9pPr lvl="8" rtl="0" algn="r">
              <a:spcBef>
                <a:spcPts val="0"/>
              </a:spcBef>
              <a:spcAft>
                <a:spcPts val="0"/>
              </a:spcAft>
              <a:buClr>
                <a:schemeClr val="lt1"/>
              </a:buClr>
              <a:buSzPts val="2800"/>
              <a:buFont typeface="Playfair Display"/>
              <a:buNone/>
              <a:defRPr sz="2800">
                <a:solidFill>
                  <a:schemeClr val="lt1"/>
                </a:solidFill>
                <a:latin typeface="Playfair Display"/>
                <a:ea typeface="Playfair Display"/>
                <a:cs typeface="Playfair Display"/>
                <a:sym typeface="Playfair Display"/>
              </a:defRPr>
            </a:lvl9pPr>
          </a:lstStyle>
          <a:p>
            <a:r>
              <a:t>xx%</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_1">
    <p:spTree>
      <p:nvGrpSpPr>
        <p:cNvPr id="512" name="Shape 512"/>
        <p:cNvGrpSpPr/>
        <p:nvPr/>
      </p:nvGrpSpPr>
      <p:grpSpPr>
        <a:xfrm>
          <a:off x="0" y="0"/>
          <a:ext cx="0" cy="0"/>
          <a:chOff x="0" y="0"/>
          <a:chExt cx="0" cy="0"/>
        </a:xfrm>
      </p:grpSpPr>
      <p:sp>
        <p:nvSpPr>
          <p:cNvPr id="513" name="Google Shape;513;p89"/>
          <p:cNvSpPr/>
          <p:nvPr/>
        </p:nvSpPr>
        <p:spPr>
          <a:xfrm>
            <a:off x="6096067" y="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4" name="Google Shape;514;p89"/>
          <p:cNvSpPr txBox="1"/>
          <p:nvPr>
            <p:ph type="title"/>
          </p:nvPr>
        </p:nvSpPr>
        <p:spPr>
          <a:xfrm>
            <a:off x="7254233" y="2093264"/>
            <a:ext cx="3986800" cy="1142800"/>
          </a:xfrm>
          <a:prstGeom prst="rect">
            <a:avLst/>
          </a:prstGeom>
        </p:spPr>
        <p:txBody>
          <a:bodyPr anchorCtr="0" anchor="b" bIns="121900" lIns="121900" spcFirstLastPara="1" rIns="121900" wrap="square" tIns="121900">
            <a:noAutofit/>
          </a:bodyPr>
          <a:lstStyle>
            <a:lvl1pPr lvl="0" rtl="0" algn="l">
              <a:spcBef>
                <a:spcPts val="0"/>
              </a:spcBef>
              <a:spcAft>
                <a:spcPts val="0"/>
              </a:spcAft>
              <a:buClr>
                <a:schemeClr val="lt1"/>
              </a:buClr>
              <a:buSzPts val="2800"/>
              <a:buFont typeface="Montserrat"/>
              <a:buNone/>
              <a:defRPr b="1" sz="3300">
                <a:solidFill>
                  <a:schemeClr val="lt1"/>
                </a:solidFill>
              </a:defRPr>
            </a:lvl1pPr>
            <a:lvl2pPr lvl="1" rtl="0" algn="l">
              <a:spcBef>
                <a:spcPts val="0"/>
              </a:spcBef>
              <a:spcAft>
                <a:spcPts val="0"/>
              </a:spcAft>
              <a:buSzPts val="2800"/>
              <a:buFont typeface="Montserrat"/>
              <a:buNone/>
              <a:defRPr b="1" sz="2800">
                <a:latin typeface="Montserrat"/>
                <a:ea typeface="Montserrat"/>
                <a:cs typeface="Montserrat"/>
                <a:sym typeface="Montserrat"/>
              </a:defRPr>
            </a:lvl2pPr>
            <a:lvl3pPr lvl="2" rtl="0" algn="l">
              <a:spcBef>
                <a:spcPts val="0"/>
              </a:spcBef>
              <a:spcAft>
                <a:spcPts val="0"/>
              </a:spcAft>
              <a:buSzPts val="2800"/>
              <a:buFont typeface="Montserrat"/>
              <a:buNone/>
              <a:defRPr b="1" sz="2800">
                <a:latin typeface="Montserrat"/>
                <a:ea typeface="Montserrat"/>
                <a:cs typeface="Montserrat"/>
                <a:sym typeface="Montserrat"/>
              </a:defRPr>
            </a:lvl3pPr>
            <a:lvl4pPr lvl="3" rtl="0" algn="l">
              <a:spcBef>
                <a:spcPts val="0"/>
              </a:spcBef>
              <a:spcAft>
                <a:spcPts val="0"/>
              </a:spcAft>
              <a:buSzPts val="2800"/>
              <a:buFont typeface="Montserrat"/>
              <a:buNone/>
              <a:defRPr b="1" sz="2800">
                <a:latin typeface="Montserrat"/>
                <a:ea typeface="Montserrat"/>
                <a:cs typeface="Montserrat"/>
                <a:sym typeface="Montserrat"/>
              </a:defRPr>
            </a:lvl4pPr>
            <a:lvl5pPr lvl="4" rtl="0" algn="l">
              <a:spcBef>
                <a:spcPts val="0"/>
              </a:spcBef>
              <a:spcAft>
                <a:spcPts val="0"/>
              </a:spcAft>
              <a:buSzPts val="2800"/>
              <a:buFont typeface="Montserrat"/>
              <a:buNone/>
              <a:defRPr b="1" sz="2800">
                <a:latin typeface="Montserrat"/>
                <a:ea typeface="Montserrat"/>
                <a:cs typeface="Montserrat"/>
                <a:sym typeface="Montserrat"/>
              </a:defRPr>
            </a:lvl5pPr>
            <a:lvl6pPr lvl="5" rtl="0" algn="l">
              <a:spcBef>
                <a:spcPts val="0"/>
              </a:spcBef>
              <a:spcAft>
                <a:spcPts val="0"/>
              </a:spcAft>
              <a:buSzPts val="2800"/>
              <a:buFont typeface="Montserrat"/>
              <a:buNone/>
              <a:defRPr b="1" sz="2800">
                <a:latin typeface="Montserrat"/>
                <a:ea typeface="Montserrat"/>
                <a:cs typeface="Montserrat"/>
                <a:sym typeface="Montserrat"/>
              </a:defRPr>
            </a:lvl6pPr>
            <a:lvl7pPr lvl="6" rtl="0" algn="l">
              <a:spcBef>
                <a:spcPts val="0"/>
              </a:spcBef>
              <a:spcAft>
                <a:spcPts val="0"/>
              </a:spcAft>
              <a:buSzPts val="2800"/>
              <a:buFont typeface="Montserrat"/>
              <a:buNone/>
              <a:defRPr b="1" sz="2800">
                <a:latin typeface="Montserrat"/>
                <a:ea typeface="Montserrat"/>
                <a:cs typeface="Montserrat"/>
                <a:sym typeface="Montserrat"/>
              </a:defRPr>
            </a:lvl7pPr>
            <a:lvl8pPr lvl="7" rtl="0" algn="l">
              <a:spcBef>
                <a:spcPts val="0"/>
              </a:spcBef>
              <a:spcAft>
                <a:spcPts val="0"/>
              </a:spcAft>
              <a:buSzPts val="2800"/>
              <a:buFont typeface="Montserrat"/>
              <a:buNone/>
              <a:defRPr b="1" sz="2800">
                <a:latin typeface="Montserrat"/>
                <a:ea typeface="Montserrat"/>
                <a:cs typeface="Montserrat"/>
                <a:sym typeface="Montserrat"/>
              </a:defRPr>
            </a:lvl8pPr>
            <a:lvl9pPr lvl="8" rtl="0" algn="l">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515" name="Google Shape;515;p89"/>
          <p:cNvSpPr txBox="1"/>
          <p:nvPr>
            <p:ph idx="1" type="subTitle"/>
          </p:nvPr>
        </p:nvSpPr>
        <p:spPr>
          <a:xfrm>
            <a:off x="7254033" y="3252660"/>
            <a:ext cx="3986800" cy="1506000"/>
          </a:xfrm>
          <a:prstGeom prst="rect">
            <a:avLst/>
          </a:prstGeom>
        </p:spPr>
        <p:txBody>
          <a:bodyPr anchorCtr="0" anchor="t" bIns="121900" lIns="121900" spcFirstLastPara="1" rIns="121900" wrap="square" tIns="121900">
            <a:noAutofit/>
          </a:bodyPr>
          <a:lstStyle>
            <a:lvl1pPr lvl="0" rtl="0">
              <a:spcBef>
                <a:spcPts val="0"/>
              </a:spcBef>
              <a:spcAft>
                <a:spcPts val="0"/>
              </a:spcAft>
              <a:buClr>
                <a:srgbClr val="000000"/>
              </a:buClr>
              <a:buSzPts val="1900"/>
              <a:buFont typeface="Montserrat"/>
              <a:buNone/>
              <a:defRPr sz="1900">
                <a:solidFill>
                  <a:schemeClr val="lt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
    <p:spTree>
      <p:nvGrpSpPr>
        <p:cNvPr id="516" name="Shape 516"/>
        <p:cNvGrpSpPr/>
        <p:nvPr/>
      </p:nvGrpSpPr>
      <p:grpSpPr>
        <a:xfrm>
          <a:off x="0" y="0"/>
          <a:ext cx="0" cy="0"/>
          <a:chOff x="0" y="0"/>
          <a:chExt cx="0" cy="0"/>
        </a:xfrm>
      </p:grpSpPr>
      <p:sp>
        <p:nvSpPr>
          <p:cNvPr id="517" name="Google Shape;517;p90"/>
          <p:cNvSpPr/>
          <p:nvPr/>
        </p:nvSpPr>
        <p:spPr>
          <a:xfrm>
            <a:off x="0" y="-67"/>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8" name="Google Shape;518;p90"/>
          <p:cNvSpPr txBox="1"/>
          <p:nvPr>
            <p:ph type="title"/>
          </p:nvPr>
        </p:nvSpPr>
        <p:spPr>
          <a:xfrm>
            <a:off x="951167" y="2313733"/>
            <a:ext cx="3986800" cy="7688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chemeClr val="lt1"/>
              </a:buClr>
              <a:buSzPts val="3300"/>
              <a:buFont typeface="Playfair Display"/>
              <a:buNone/>
              <a:defRPr b="1" sz="3300">
                <a:solidFill>
                  <a:schemeClr val="lt1"/>
                </a:solidFill>
                <a:latin typeface="Playfair Display"/>
                <a:ea typeface="Playfair Display"/>
                <a:cs typeface="Playfair Display"/>
                <a:sym typeface="Playfair Display"/>
              </a:defRPr>
            </a:lvl1pPr>
            <a:lvl2pPr lvl="1" rtl="0" algn="r">
              <a:spcBef>
                <a:spcPts val="0"/>
              </a:spcBef>
              <a:spcAft>
                <a:spcPts val="0"/>
              </a:spcAft>
              <a:buSzPts val="2800"/>
              <a:buFont typeface="Montserrat"/>
              <a:buNone/>
              <a:defRPr b="1" sz="2800">
                <a:latin typeface="Montserrat"/>
                <a:ea typeface="Montserrat"/>
                <a:cs typeface="Montserrat"/>
                <a:sym typeface="Montserrat"/>
              </a:defRPr>
            </a:lvl2pPr>
            <a:lvl3pPr lvl="2" rtl="0" algn="r">
              <a:spcBef>
                <a:spcPts val="0"/>
              </a:spcBef>
              <a:spcAft>
                <a:spcPts val="0"/>
              </a:spcAft>
              <a:buSzPts val="2800"/>
              <a:buFont typeface="Montserrat"/>
              <a:buNone/>
              <a:defRPr b="1" sz="2800">
                <a:latin typeface="Montserrat"/>
                <a:ea typeface="Montserrat"/>
                <a:cs typeface="Montserrat"/>
                <a:sym typeface="Montserrat"/>
              </a:defRPr>
            </a:lvl3pPr>
            <a:lvl4pPr lvl="3" rtl="0" algn="r">
              <a:spcBef>
                <a:spcPts val="0"/>
              </a:spcBef>
              <a:spcAft>
                <a:spcPts val="0"/>
              </a:spcAft>
              <a:buSzPts val="2800"/>
              <a:buFont typeface="Montserrat"/>
              <a:buNone/>
              <a:defRPr b="1" sz="2800">
                <a:latin typeface="Montserrat"/>
                <a:ea typeface="Montserrat"/>
                <a:cs typeface="Montserrat"/>
                <a:sym typeface="Montserrat"/>
              </a:defRPr>
            </a:lvl4pPr>
            <a:lvl5pPr lvl="4" rtl="0" algn="r">
              <a:spcBef>
                <a:spcPts val="0"/>
              </a:spcBef>
              <a:spcAft>
                <a:spcPts val="0"/>
              </a:spcAft>
              <a:buSzPts val="2800"/>
              <a:buFont typeface="Montserrat"/>
              <a:buNone/>
              <a:defRPr b="1" sz="2800">
                <a:latin typeface="Montserrat"/>
                <a:ea typeface="Montserrat"/>
                <a:cs typeface="Montserrat"/>
                <a:sym typeface="Montserrat"/>
              </a:defRPr>
            </a:lvl5pPr>
            <a:lvl6pPr lvl="5" rtl="0" algn="r">
              <a:spcBef>
                <a:spcPts val="0"/>
              </a:spcBef>
              <a:spcAft>
                <a:spcPts val="0"/>
              </a:spcAft>
              <a:buSzPts val="2800"/>
              <a:buFont typeface="Montserrat"/>
              <a:buNone/>
              <a:defRPr b="1" sz="2800">
                <a:latin typeface="Montserrat"/>
                <a:ea typeface="Montserrat"/>
                <a:cs typeface="Montserrat"/>
                <a:sym typeface="Montserrat"/>
              </a:defRPr>
            </a:lvl6pPr>
            <a:lvl7pPr lvl="6" rtl="0" algn="r">
              <a:spcBef>
                <a:spcPts val="0"/>
              </a:spcBef>
              <a:spcAft>
                <a:spcPts val="0"/>
              </a:spcAft>
              <a:buSzPts val="2800"/>
              <a:buFont typeface="Montserrat"/>
              <a:buNone/>
              <a:defRPr b="1" sz="2800">
                <a:latin typeface="Montserrat"/>
                <a:ea typeface="Montserrat"/>
                <a:cs typeface="Montserrat"/>
                <a:sym typeface="Montserrat"/>
              </a:defRPr>
            </a:lvl7pPr>
            <a:lvl8pPr lvl="7" rtl="0" algn="r">
              <a:spcBef>
                <a:spcPts val="0"/>
              </a:spcBef>
              <a:spcAft>
                <a:spcPts val="0"/>
              </a:spcAft>
              <a:buSzPts val="2800"/>
              <a:buFont typeface="Montserrat"/>
              <a:buNone/>
              <a:defRPr b="1" sz="2800">
                <a:latin typeface="Montserrat"/>
                <a:ea typeface="Montserrat"/>
                <a:cs typeface="Montserrat"/>
                <a:sym typeface="Montserrat"/>
              </a:defRPr>
            </a:lvl8pPr>
            <a:lvl9pPr lvl="8" rtl="0" algn="r">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519" name="Google Shape;519;p90"/>
          <p:cNvSpPr txBox="1"/>
          <p:nvPr>
            <p:ph idx="1" type="subTitle"/>
          </p:nvPr>
        </p:nvSpPr>
        <p:spPr>
          <a:xfrm>
            <a:off x="950967" y="3082667"/>
            <a:ext cx="3986800" cy="1461600"/>
          </a:xfrm>
          <a:prstGeom prst="rect">
            <a:avLst/>
          </a:prstGeom>
        </p:spPr>
        <p:txBody>
          <a:bodyPr anchorCtr="0" anchor="t" bIns="121900" lIns="121900" spcFirstLastPara="1" rIns="121900" wrap="square" tIns="121900">
            <a:noAutofit/>
          </a:bodyPr>
          <a:lstStyle>
            <a:lvl1pPr lvl="0" rtl="0" algn="r">
              <a:spcBef>
                <a:spcPts val="0"/>
              </a:spcBef>
              <a:spcAft>
                <a:spcPts val="0"/>
              </a:spcAft>
              <a:buClr>
                <a:srgbClr val="000000"/>
              </a:buClr>
              <a:buSzPts val="1900"/>
              <a:buFont typeface="Montserrat"/>
              <a:buNone/>
              <a:defRPr sz="1900">
                <a:solidFill>
                  <a:schemeClr val="lt1"/>
                </a:solidFill>
                <a:latin typeface="Montserrat"/>
                <a:ea typeface="Montserrat"/>
                <a:cs typeface="Montserrat"/>
                <a:sym typeface="Montserrat"/>
              </a:defRPr>
            </a:lvl1pPr>
            <a:lvl2pPr lvl="1" rtl="0"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520" name="Shape 520"/>
        <p:cNvGrpSpPr/>
        <p:nvPr/>
      </p:nvGrpSpPr>
      <p:grpSpPr>
        <a:xfrm>
          <a:off x="0" y="0"/>
          <a:ext cx="0" cy="0"/>
          <a:chOff x="0" y="0"/>
          <a:chExt cx="0" cy="0"/>
        </a:xfrm>
      </p:grpSpPr>
      <p:sp>
        <p:nvSpPr>
          <p:cNvPr id="521" name="Google Shape;521;p91"/>
          <p:cNvSpPr txBox="1"/>
          <p:nvPr>
            <p:ph type="title"/>
          </p:nvPr>
        </p:nvSpPr>
        <p:spPr>
          <a:xfrm flipH="1">
            <a:off x="1191600" y="2003667"/>
            <a:ext cx="3812000" cy="1726800"/>
          </a:xfrm>
          <a:prstGeom prst="rect">
            <a:avLst/>
          </a:prstGeom>
        </p:spPr>
        <p:txBody>
          <a:bodyPr anchorCtr="0" anchor="b" bIns="121900" lIns="121900" spcFirstLastPara="1" rIns="121900" wrap="square" tIns="121900">
            <a:noAutofit/>
          </a:bodyPr>
          <a:lstStyle>
            <a:lvl1pPr lvl="0" rtl="0" algn="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spcBef>
                <a:spcPts val="0"/>
              </a:spcBef>
              <a:spcAft>
                <a:spcPts val="0"/>
              </a:spcAft>
              <a:buSzPts val="2800"/>
              <a:buFont typeface="Montserrat"/>
              <a:buNone/>
              <a:defRPr b="1" sz="2800">
                <a:latin typeface="Montserrat"/>
                <a:ea typeface="Montserrat"/>
                <a:cs typeface="Montserrat"/>
                <a:sym typeface="Montserrat"/>
              </a:defRPr>
            </a:lvl2pPr>
            <a:lvl3pPr lvl="2" rtl="0">
              <a:spcBef>
                <a:spcPts val="0"/>
              </a:spcBef>
              <a:spcAft>
                <a:spcPts val="0"/>
              </a:spcAft>
              <a:buSzPts val="2800"/>
              <a:buFont typeface="Montserrat"/>
              <a:buNone/>
              <a:defRPr b="1" sz="2800">
                <a:latin typeface="Montserrat"/>
                <a:ea typeface="Montserrat"/>
                <a:cs typeface="Montserrat"/>
                <a:sym typeface="Montserrat"/>
              </a:defRPr>
            </a:lvl3pPr>
            <a:lvl4pPr lvl="3" rtl="0">
              <a:spcBef>
                <a:spcPts val="0"/>
              </a:spcBef>
              <a:spcAft>
                <a:spcPts val="0"/>
              </a:spcAft>
              <a:buSzPts val="2800"/>
              <a:buFont typeface="Montserrat"/>
              <a:buNone/>
              <a:defRPr b="1" sz="2800">
                <a:latin typeface="Montserrat"/>
                <a:ea typeface="Montserrat"/>
                <a:cs typeface="Montserrat"/>
                <a:sym typeface="Montserrat"/>
              </a:defRPr>
            </a:lvl4pPr>
            <a:lvl5pPr lvl="4" rtl="0">
              <a:spcBef>
                <a:spcPts val="0"/>
              </a:spcBef>
              <a:spcAft>
                <a:spcPts val="0"/>
              </a:spcAft>
              <a:buSzPts val="2800"/>
              <a:buFont typeface="Montserrat"/>
              <a:buNone/>
              <a:defRPr b="1" sz="2800">
                <a:latin typeface="Montserrat"/>
                <a:ea typeface="Montserrat"/>
                <a:cs typeface="Montserrat"/>
                <a:sym typeface="Montserrat"/>
              </a:defRPr>
            </a:lvl5pPr>
            <a:lvl6pPr lvl="5" rtl="0">
              <a:spcBef>
                <a:spcPts val="0"/>
              </a:spcBef>
              <a:spcAft>
                <a:spcPts val="0"/>
              </a:spcAft>
              <a:buSzPts val="2800"/>
              <a:buFont typeface="Montserrat"/>
              <a:buNone/>
              <a:defRPr b="1" sz="2800">
                <a:latin typeface="Montserrat"/>
                <a:ea typeface="Montserrat"/>
                <a:cs typeface="Montserrat"/>
                <a:sym typeface="Montserrat"/>
              </a:defRPr>
            </a:lvl6pPr>
            <a:lvl7pPr lvl="6" rtl="0">
              <a:spcBef>
                <a:spcPts val="0"/>
              </a:spcBef>
              <a:spcAft>
                <a:spcPts val="0"/>
              </a:spcAft>
              <a:buSzPts val="2800"/>
              <a:buFont typeface="Montserrat"/>
              <a:buNone/>
              <a:defRPr b="1" sz="2800">
                <a:latin typeface="Montserrat"/>
                <a:ea typeface="Montserrat"/>
                <a:cs typeface="Montserrat"/>
                <a:sym typeface="Montserrat"/>
              </a:defRPr>
            </a:lvl7pPr>
            <a:lvl8pPr lvl="7" rtl="0">
              <a:spcBef>
                <a:spcPts val="0"/>
              </a:spcBef>
              <a:spcAft>
                <a:spcPts val="0"/>
              </a:spcAft>
              <a:buSzPts val="2800"/>
              <a:buFont typeface="Montserrat"/>
              <a:buNone/>
              <a:defRPr b="1" sz="2800">
                <a:latin typeface="Montserrat"/>
                <a:ea typeface="Montserrat"/>
                <a:cs typeface="Montserrat"/>
                <a:sym typeface="Montserrat"/>
              </a:defRPr>
            </a:lvl8pPr>
            <a:lvl9pPr lvl="8" rtl="0">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522" name="Google Shape;522;p91"/>
          <p:cNvSpPr txBox="1"/>
          <p:nvPr>
            <p:ph idx="1" type="subTitle"/>
          </p:nvPr>
        </p:nvSpPr>
        <p:spPr>
          <a:xfrm flipH="1">
            <a:off x="1191600" y="3730300"/>
            <a:ext cx="3812000" cy="1124000"/>
          </a:xfrm>
          <a:prstGeom prst="rect">
            <a:avLst/>
          </a:prstGeom>
        </p:spPr>
        <p:txBody>
          <a:bodyPr anchorCtr="0" anchor="t" bIns="121900" lIns="121900" spcFirstLastPara="1" rIns="121900" wrap="square" tIns="121900">
            <a:noAutofit/>
          </a:bodyPr>
          <a:lstStyle>
            <a:lvl1pPr lvl="0" rtl="0" algn="r">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_1">
    <p:spTree>
      <p:nvGrpSpPr>
        <p:cNvPr id="523" name="Shape 523"/>
        <p:cNvGrpSpPr/>
        <p:nvPr/>
      </p:nvGrpSpPr>
      <p:grpSpPr>
        <a:xfrm>
          <a:off x="0" y="0"/>
          <a:ext cx="0" cy="0"/>
          <a:chOff x="0" y="0"/>
          <a:chExt cx="0" cy="0"/>
        </a:xfrm>
      </p:grpSpPr>
      <p:sp>
        <p:nvSpPr>
          <p:cNvPr id="524" name="Google Shape;524;p92"/>
          <p:cNvSpPr txBox="1"/>
          <p:nvPr>
            <p:ph type="title"/>
          </p:nvPr>
        </p:nvSpPr>
        <p:spPr>
          <a:xfrm>
            <a:off x="953871" y="1999733"/>
            <a:ext cx="4729200" cy="2191200"/>
          </a:xfrm>
          <a:prstGeom prst="rect">
            <a:avLst/>
          </a:prstGeom>
        </p:spPr>
        <p:txBody>
          <a:bodyPr anchorCtr="0" anchor="b" bIns="121900" lIns="121900" spcFirstLastPara="1" rIns="121900" wrap="square" tIns="121900">
            <a:noAutofit/>
          </a:bodyPr>
          <a:lstStyle>
            <a:lvl1pPr lvl="0" rtl="0" algn="l">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1pPr>
            <a:lvl2pPr lvl="1" rtl="0">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2pPr>
            <a:lvl3pPr lvl="2" rtl="0">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3pPr>
            <a:lvl4pPr lvl="3" rtl="0">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4pPr>
            <a:lvl5pPr lvl="4" rtl="0">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5pPr>
            <a:lvl6pPr lvl="5" rtl="0">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6pPr>
            <a:lvl7pPr lvl="6" rtl="0">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7pPr>
            <a:lvl8pPr lvl="7" rtl="0">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8pPr>
            <a:lvl9pPr lvl="8" rtl="0">
              <a:spcBef>
                <a:spcPts val="0"/>
              </a:spcBef>
              <a:spcAft>
                <a:spcPts val="0"/>
              </a:spcAft>
              <a:buClr>
                <a:schemeClr val="dk2"/>
              </a:buClr>
              <a:buSzPts val="6700"/>
              <a:buFont typeface="Playfair Display"/>
              <a:buNone/>
              <a:defRPr sz="6700">
                <a:solidFill>
                  <a:schemeClr val="dk2"/>
                </a:solidFill>
                <a:latin typeface="Playfair Display"/>
                <a:ea typeface="Playfair Display"/>
                <a:cs typeface="Playfair Display"/>
                <a:sym typeface="Playfair Display"/>
              </a:defRPr>
            </a:lvl9pPr>
          </a:lstStyle>
          <a:p/>
        </p:txBody>
      </p:sp>
      <p:sp>
        <p:nvSpPr>
          <p:cNvPr id="525" name="Google Shape;525;p92"/>
          <p:cNvSpPr txBox="1"/>
          <p:nvPr>
            <p:ph idx="1" type="subTitle"/>
          </p:nvPr>
        </p:nvSpPr>
        <p:spPr>
          <a:xfrm>
            <a:off x="950967" y="4094267"/>
            <a:ext cx="4729200" cy="7640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26" name="Google Shape;526;p92"/>
          <p:cNvSpPr/>
          <p:nvPr/>
        </p:nvSpPr>
        <p:spPr>
          <a:xfrm>
            <a:off x="6096000" y="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
    <p:bg>
      <p:bgPr>
        <a:solidFill>
          <a:schemeClr val="dk2"/>
        </a:solidFill>
      </p:bgPr>
    </p:bg>
    <p:spTree>
      <p:nvGrpSpPr>
        <p:cNvPr id="527" name="Shape 527"/>
        <p:cNvGrpSpPr/>
        <p:nvPr/>
      </p:nvGrpSpPr>
      <p:grpSpPr>
        <a:xfrm>
          <a:off x="0" y="0"/>
          <a:ext cx="0" cy="0"/>
          <a:chOff x="0" y="0"/>
          <a:chExt cx="0" cy="0"/>
        </a:xfrm>
      </p:grpSpPr>
      <p:sp>
        <p:nvSpPr>
          <p:cNvPr id="528" name="Google Shape;528;p93"/>
          <p:cNvSpPr txBox="1"/>
          <p:nvPr>
            <p:ph type="title"/>
          </p:nvPr>
        </p:nvSpPr>
        <p:spPr>
          <a:xfrm>
            <a:off x="951000" y="719200"/>
            <a:ext cx="10290000" cy="728000"/>
          </a:xfrm>
          <a:prstGeom prst="rect">
            <a:avLst/>
          </a:prstGeom>
        </p:spPr>
        <p:txBody>
          <a:bodyPr anchorCtr="0" anchor="t" bIns="121900" lIns="121900" spcFirstLastPara="1" rIns="121900" wrap="square" tIns="121900">
            <a:noAutofit/>
          </a:bodyPr>
          <a:lstStyle>
            <a:lvl1pPr lvl="0" rtl="0">
              <a:spcBef>
                <a:spcPts val="0"/>
              </a:spcBef>
              <a:spcAft>
                <a:spcPts val="0"/>
              </a:spcAft>
              <a:buSzPts val="2800"/>
              <a:buFont typeface="Montserrat"/>
              <a:buNone/>
              <a:defRPr b="1" sz="3300">
                <a:solidFill>
                  <a:schemeClr val="lt1"/>
                </a:solidFill>
                <a:latin typeface="Playfair Display"/>
                <a:ea typeface="Playfair Display"/>
                <a:cs typeface="Playfair Display"/>
                <a:sym typeface="Playfair Display"/>
              </a:defRPr>
            </a:lvl1pPr>
            <a:lvl2pPr lvl="1" rtl="0">
              <a:spcBef>
                <a:spcPts val="0"/>
              </a:spcBef>
              <a:spcAft>
                <a:spcPts val="0"/>
              </a:spcAft>
              <a:buSzPts val="2800"/>
              <a:buFont typeface="Montserrat"/>
              <a:buNone/>
              <a:defRPr b="1" sz="2800">
                <a:latin typeface="Montserrat"/>
                <a:ea typeface="Montserrat"/>
                <a:cs typeface="Montserrat"/>
                <a:sym typeface="Montserrat"/>
              </a:defRPr>
            </a:lvl2pPr>
            <a:lvl3pPr lvl="2" rtl="0">
              <a:spcBef>
                <a:spcPts val="0"/>
              </a:spcBef>
              <a:spcAft>
                <a:spcPts val="0"/>
              </a:spcAft>
              <a:buSzPts val="2800"/>
              <a:buFont typeface="Montserrat"/>
              <a:buNone/>
              <a:defRPr b="1" sz="2800">
                <a:latin typeface="Montserrat"/>
                <a:ea typeface="Montserrat"/>
                <a:cs typeface="Montserrat"/>
                <a:sym typeface="Montserrat"/>
              </a:defRPr>
            </a:lvl3pPr>
            <a:lvl4pPr lvl="3" rtl="0">
              <a:spcBef>
                <a:spcPts val="0"/>
              </a:spcBef>
              <a:spcAft>
                <a:spcPts val="0"/>
              </a:spcAft>
              <a:buSzPts val="2800"/>
              <a:buFont typeface="Montserrat"/>
              <a:buNone/>
              <a:defRPr b="1" sz="2800">
                <a:latin typeface="Montserrat"/>
                <a:ea typeface="Montserrat"/>
                <a:cs typeface="Montserrat"/>
                <a:sym typeface="Montserrat"/>
              </a:defRPr>
            </a:lvl4pPr>
            <a:lvl5pPr lvl="4" rtl="0">
              <a:spcBef>
                <a:spcPts val="0"/>
              </a:spcBef>
              <a:spcAft>
                <a:spcPts val="0"/>
              </a:spcAft>
              <a:buSzPts val="2800"/>
              <a:buFont typeface="Montserrat"/>
              <a:buNone/>
              <a:defRPr b="1" sz="2800">
                <a:latin typeface="Montserrat"/>
                <a:ea typeface="Montserrat"/>
                <a:cs typeface="Montserrat"/>
                <a:sym typeface="Montserrat"/>
              </a:defRPr>
            </a:lvl5pPr>
            <a:lvl6pPr lvl="5" rtl="0">
              <a:spcBef>
                <a:spcPts val="0"/>
              </a:spcBef>
              <a:spcAft>
                <a:spcPts val="0"/>
              </a:spcAft>
              <a:buSzPts val="2800"/>
              <a:buFont typeface="Montserrat"/>
              <a:buNone/>
              <a:defRPr b="1" sz="2800">
                <a:latin typeface="Montserrat"/>
                <a:ea typeface="Montserrat"/>
                <a:cs typeface="Montserrat"/>
                <a:sym typeface="Montserrat"/>
              </a:defRPr>
            </a:lvl6pPr>
            <a:lvl7pPr lvl="6" rtl="0">
              <a:spcBef>
                <a:spcPts val="0"/>
              </a:spcBef>
              <a:spcAft>
                <a:spcPts val="0"/>
              </a:spcAft>
              <a:buSzPts val="2800"/>
              <a:buFont typeface="Montserrat"/>
              <a:buNone/>
              <a:defRPr b="1" sz="2800">
                <a:latin typeface="Montserrat"/>
                <a:ea typeface="Montserrat"/>
                <a:cs typeface="Montserrat"/>
                <a:sym typeface="Montserrat"/>
              </a:defRPr>
            </a:lvl7pPr>
            <a:lvl8pPr lvl="7" rtl="0">
              <a:spcBef>
                <a:spcPts val="0"/>
              </a:spcBef>
              <a:spcAft>
                <a:spcPts val="0"/>
              </a:spcAft>
              <a:buSzPts val="2800"/>
              <a:buFont typeface="Montserrat"/>
              <a:buNone/>
              <a:defRPr b="1" sz="2800">
                <a:latin typeface="Montserrat"/>
                <a:ea typeface="Montserrat"/>
                <a:cs typeface="Montserrat"/>
                <a:sym typeface="Montserrat"/>
              </a:defRPr>
            </a:lvl8pPr>
            <a:lvl9pPr lvl="8" rtl="0">
              <a:spcBef>
                <a:spcPts val="0"/>
              </a:spcBef>
              <a:spcAft>
                <a:spcPts val="0"/>
              </a:spcAft>
              <a:buSzPts val="2800"/>
              <a:buFont typeface="Montserrat"/>
              <a:buNone/>
              <a:defRPr b="1" sz="2800">
                <a:latin typeface="Montserrat"/>
                <a:ea typeface="Montserrat"/>
                <a:cs typeface="Montserrat"/>
                <a:sym typeface="Montserrat"/>
              </a:defRPr>
            </a:lvl9pPr>
          </a:lstStyle>
          <a:p/>
        </p:txBody>
      </p:sp>
      <p:sp>
        <p:nvSpPr>
          <p:cNvPr id="529" name="Google Shape;529;p93"/>
          <p:cNvSpPr txBox="1"/>
          <p:nvPr>
            <p:ph idx="1" type="body"/>
          </p:nvPr>
        </p:nvSpPr>
        <p:spPr>
          <a:xfrm>
            <a:off x="950967" y="1604567"/>
            <a:ext cx="10290000" cy="4528000"/>
          </a:xfrm>
          <a:prstGeom prst="rect">
            <a:avLst/>
          </a:prstGeom>
        </p:spPr>
        <p:txBody>
          <a:bodyPr anchorCtr="0" anchor="t" bIns="121900" lIns="121900" spcFirstLastPara="1" rIns="121900" wrap="square" tIns="121900">
            <a:noAutofit/>
          </a:bodyPr>
          <a:lstStyle>
            <a:lvl1pPr indent="-311150" lvl="0" marL="457200" rtl="0">
              <a:lnSpc>
                <a:spcPct val="100000"/>
              </a:lnSpc>
              <a:spcBef>
                <a:spcPts val="0"/>
              </a:spcBef>
              <a:spcAft>
                <a:spcPts val="0"/>
              </a:spcAft>
              <a:buClr>
                <a:schemeClr val="lt1"/>
              </a:buClr>
              <a:buSzPts val="1300"/>
              <a:buChar char="●"/>
              <a:defRPr sz="1600">
                <a:solidFill>
                  <a:schemeClr val="lt1"/>
                </a:solidFill>
              </a:defRPr>
            </a:lvl1pPr>
            <a:lvl2pPr indent="-311150" lvl="1" marL="914400" rtl="0">
              <a:spcBef>
                <a:spcPts val="0"/>
              </a:spcBef>
              <a:spcAft>
                <a:spcPts val="0"/>
              </a:spcAft>
              <a:buClr>
                <a:schemeClr val="lt1"/>
              </a:buClr>
              <a:buSzPts val="1300"/>
              <a:buFont typeface="Roboto Condensed Light"/>
              <a:buChar char="○"/>
              <a:defRPr sz="1600">
                <a:solidFill>
                  <a:schemeClr val="lt1"/>
                </a:solidFill>
              </a:defRPr>
            </a:lvl2pPr>
            <a:lvl3pPr indent="-311150" lvl="2" marL="1371600" rtl="0">
              <a:spcBef>
                <a:spcPts val="0"/>
              </a:spcBef>
              <a:spcAft>
                <a:spcPts val="0"/>
              </a:spcAft>
              <a:buClr>
                <a:schemeClr val="lt1"/>
              </a:buClr>
              <a:buSzPts val="1300"/>
              <a:buFont typeface="Roboto Condensed Light"/>
              <a:buChar char="■"/>
              <a:defRPr sz="1600">
                <a:solidFill>
                  <a:schemeClr val="lt1"/>
                </a:solidFill>
              </a:defRPr>
            </a:lvl3pPr>
            <a:lvl4pPr indent="-311150" lvl="3" marL="1828800" rtl="0">
              <a:spcBef>
                <a:spcPts val="0"/>
              </a:spcBef>
              <a:spcAft>
                <a:spcPts val="0"/>
              </a:spcAft>
              <a:buClr>
                <a:schemeClr val="lt1"/>
              </a:buClr>
              <a:buSzPts val="1300"/>
              <a:buFont typeface="Roboto Condensed Light"/>
              <a:buChar char="●"/>
              <a:defRPr sz="1600">
                <a:solidFill>
                  <a:schemeClr val="lt1"/>
                </a:solidFill>
              </a:defRPr>
            </a:lvl4pPr>
            <a:lvl5pPr indent="-311150" lvl="4" marL="2286000" rtl="0">
              <a:spcBef>
                <a:spcPts val="0"/>
              </a:spcBef>
              <a:spcAft>
                <a:spcPts val="0"/>
              </a:spcAft>
              <a:buClr>
                <a:schemeClr val="lt1"/>
              </a:buClr>
              <a:buSzPts val="1300"/>
              <a:buFont typeface="Roboto Condensed Light"/>
              <a:buChar char="○"/>
              <a:defRPr sz="1600">
                <a:solidFill>
                  <a:schemeClr val="lt1"/>
                </a:solidFill>
              </a:defRPr>
            </a:lvl5pPr>
            <a:lvl6pPr indent="-311150" lvl="5" marL="2743200" rtl="0">
              <a:spcBef>
                <a:spcPts val="0"/>
              </a:spcBef>
              <a:spcAft>
                <a:spcPts val="0"/>
              </a:spcAft>
              <a:buClr>
                <a:schemeClr val="lt1"/>
              </a:buClr>
              <a:buSzPts val="1300"/>
              <a:buFont typeface="Roboto Condensed Light"/>
              <a:buChar char="■"/>
              <a:defRPr sz="1600">
                <a:solidFill>
                  <a:schemeClr val="lt1"/>
                </a:solidFill>
              </a:defRPr>
            </a:lvl6pPr>
            <a:lvl7pPr indent="-311150" lvl="6" marL="3200400" rtl="0">
              <a:spcBef>
                <a:spcPts val="0"/>
              </a:spcBef>
              <a:spcAft>
                <a:spcPts val="0"/>
              </a:spcAft>
              <a:buClr>
                <a:schemeClr val="lt1"/>
              </a:buClr>
              <a:buSzPts val="1300"/>
              <a:buFont typeface="Roboto Condensed Light"/>
              <a:buChar char="●"/>
              <a:defRPr sz="1600">
                <a:solidFill>
                  <a:schemeClr val="lt1"/>
                </a:solidFill>
              </a:defRPr>
            </a:lvl7pPr>
            <a:lvl8pPr indent="-311150" lvl="7" marL="3657600" rtl="0">
              <a:spcBef>
                <a:spcPts val="0"/>
              </a:spcBef>
              <a:spcAft>
                <a:spcPts val="0"/>
              </a:spcAft>
              <a:buClr>
                <a:schemeClr val="lt1"/>
              </a:buClr>
              <a:buSzPts val="1300"/>
              <a:buFont typeface="Roboto Condensed Light"/>
              <a:buChar char="○"/>
              <a:defRPr sz="1600">
                <a:solidFill>
                  <a:schemeClr val="lt1"/>
                </a:solidFill>
              </a:defRPr>
            </a:lvl8pPr>
            <a:lvl9pPr indent="-311150" lvl="8" marL="4114800" rtl="0">
              <a:spcBef>
                <a:spcPts val="0"/>
              </a:spcBef>
              <a:spcAft>
                <a:spcPts val="0"/>
              </a:spcAft>
              <a:buClr>
                <a:schemeClr val="lt1"/>
              </a:buClr>
              <a:buSzPts val="1300"/>
              <a:buFont typeface="Roboto Condensed Light"/>
              <a:buChar char="■"/>
              <a:defRPr sz="1600">
                <a:solidFill>
                  <a:schemeClr val="lt1"/>
                </a:solidFill>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9_1_1">
    <p:spTree>
      <p:nvGrpSpPr>
        <p:cNvPr id="530" name="Shape 530"/>
        <p:cNvGrpSpPr/>
        <p:nvPr/>
      </p:nvGrpSpPr>
      <p:grpSpPr>
        <a:xfrm>
          <a:off x="0" y="0"/>
          <a:ext cx="0" cy="0"/>
          <a:chOff x="0" y="0"/>
          <a:chExt cx="0" cy="0"/>
        </a:xfrm>
      </p:grpSpPr>
      <p:sp>
        <p:nvSpPr>
          <p:cNvPr id="531" name="Google Shape;531;p94"/>
          <p:cNvSpPr/>
          <p:nvPr/>
        </p:nvSpPr>
        <p:spPr>
          <a:xfrm>
            <a:off x="3033" y="-8533"/>
            <a:ext cx="43072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2" name="Google Shape;532;p94"/>
          <p:cNvSpPr/>
          <p:nvPr/>
        </p:nvSpPr>
        <p:spPr>
          <a:xfrm>
            <a:off x="7862000" y="-8533"/>
            <a:ext cx="4330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3" name="Google Shape;533;p94"/>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34" name="Google Shape;534;p94"/>
          <p:cNvSpPr txBox="1"/>
          <p:nvPr>
            <p:ph type="title"/>
          </p:nvPr>
        </p:nvSpPr>
        <p:spPr>
          <a:xfrm>
            <a:off x="2469100" y="1690500"/>
            <a:ext cx="7262800" cy="2858800"/>
          </a:xfrm>
          <a:prstGeom prst="rect">
            <a:avLst/>
          </a:prstGeom>
        </p:spPr>
        <p:txBody>
          <a:bodyPr anchorCtr="0" anchor="b" bIns="121900" lIns="121900" spcFirstLastPara="1" rIns="121900" wrap="square" tIns="121900">
            <a:noAutofit/>
          </a:bodyPr>
          <a:lstStyle>
            <a:lvl1pPr lvl="0" rtl="0">
              <a:spcBef>
                <a:spcPts val="0"/>
              </a:spcBef>
              <a:spcAft>
                <a:spcPts val="0"/>
              </a:spcAft>
              <a:buSzPts val="6700"/>
              <a:buFont typeface="Playfair Display"/>
              <a:buNone/>
              <a:defRPr b="1" sz="17300">
                <a:latin typeface="Playfair Display"/>
                <a:ea typeface="Playfair Display"/>
                <a:cs typeface="Playfair Display"/>
                <a:sym typeface="Playfair Display"/>
              </a:defRPr>
            </a:lvl1pPr>
            <a:lvl2pPr lvl="1" rtl="0">
              <a:spcBef>
                <a:spcPts val="0"/>
              </a:spcBef>
              <a:spcAft>
                <a:spcPts val="0"/>
              </a:spcAft>
              <a:buSzPts val="6700"/>
              <a:buFont typeface="Playfair Display"/>
              <a:buNone/>
              <a:defRPr sz="6700">
                <a:latin typeface="Playfair Display"/>
                <a:ea typeface="Playfair Display"/>
                <a:cs typeface="Playfair Display"/>
                <a:sym typeface="Playfair Display"/>
              </a:defRPr>
            </a:lvl2pPr>
            <a:lvl3pPr lvl="2" rtl="0">
              <a:spcBef>
                <a:spcPts val="0"/>
              </a:spcBef>
              <a:spcAft>
                <a:spcPts val="0"/>
              </a:spcAft>
              <a:buSzPts val="6700"/>
              <a:buFont typeface="Playfair Display"/>
              <a:buNone/>
              <a:defRPr sz="6700">
                <a:latin typeface="Playfair Display"/>
                <a:ea typeface="Playfair Display"/>
                <a:cs typeface="Playfair Display"/>
                <a:sym typeface="Playfair Display"/>
              </a:defRPr>
            </a:lvl3pPr>
            <a:lvl4pPr lvl="3" rtl="0">
              <a:spcBef>
                <a:spcPts val="0"/>
              </a:spcBef>
              <a:spcAft>
                <a:spcPts val="0"/>
              </a:spcAft>
              <a:buSzPts val="6700"/>
              <a:buFont typeface="Playfair Display"/>
              <a:buNone/>
              <a:defRPr sz="6700">
                <a:latin typeface="Playfair Display"/>
                <a:ea typeface="Playfair Display"/>
                <a:cs typeface="Playfair Display"/>
                <a:sym typeface="Playfair Display"/>
              </a:defRPr>
            </a:lvl4pPr>
            <a:lvl5pPr lvl="4" rtl="0">
              <a:spcBef>
                <a:spcPts val="0"/>
              </a:spcBef>
              <a:spcAft>
                <a:spcPts val="0"/>
              </a:spcAft>
              <a:buSzPts val="6700"/>
              <a:buFont typeface="Playfair Display"/>
              <a:buNone/>
              <a:defRPr sz="6700">
                <a:latin typeface="Playfair Display"/>
                <a:ea typeface="Playfair Display"/>
                <a:cs typeface="Playfair Display"/>
                <a:sym typeface="Playfair Display"/>
              </a:defRPr>
            </a:lvl5pPr>
            <a:lvl6pPr lvl="5" rtl="0">
              <a:spcBef>
                <a:spcPts val="0"/>
              </a:spcBef>
              <a:spcAft>
                <a:spcPts val="0"/>
              </a:spcAft>
              <a:buSzPts val="6700"/>
              <a:buFont typeface="Playfair Display"/>
              <a:buNone/>
              <a:defRPr sz="6700">
                <a:latin typeface="Playfair Display"/>
                <a:ea typeface="Playfair Display"/>
                <a:cs typeface="Playfair Display"/>
                <a:sym typeface="Playfair Display"/>
              </a:defRPr>
            </a:lvl6pPr>
            <a:lvl7pPr lvl="6" rtl="0">
              <a:spcBef>
                <a:spcPts val="0"/>
              </a:spcBef>
              <a:spcAft>
                <a:spcPts val="0"/>
              </a:spcAft>
              <a:buSzPts val="6700"/>
              <a:buFont typeface="Playfair Display"/>
              <a:buNone/>
              <a:defRPr sz="6700">
                <a:latin typeface="Playfair Display"/>
                <a:ea typeface="Playfair Display"/>
                <a:cs typeface="Playfair Display"/>
                <a:sym typeface="Playfair Display"/>
              </a:defRPr>
            </a:lvl7pPr>
            <a:lvl8pPr lvl="7" rtl="0">
              <a:spcBef>
                <a:spcPts val="0"/>
              </a:spcBef>
              <a:spcAft>
                <a:spcPts val="0"/>
              </a:spcAft>
              <a:buSzPts val="6700"/>
              <a:buFont typeface="Playfair Display"/>
              <a:buNone/>
              <a:defRPr sz="6700">
                <a:latin typeface="Playfair Display"/>
                <a:ea typeface="Playfair Display"/>
                <a:cs typeface="Playfair Display"/>
                <a:sym typeface="Playfair Display"/>
              </a:defRPr>
            </a:lvl8pPr>
            <a:lvl9pPr lvl="8" rtl="0">
              <a:spcBef>
                <a:spcPts val="0"/>
              </a:spcBef>
              <a:spcAft>
                <a:spcPts val="0"/>
              </a:spcAft>
              <a:buSzPts val="6700"/>
              <a:buFont typeface="Playfair Display"/>
              <a:buNone/>
              <a:defRPr sz="6700">
                <a:latin typeface="Playfair Display"/>
                <a:ea typeface="Playfair Display"/>
                <a:cs typeface="Playfair Display"/>
                <a:sym typeface="Playfair Display"/>
              </a:defRPr>
            </a:lvl9pPr>
          </a:lstStyle>
          <a:p/>
        </p:txBody>
      </p:sp>
      <p:sp>
        <p:nvSpPr>
          <p:cNvPr id="535" name="Google Shape;535;p94"/>
          <p:cNvSpPr txBox="1"/>
          <p:nvPr>
            <p:ph idx="1" type="subTitle"/>
          </p:nvPr>
        </p:nvSpPr>
        <p:spPr>
          <a:xfrm>
            <a:off x="2464600" y="4249500"/>
            <a:ext cx="7262800" cy="918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dk1"/>
              </a:buClr>
              <a:buSzPts val="1900"/>
              <a:buFont typeface="Montserrat"/>
              <a:buNone/>
              <a:defRPr sz="2100">
                <a:solidFill>
                  <a:schemeClr val="dk1"/>
                </a:solidFill>
                <a:latin typeface="Montserrat"/>
                <a:ea typeface="Montserrat"/>
                <a:cs typeface="Montserrat"/>
                <a:sym typeface="Montserrat"/>
              </a:defRPr>
            </a:lvl1pPr>
            <a:lvl2pPr lvl="1"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SECTION_TITLE_AND_DESCRIPTION_1">
    <p:bg>
      <p:bgPr>
        <a:solidFill>
          <a:schemeClr val="dk2"/>
        </a:solidFill>
      </p:bgPr>
    </p:bg>
    <p:spTree>
      <p:nvGrpSpPr>
        <p:cNvPr id="536" name="Shape 536"/>
        <p:cNvGrpSpPr/>
        <p:nvPr/>
      </p:nvGrpSpPr>
      <p:grpSpPr>
        <a:xfrm>
          <a:off x="0" y="0"/>
          <a:ext cx="0" cy="0"/>
          <a:chOff x="0" y="0"/>
          <a:chExt cx="0" cy="0"/>
        </a:xfrm>
      </p:grpSpPr>
      <p:sp>
        <p:nvSpPr>
          <p:cNvPr id="537" name="Google Shape;537;p95"/>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8" name="Google Shape;538;p95"/>
          <p:cNvSpPr txBox="1"/>
          <p:nvPr>
            <p:ph idx="1" type="body"/>
          </p:nvPr>
        </p:nvSpPr>
        <p:spPr>
          <a:xfrm>
            <a:off x="2819200" y="2571401"/>
            <a:ext cx="6553600" cy="2898800"/>
          </a:xfrm>
          <a:prstGeom prst="rect">
            <a:avLst/>
          </a:prstGeom>
        </p:spPr>
        <p:txBody>
          <a:bodyPr anchorCtr="0" anchor="t" bIns="121900" lIns="121900" spcFirstLastPara="1" rIns="121900" wrap="square" tIns="121900">
            <a:noAutofit/>
          </a:bodyPr>
          <a:lstStyle>
            <a:lvl1pPr indent="-349250" lvl="0" marL="457200" rtl="0">
              <a:lnSpc>
                <a:spcPct val="100000"/>
              </a:lnSpc>
              <a:spcBef>
                <a:spcPts val="0"/>
              </a:spcBef>
              <a:spcAft>
                <a:spcPts val="0"/>
              </a:spcAft>
              <a:buClr>
                <a:schemeClr val="dk2"/>
              </a:buClr>
              <a:buSzPts val="1900"/>
              <a:buChar char="●"/>
              <a:defRPr/>
            </a:lvl1pPr>
            <a:lvl2pPr indent="-349250" lvl="1" marL="914400" rtl="0">
              <a:spcBef>
                <a:spcPts val="130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539" name="Google Shape;539;p95"/>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BLANK_1_2_1">
    <p:spTree>
      <p:nvGrpSpPr>
        <p:cNvPr id="540" name="Shape 540"/>
        <p:cNvGrpSpPr/>
        <p:nvPr/>
      </p:nvGrpSpPr>
      <p:grpSpPr>
        <a:xfrm>
          <a:off x="0" y="0"/>
          <a:ext cx="0" cy="0"/>
          <a:chOff x="0" y="0"/>
          <a:chExt cx="0" cy="0"/>
        </a:xfrm>
      </p:grpSpPr>
      <p:sp>
        <p:nvSpPr>
          <p:cNvPr id="541" name="Google Shape;541;p96"/>
          <p:cNvSpPr/>
          <p:nvPr/>
        </p:nvSpPr>
        <p:spPr>
          <a:xfrm flipH="1">
            <a:off x="0" y="0"/>
            <a:ext cx="34868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42" name="Google Shape;542;p96"/>
          <p:cNvSpPr txBox="1"/>
          <p:nvPr>
            <p:ph idx="1" type="subTitle"/>
          </p:nvPr>
        </p:nvSpPr>
        <p:spPr>
          <a:xfrm flipH="1">
            <a:off x="6095428" y="3383800"/>
            <a:ext cx="4730400" cy="13464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1900"/>
              <a:buNone/>
              <a:defRPr sz="1900"/>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543" name="Google Shape;543;p96"/>
          <p:cNvSpPr txBox="1"/>
          <p:nvPr>
            <p:ph type="title"/>
          </p:nvPr>
        </p:nvSpPr>
        <p:spPr>
          <a:xfrm flipH="1">
            <a:off x="6095428" y="2127800"/>
            <a:ext cx="4727200" cy="1256000"/>
          </a:xfrm>
          <a:prstGeom prst="rect">
            <a:avLst/>
          </a:prstGeom>
        </p:spPr>
        <p:txBody>
          <a:bodyPr anchorCtr="0" anchor="b" bIns="121900" lIns="121900" spcFirstLastPara="1" rIns="121900" wrap="square" tIns="121900">
            <a:noAutofit/>
          </a:bodyPr>
          <a:lstStyle>
            <a:lvl1pPr lvl="0" rtl="0" algn="l">
              <a:spcBef>
                <a:spcPts val="0"/>
              </a:spcBef>
              <a:spcAft>
                <a:spcPts val="0"/>
              </a:spcAft>
              <a:buSzPts val="3300"/>
              <a:buNone/>
              <a:defRPr b="1"/>
            </a:lvl1pPr>
            <a:lvl2pPr lvl="1" rtl="0" algn="r">
              <a:spcBef>
                <a:spcPts val="0"/>
              </a:spcBef>
              <a:spcAft>
                <a:spcPts val="0"/>
              </a:spcAft>
              <a:buSzPts val="3300"/>
              <a:buNone/>
              <a:defRPr b="1"/>
            </a:lvl2pPr>
            <a:lvl3pPr lvl="2" rtl="0" algn="r">
              <a:spcBef>
                <a:spcPts val="0"/>
              </a:spcBef>
              <a:spcAft>
                <a:spcPts val="0"/>
              </a:spcAft>
              <a:buSzPts val="3300"/>
              <a:buNone/>
              <a:defRPr b="1"/>
            </a:lvl3pPr>
            <a:lvl4pPr lvl="3" rtl="0" algn="r">
              <a:spcBef>
                <a:spcPts val="0"/>
              </a:spcBef>
              <a:spcAft>
                <a:spcPts val="0"/>
              </a:spcAft>
              <a:buSzPts val="3300"/>
              <a:buNone/>
              <a:defRPr b="1"/>
            </a:lvl4pPr>
            <a:lvl5pPr lvl="4" rtl="0" algn="r">
              <a:spcBef>
                <a:spcPts val="0"/>
              </a:spcBef>
              <a:spcAft>
                <a:spcPts val="0"/>
              </a:spcAft>
              <a:buSzPts val="3300"/>
              <a:buNone/>
              <a:defRPr b="1"/>
            </a:lvl5pPr>
            <a:lvl6pPr lvl="5" rtl="0" algn="r">
              <a:spcBef>
                <a:spcPts val="0"/>
              </a:spcBef>
              <a:spcAft>
                <a:spcPts val="0"/>
              </a:spcAft>
              <a:buSzPts val="3300"/>
              <a:buNone/>
              <a:defRPr b="1"/>
            </a:lvl6pPr>
            <a:lvl7pPr lvl="6" rtl="0" algn="r">
              <a:spcBef>
                <a:spcPts val="0"/>
              </a:spcBef>
              <a:spcAft>
                <a:spcPts val="0"/>
              </a:spcAft>
              <a:buSzPts val="3300"/>
              <a:buNone/>
              <a:defRPr b="1"/>
            </a:lvl7pPr>
            <a:lvl8pPr lvl="7" rtl="0" algn="r">
              <a:spcBef>
                <a:spcPts val="0"/>
              </a:spcBef>
              <a:spcAft>
                <a:spcPts val="0"/>
              </a:spcAft>
              <a:buSzPts val="3300"/>
              <a:buNone/>
              <a:defRPr b="1"/>
            </a:lvl8pPr>
            <a:lvl9pPr lvl="8" rtl="0" algn="r">
              <a:spcBef>
                <a:spcPts val="0"/>
              </a:spcBef>
              <a:spcAft>
                <a:spcPts val="0"/>
              </a:spcAft>
              <a:buSzPts val="3300"/>
              <a:buNone/>
              <a:defRPr b="1"/>
            </a:lvl9pPr>
          </a:lstStyle>
          <a:p/>
        </p:txBody>
      </p:sp>
      <p:sp>
        <p:nvSpPr>
          <p:cNvPr id="544" name="Google Shape;544;p96"/>
          <p:cNvSpPr/>
          <p:nvPr>
            <p:ph idx="2" type="pic"/>
          </p:nvPr>
        </p:nvSpPr>
        <p:spPr>
          <a:xfrm>
            <a:off x="1375133" y="719333"/>
            <a:ext cx="4247200" cy="5419200"/>
          </a:xfrm>
          <a:prstGeom prst="rect">
            <a:avLst/>
          </a:prstGeom>
          <a:noFill/>
          <a:ln>
            <a:noFill/>
          </a:ln>
        </p:spPr>
      </p:sp>
      <p:sp>
        <p:nvSpPr>
          <p:cNvPr id="545" name="Google Shape;545;p96"/>
          <p:cNvSpPr/>
          <p:nvPr/>
        </p:nvSpPr>
        <p:spPr>
          <a:xfrm flipH="1">
            <a:off x="11241133" y="-47833"/>
            <a:ext cx="950800" cy="6906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BLANK_1_2_1_1">
    <p:spTree>
      <p:nvGrpSpPr>
        <p:cNvPr id="546" name="Shape 546"/>
        <p:cNvGrpSpPr/>
        <p:nvPr/>
      </p:nvGrpSpPr>
      <p:grpSpPr>
        <a:xfrm>
          <a:off x="0" y="0"/>
          <a:ext cx="0" cy="0"/>
          <a:chOff x="0" y="0"/>
          <a:chExt cx="0" cy="0"/>
        </a:xfrm>
      </p:grpSpPr>
      <p:sp>
        <p:nvSpPr>
          <p:cNvPr id="547" name="Google Shape;547;p97"/>
          <p:cNvSpPr/>
          <p:nvPr/>
        </p:nvSpPr>
        <p:spPr>
          <a:xfrm>
            <a:off x="100" y="-86133"/>
            <a:ext cx="12192000" cy="805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8" name="Google Shape;548;p97"/>
          <p:cNvSpPr/>
          <p:nvPr/>
        </p:nvSpPr>
        <p:spPr>
          <a:xfrm rot="10800000">
            <a:off x="133" y="6120061"/>
            <a:ext cx="12192000" cy="75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9" name="Google Shape;549;p97"/>
          <p:cNvSpPr txBox="1"/>
          <p:nvPr>
            <p:ph idx="1" type="subTitle"/>
          </p:nvPr>
        </p:nvSpPr>
        <p:spPr>
          <a:xfrm flipH="1">
            <a:off x="6449950" y="4582967"/>
            <a:ext cx="4200400" cy="1346400"/>
          </a:xfrm>
          <a:prstGeom prst="rect">
            <a:avLst/>
          </a:prstGeom>
        </p:spPr>
        <p:txBody>
          <a:bodyPr anchorCtr="0" anchor="ctr" bIns="121900" lIns="121900" spcFirstLastPara="1" rIns="121900" wrap="square" tIns="121900">
            <a:noAutofit/>
          </a:bodyPr>
          <a:lstStyle>
            <a:lvl1pPr lvl="0" rtl="0">
              <a:lnSpc>
                <a:spcPct val="100000"/>
              </a:lnSpc>
              <a:spcBef>
                <a:spcPts val="0"/>
              </a:spcBef>
              <a:spcAft>
                <a:spcPts val="0"/>
              </a:spcAft>
              <a:buSzPts val="1900"/>
              <a:buNone/>
              <a:defRPr sz="1900"/>
            </a:lvl1pPr>
            <a:lvl2pPr lvl="1" rtl="0" algn="ctr">
              <a:lnSpc>
                <a:spcPct val="100000"/>
              </a:lnSpc>
              <a:spcBef>
                <a:spcPts val="0"/>
              </a:spcBef>
              <a:spcAft>
                <a:spcPts val="0"/>
              </a:spcAft>
              <a:buSzPts val="1900"/>
              <a:buNone/>
              <a:defRPr/>
            </a:lvl2pPr>
            <a:lvl3pPr lvl="2" rtl="0" algn="ctr">
              <a:lnSpc>
                <a:spcPct val="100000"/>
              </a:lnSpc>
              <a:spcBef>
                <a:spcPts val="0"/>
              </a:spcBef>
              <a:spcAft>
                <a:spcPts val="0"/>
              </a:spcAft>
              <a:buSzPts val="1900"/>
              <a:buNone/>
              <a:defRPr/>
            </a:lvl3pPr>
            <a:lvl4pPr lvl="3" rtl="0" algn="ctr">
              <a:lnSpc>
                <a:spcPct val="100000"/>
              </a:lnSpc>
              <a:spcBef>
                <a:spcPts val="0"/>
              </a:spcBef>
              <a:spcAft>
                <a:spcPts val="0"/>
              </a:spcAft>
              <a:buSzPts val="1900"/>
              <a:buNone/>
              <a:defRPr/>
            </a:lvl4pPr>
            <a:lvl5pPr lvl="4" rtl="0" algn="ctr">
              <a:lnSpc>
                <a:spcPct val="100000"/>
              </a:lnSpc>
              <a:spcBef>
                <a:spcPts val="0"/>
              </a:spcBef>
              <a:spcAft>
                <a:spcPts val="0"/>
              </a:spcAft>
              <a:buSzPts val="1900"/>
              <a:buNone/>
              <a:defRPr/>
            </a:lvl5pPr>
            <a:lvl6pPr lvl="5" rtl="0" algn="ctr">
              <a:lnSpc>
                <a:spcPct val="100000"/>
              </a:lnSpc>
              <a:spcBef>
                <a:spcPts val="0"/>
              </a:spcBef>
              <a:spcAft>
                <a:spcPts val="0"/>
              </a:spcAft>
              <a:buSzPts val="1900"/>
              <a:buNone/>
              <a:defRPr/>
            </a:lvl6pPr>
            <a:lvl7pPr lvl="6" rtl="0" algn="ctr">
              <a:lnSpc>
                <a:spcPct val="100000"/>
              </a:lnSpc>
              <a:spcBef>
                <a:spcPts val="0"/>
              </a:spcBef>
              <a:spcAft>
                <a:spcPts val="0"/>
              </a:spcAft>
              <a:buSzPts val="1900"/>
              <a:buNone/>
              <a:defRPr/>
            </a:lvl7pPr>
            <a:lvl8pPr lvl="7" rtl="0" algn="ctr">
              <a:lnSpc>
                <a:spcPct val="100000"/>
              </a:lnSpc>
              <a:spcBef>
                <a:spcPts val="0"/>
              </a:spcBef>
              <a:spcAft>
                <a:spcPts val="0"/>
              </a:spcAft>
              <a:buSzPts val="1900"/>
              <a:buNone/>
              <a:defRPr/>
            </a:lvl8pPr>
            <a:lvl9pPr lvl="8" rtl="0" algn="ctr">
              <a:lnSpc>
                <a:spcPct val="100000"/>
              </a:lnSpc>
              <a:spcBef>
                <a:spcPts val="0"/>
              </a:spcBef>
              <a:spcAft>
                <a:spcPts val="0"/>
              </a:spcAft>
              <a:buSzPts val="1900"/>
              <a:buNone/>
              <a:defRPr/>
            </a:lvl9pPr>
          </a:lstStyle>
          <a:p/>
        </p:txBody>
      </p:sp>
      <p:sp>
        <p:nvSpPr>
          <p:cNvPr id="550" name="Google Shape;550;p97"/>
          <p:cNvSpPr txBox="1"/>
          <p:nvPr>
            <p:ph type="title"/>
          </p:nvPr>
        </p:nvSpPr>
        <p:spPr>
          <a:xfrm flipH="1">
            <a:off x="1541583" y="4628167"/>
            <a:ext cx="4727200" cy="1256000"/>
          </a:xfrm>
          <a:prstGeom prst="rect">
            <a:avLst/>
          </a:prstGeom>
        </p:spPr>
        <p:txBody>
          <a:bodyPr anchorCtr="0" anchor="ctr" bIns="121900" lIns="121900" spcFirstLastPara="1" rIns="121900" wrap="square" tIns="121900">
            <a:noAutofit/>
          </a:bodyPr>
          <a:lstStyle>
            <a:lvl1pPr lvl="0" rtl="0" algn="r">
              <a:spcBef>
                <a:spcPts val="0"/>
              </a:spcBef>
              <a:spcAft>
                <a:spcPts val="0"/>
              </a:spcAft>
              <a:buSzPts val="3300"/>
              <a:buNone/>
              <a:defRPr b="1"/>
            </a:lvl1pPr>
            <a:lvl2pPr lvl="1" rtl="0" algn="r">
              <a:spcBef>
                <a:spcPts val="0"/>
              </a:spcBef>
              <a:spcAft>
                <a:spcPts val="0"/>
              </a:spcAft>
              <a:buSzPts val="3300"/>
              <a:buNone/>
              <a:defRPr b="1"/>
            </a:lvl2pPr>
            <a:lvl3pPr lvl="2" rtl="0" algn="r">
              <a:spcBef>
                <a:spcPts val="0"/>
              </a:spcBef>
              <a:spcAft>
                <a:spcPts val="0"/>
              </a:spcAft>
              <a:buSzPts val="3300"/>
              <a:buNone/>
              <a:defRPr b="1"/>
            </a:lvl3pPr>
            <a:lvl4pPr lvl="3" rtl="0" algn="r">
              <a:spcBef>
                <a:spcPts val="0"/>
              </a:spcBef>
              <a:spcAft>
                <a:spcPts val="0"/>
              </a:spcAft>
              <a:buSzPts val="3300"/>
              <a:buNone/>
              <a:defRPr b="1"/>
            </a:lvl4pPr>
            <a:lvl5pPr lvl="4" rtl="0" algn="r">
              <a:spcBef>
                <a:spcPts val="0"/>
              </a:spcBef>
              <a:spcAft>
                <a:spcPts val="0"/>
              </a:spcAft>
              <a:buSzPts val="3300"/>
              <a:buNone/>
              <a:defRPr b="1"/>
            </a:lvl5pPr>
            <a:lvl6pPr lvl="5" rtl="0" algn="r">
              <a:spcBef>
                <a:spcPts val="0"/>
              </a:spcBef>
              <a:spcAft>
                <a:spcPts val="0"/>
              </a:spcAft>
              <a:buSzPts val="3300"/>
              <a:buNone/>
              <a:defRPr b="1"/>
            </a:lvl6pPr>
            <a:lvl7pPr lvl="6" rtl="0" algn="r">
              <a:spcBef>
                <a:spcPts val="0"/>
              </a:spcBef>
              <a:spcAft>
                <a:spcPts val="0"/>
              </a:spcAft>
              <a:buSzPts val="3300"/>
              <a:buNone/>
              <a:defRPr b="1"/>
            </a:lvl7pPr>
            <a:lvl8pPr lvl="7" rtl="0" algn="r">
              <a:spcBef>
                <a:spcPts val="0"/>
              </a:spcBef>
              <a:spcAft>
                <a:spcPts val="0"/>
              </a:spcAft>
              <a:buSzPts val="3300"/>
              <a:buNone/>
              <a:defRPr b="1"/>
            </a:lvl8pPr>
            <a:lvl9pPr lvl="8" rtl="0" algn="r">
              <a:spcBef>
                <a:spcPts val="0"/>
              </a:spcBef>
              <a:spcAft>
                <a:spcPts val="0"/>
              </a:spcAft>
              <a:buSzPts val="3300"/>
              <a:buNone/>
              <a:defRPr b="1"/>
            </a:lvl9pPr>
          </a:lstStyle>
          <a:p/>
        </p:txBody>
      </p:sp>
      <p:sp>
        <p:nvSpPr>
          <p:cNvPr id="551" name="Google Shape;551;p97"/>
          <p:cNvSpPr/>
          <p:nvPr>
            <p:ph idx="2" type="pic"/>
          </p:nvPr>
        </p:nvSpPr>
        <p:spPr>
          <a:xfrm>
            <a:off x="950967" y="1213867"/>
            <a:ext cx="10290000" cy="3273600"/>
          </a:xfrm>
          <a:prstGeom prst="rect">
            <a:avLst/>
          </a:prstGeom>
          <a:noFill/>
          <a:ln>
            <a:noFill/>
          </a:ln>
        </p:spPr>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SECTION_TITLE_AND_DESCRIPTION_1_1">
    <p:bg>
      <p:bgPr>
        <a:solidFill>
          <a:schemeClr val="dk2"/>
        </a:solidFill>
      </p:bgPr>
    </p:bg>
    <p:spTree>
      <p:nvGrpSpPr>
        <p:cNvPr id="552" name="Shape 552"/>
        <p:cNvGrpSpPr/>
        <p:nvPr/>
      </p:nvGrpSpPr>
      <p:grpSpPr>
        <a:xfrm>
          <a:off x="0" y="0"/>
          <a:ext cx="0" cy="0"/>
          <a:chOff x="0" y="0"/>
          <a:chExt cx="0" cy="0"/>
        </a:xfrm>
      </p:grpSpPr>
      <p:sp>
        <p:nvSpPr>
          <p:cNvPr id="553" name="Google Shape;553;p98"/>
          <p:cNvSpPr/>
          <p:nvPr/>
        </p:nvSpPr>
        <p:spPr>
          <a:xfrm>
            <a:off x="950967" y="719333"/>
            <a:ext cx="10290000" cy="5413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4" name="Google Shape;554;p98"/>
          <p:cNvSpPr txBox="1"/>
          <p:nvPr>
            <p:ph idx="1" type="subTitle"/>
          </p:nvPr>
        </p:nvSpPr>
        <p:spPr>
          <a:xfrm>
            <a:off x="2163400" y="5245900"/>
            <a:ext cx="7865200" cy="8292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55" name="Google Shape;555;p98"/>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2_1">
    <p:spTree>
      <p:nvGrpSpPr>
        <p:cNvPr id="556" name="Shape 556"/>
        <p:cNvGrpSpPr/>
        <p:nvPr/>
      </p:nvGrpSpPr>
      <p:grpSpPr>
        <a:xfrm>
          <a:off x="0" y="0"/>
          <a:ext cx="0" cy="0"/>
          <a:chOff x="0" y="0"/>
          <a:chExt cx="0" cy="0"/>
        </a:xfrm>
      </p:grpSpPr>
      <p:sp>
        <p:nvSpPr>
          <p:cNvPr id="557" name="Google Shape;557;p99"/>
          <p:cNvSpPr txBox="1"/>
          <p:nvPr>
            <p:ph idx="1" type="subTitle"/>
          </p:nvPr>
        </p:nvSpPr>
        <p:spPr>
          <a:xfrm>
            <a:off x="1659983" y="2529567"/>
            <a:ext cx="4011600" cy="5904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558" name="Google Shape;558;p99"/>
          <p:cNvSpPr txBox="1"/>
          <p:nvPr>
            <p:ph idx="2" type="subTitle"/>
          </p:nvPr>
        </p:nvSpPr>
        <p:spPr>
          <a:xfrm>
            <a:off x="1651367" y="3460433"/>
            <a:ext cx="4011600" cy="1652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59" name="Google Shape;559;p99"/>
          <p:cNvSpPr txBox="1"/>
          <p:nvPr>
            <p:ph idx="3" type="subTitle"/>
          </p:nvPr>
        </p:nvSpPr>
        <p:spPr>
          <a:xfrm>
            <a:off x="6524822" y="2529567"/>
            <a:ext cx="4007200" cy="5904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560" name="Google Shape;560;p99"/>
          <p:cNvSpPr txBox="1"/>
          <p:nvPr>
            <p:ph idx="4" type="subTitle"/>
          </p:nvPr>
        </p:nvSpPr>
        <p:spPr>
          <a:xfrm>
            <a:off x="6515882" y="3460433"/>
            <a:ext cx="4011600" cy="16520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61" name="Google Shape;561;p99"/>
          <p:cNvSpPr/>
          <p:nvPr/>
        </p:nvSpPr>
        <p:spPr>
          <a:xfrm>
            <a:off x="-43200" y="-38267"/>
            <a:ext cx="122784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2" name="Google Shape;562;p99"/>
          <p:cNvSpPr/>
          <p:nvPr/>
        </p:nvSpPr>
        <p:spPr>
          <a:xfrm rot="10800000">
            <a:off x="-105400" y="6142267"/>
            <a:ext cx="12402800" cy="75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3" name="Google Shape;563;p99"/>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BODY_1_1">
    <p:bg>
      <p:bgPr>
        <a:solidFill>
          <a:schemeClr val="dk2"/>
        </a:solidFill>
      </p:bgPr>
    </p:bg>
    <p:spTree>
      <p:nvGrpSpPr>
        <p:cNvPr id="564" name="Shape 564"/>
        <p:cNvGrpSpPr/>
        <p:nvPr/>
      </p:nvGrpSpPr>
      <p:grpSpPr>
        <a:xfrm>
          <a:off x="0" y="0"/>
          <a:ext cx="0" cy="0"/>
          <a:chOff x="0" y="0"/>
          <a:chExt cx="0" cy="0"/>
        </a:xfrm>
      </p:grpSpPr>
      <p:sp>
        <p:nvSpPr>
          <p:cNvPr id="565" name="Google Shape;565;p100"/>
          <p:cNvSpPr txBox="1"/>
          <p:nvPr>
            <p:ph idx="1" type="body"/>
          </p:nvPr>
        </p:nvSpPr>
        <p:spPr>
          <a:xfrm>
            <a:off x="950967" y="1604567"/>
            <a:ext cx="5056000" cy="4528000"/>
          </a:xfrm>
          <a:prstGeom prst="rect">
            <a:avLst/>
          </a:prstGeom>
        </p:spPr>
        <p:txBody>
          <a:bodyPr anchorCtr="0" anchor="t" bIns="121900" lIns="121900" spcFirstLastPara="1" rIns="121900" wrap="square" tIns="121900">
            <a:noAutofit/>
          </a:bodyPr>
          <a:lstStyle>
            <a:lvl1pPr indent="-311150" lvl="0" marL="457200" rtl="0">
              <a:lnSpc>
                <a:spcPct val="100000"/>
              </a:lnSpc>
              <a:spcBef>
                <a:spcPts val="0"/>
              </a:spcBef>
              <a:spcAft>
                <a:spcPts val="0"/>
              </a:spcAft>
              <a:buClr>
                <a:schemeClr val="lt1"/>
              </a:buClr>
              <a:buSzPts val="1300"/>
              <a:buChar char="●"/>
              <a:defRPr sz="1600">
                <a:solidFill>
                  <a:schemeClr val="lt1"/>
                </a:solidFill>
              </a:defRPr>
            </a:lvl1pPr>
            <a:lvl2pPr indent="-311150" lvl="1" marL="914400" rtl="0">
              <a:spcBef>
                <a:spcPts val="0"/>
              </a:spcBef>
              <a:spcAft>
                <a:spcPts val="0"/>
              </a:spcAft>
              <a:buClr>
                <a:schemeClr val="lt1"/>
              </a:buClr>
              <a:buSzPts val="1300"/>
              <a:buFont typeface="Roboto Condensed Light"/>
              <a:buChar char="○"/>
              <a:defRPr sz="1600">
                <a:solidFill>
                  <a:schemeClr val="lt1"/>
                </a:solidFill>
              </a:defRPr>
            </a:lvl2pPr>
            <a:lvl3pPr indent="-311150" lvl="2" marL="1371600" rtl="0">
              <a:spcBef>
                <a:spcPts val="0"/>
              </a:spcBef>
              <a:spcAft>
                <a:spcPts val="0"/>
              </a:spcAft>
              <a:buClr>
                <a:schemeClr val="lt1"/>
              </a:buClr>
              <a:buSzPts val="1300"/>
              <a:buFont typeface="Roboto Condensed Light"/>
              <a:buChar char="■"/>
              <a:defRPr sz="1600">
                <a:solidFill>
                  <a:schemeClr val="lt1"/>
                </a:solidFill>
              </a:defRPr>
            </a:lvl3pPr>
            <a:lvl4pPr indent="-311150" lvl="3" marL="1828800" rtl="0">
              <a:spcBef>
                <a:spcPts val="0"/>
              </a:spcBef>
              <a:spcAft>
                <a:spcPts val="0"/>
              </a:spcAft>
              <a:buClr>
                <a:schemeClr val="lt1"/>
              </a:buClr>
              <a:buSzPts val="1300"/>
              <a:buFont typeface="Roboto Condensed Light"/>
              <a:buChar char="●"/>
              <a:defRPr sz="1600">
                <a:solidFill>
                  <a:schemeClr val="lt1"/>
                </a:solidFill>
              </a:defRPr>
            </a:lvl4pPr>
            <a:lvl5pPr indent="-311150" lvl="4" marL="2286000" rtl="0">
              <a:spcBef>
                <a:spcPts val="0"/>
              </a:spcBef>
              <a:spcAft>
                <a:spcPts val="0"/>
              </a:spcAft>
              <a:buClr>
                <a:schemeClr val="lt1"/>
              </a:buClr>
              <a:buSzPts val="1300"/>
              <a:buFont typeface="Roboto Condensed Light"/>
              <a:buChar char="○"/>
              <a:defRPr sz="1600">
                <a:solidFill>
                  <a:schemeClr val="lt1"/>
                </a:solidFill>
              </a:defRPr>
            </a:lvl5pPr>
            <a:lvl6pPr indent="-311150" lvl="5" marL="2743200" rtl="0">
              <a:spcBef>
                <a:spcPts val="0"/>
              </a:spcBef>
              <a:spcAft>
                <a:spcPts val="0"/>
              </a:spcAft>
              <a:buClr>
                <a:schemeClr val="lt1"/>
              </a:buClr>
              <a:buSzPts val="1300"/>
              <a:buFont typeface="Roboto Condensed Light"/>
              <a:buChar char="■"/>
              <a:defRPr sz="1600">
                <a:solidFill>
                  <a:schemeClr val="lt1"/>
                </a:solidFill>
              </a:defRPr>
            </a:lvl6pPr>
            <a:lvl7pPr indent="-311150" lvl="6" marL="3200400" rtl="0">
              <a:spcBef>
                <a:spcPts val="0"/>
              </a:spcBef>
              <a:spcAft>
                <a:spcPts val="0"/>
              </a:spcAft>
              <a:buClr>
                <a:schemeClr val="lt1"/>
              </a:buClr>
              <a:buSzPts val="1300"/>
              <a:buFont typeface="Roboto Condensed Light"/>
              <a:buChar char="●"/>
              <a:defRPr sz="1600">
                <a:solidFill>
                  <a:schemeClr val="lt1"/>
                </a:solidFill>
              </a:defRPr>
            </a:lvl7pPr>
            <a:lvl8pPr indent="-311150" lvl="7" marL="3657600" rtl="0">
              <a:spcBef>
                <a:spcPts val="0"/>
              </a:spcBef>
              <a:spcAft>
                <a:spcPts val="0"/>
              </a:spcAft>
              <a:buClr>
                <a:schemeClr val="lt1"/>
              </a:buClr>
              <a:buSzPts val="1300"/>
              <a:buFont typeface="Roboto Condensed Light"/>
              <a:buChar char="○"/>
              <a:defRPr sz="1600">
                <a:solidFill>
                  <a:schemeClr val="lt1"/>
                </a:solidFill>
              </a:defRPr>
            </a:lvl8pPr>
            <a:lvl9pPr indent="-311150" lvl="8" marL="4114800" rtl="0">
              <a:spcBef>
                <a:spcPts val="0"/>
              </a:spcBef>
              <a:spcAft>
                <a:spcPts val="0"/>
              </a:spcAft>
              <a:buClr>
                <a:schemeClr val="lt1"/>
              </a:buClr>
              <a:buSzPts val="1300"/>
              <a:buFont typeface="Roboto Condensed Light"/>
              <a:buChar char="■"/>
              <a:defRPr sz="1600">
                <a:solidFill>
                  <a:schemeClr val="lt1"/>
                </a:solidFill>
              </a:defRPr>
            </a:lvl9pPr>
          </a:lstStyle>
          <a:p/>
        </p:txBody>
      </p:sp>
      <p:sp>
        <p:nvSpPr>
          <p:cNvPr id="566" name="Google Shape;566;p100"/>
          <p:cNvSpPr txBox="1"/>
          <p:nvPr>
            <p:ph idx="2" type="body"/>
          </p:nvPr>
        </p:nvSpPr>
        <p:spPr>
          <a:xfrm>
            <a:off x="6185033" y="1604567"/>
            <a:ext cx="5056000" cy="3598800"/>
          </a:xfrm>
          <a:prstGeom prst="rect">
            <a:avLst/>
          </a:prstGeom>
        </p:spPr>
        <p:txBody>
          <a:bodyPr anchorCtr="0" anchor="t" bIns="121900" lIns="121900" spcFirstLastPara="1" rIns="121900" wrap="square" tIns="121900">
            <a:noAutofit/>
          </a:bodyPr>
          <a:lstStyle>
            <a:lvl1pPr indent="-311150" lvl="0" marL="457200" rtl="0">
              <a:lnSpc>
                <a:spcPct val="100000"/>
              </a:lnSpc>
              <a:spcBef>
                <a:spcPts val="0"/>
              </a:spcBef>
              <a:spcAft>
                <a:spcPts val="0"/>
              </a:spcAft>
              <a:buClr>
                <a:schemeClr val="lt1"/>
              </a:buClr>
              <a:buSzPts val="1300"/>
              <a:buChar char="●"/>
              <a:defRPr sz="1600">
                <a:solidFill>
                  <a:schemeClr val="lt1"/>
                </a:solidFill>
              </a:defRPr>
            </a:lvl1pPr>
            <a:lvl2pPr indent="-311150" lvl="1" marL="914400" rtl="0">
              <a:spcBef>
                <a:spcPts val="0"/>
              </a:spcBef>
              <a:spcAft>
                <a:spcPts val="0"/>
              </a:spcAft>
              <a:buClr>
                <a:schemeClr val="lt1"/>
              </a:buClr>
              <a:buSzPts val="1300"/>
              <a:buFont typeface="Roboto Condensed Light"/>
              <a:buChar char="○"/>
              <a:defRPr sz="1600">
                <a:solidFill>
                  <a:schemeClr val="lt1"/>
                </a:solidFill>
              </a:defRPr>
            </a:lvl2pPr>
            <a:lvl3pPr indent="-311150" lvl="2" marL="1371600" rtl="0">
              <a:spcBef>
                <a:spcPts val="0"/>
              </a:spcBef>
              <a:spcAft>
                <a:spcPts val="0"/>
              </a:spcAft>
              <a:buClr>
                <a:schemeClr val="lt1"/>
              </a:buClr>
              <a:buSzPts val="1300"/>
              <a:buFont typeface="Roboto Condensed Light"/>
              <a:buChar char="■"/>
              <a:defRPr sz="1600">
                <a:solidFill>
                  <a:schemeClr val="lt1"/>
                </a:solidFill>
              </a:defRPr>
            </a:lvl3pPr>
            <a:lvl4pPr indent="-311150" lvl="3" marL="1828800" rtl="0">
              <a:spcBef>
                <a:spcPts val="0"/>
              </a:spcBef>
              <a:spcAft>
                <a:spcPts val="0"/>
              </a:spcAft>
              <a:buClr>
                <a:schemeClr val="lt1"/>
              </a:buClr>
              <a:buSzPts val="1300"/>
              <a:buFont typeface="Roboto Condensed Light"/>
              <a:buChar char="●"/>
              <a:defRPr sz="1600">
                <a:solidFill>
                  <a:schemeClr val="lt1"/>
                </a:solidFill>
              </a:defRPr>
            </a:lvl4pPr>
            <a:lvl5pPr indent="-311150" lvl="4" marL="2286000" rtl="0">
              <a:spcBef>
                <a:spcPts val="0"/>
              </a:spcBef>
              <a:spcAft>
                <a:spcPts val="0"/>
              </a:spcAft>
              <a:buClr>
                <a:schemeClr val="lt1"/>
              </a:buClr>
              <a:buSzPts val="1300"/>
              <a:buFont typeface="Roboto Condensed Light"/>
              <a:buChar char="○"/>
              <a:defRPr sz="1600">
                <a:solidFill>
                  <a:schemeClr val="lt1"/>
                </a:solidFill>
              </a:defRPr>
            </a:lvl5pPr>
            <a:lvl6pPr indent="-311150" lvl="5" marL="2743200" rtl="0">
              <a:spcBef>
                <a:spcPts val="0"/>
              </a:spcBef>
              <a:spcAft>
                <a:spcPts val="0"/>
              </a:spcAft>
              <a:buClr>
                <a:schemeClr val="lt1"/>
              </a:buClr>
              <a:buSzPts val="1300"/>
              <a:buFont typeface="Roboto Condensed Light"/>
              <a:buChar char="■"/>
              <a:defRPr sz="1600">
                <a:solidFill>
                  <a:schemeClr val="lt1"/>
                </a:solidFill>
              </a:defRPr>
            </a:lvl6pPr>
            <a:lvl7pPr indent="-311150" lvl="6" marL="3200400" rtl="0">
              <a:spcBef>
                <a:spcPts val="0"/>
              </a:spcBef>
              <a:spcAft>
                <a:spcPts val="0"/>
              </a:spcAft>
              <a:buClr>
                <a:schemeClr val="lt1"/>
              </a:buClr>
              <a:buSzPts val="1300"/>
              <a:buFont typeface="Roboto Condensed Light"/>
              <a:buChar char="●"/>
              <a:defRPr sz="1600">
                <a:solidFill>
                  <a:schemeClr val="lt1"/>
                </a:solidFill>
              </a:defRPr>
            </a:lvl7pPr>
            <a:lvl8pPr indent="-311150" lvl="7" marL="3657600" rtl="0">
              <a:spcBef>
                <a:spcPts val="0"/>
              </a:spcBef>
              <a:spcAft>
                <a:spcPts val="0"/>
              </a:spcAft>
              <a:buClr>
                <a:schemeClr val="lt1"/>
              </a:buClr>
              <a:buSzPts val="1300"/>
              <a:buFont typeface="Roboto Condensed Light"/>
              <a:buChar char="○"/>
              <a:defRPr sz="1600">
                <a:solidFill>
                  <a:schemeClr val="lt1"/>
                </a:solidFill>
              </a:defRPr>
            </a:lvl8pPr>
            <a:lvl9pPr indent="-311150" lvl="8" marL="4114800" rtl="0">
              <a:spcBef>
                <a:spcPts val="0"/>
              </a:spcBef>
              <a:spcAft>
                <a:spcPts val="0"/>
              </a:spcAft>
              <a:buClr>
                <a:schemeClr val="lt1"/>
              </a:buClr>
              <a:buSzPts val="1300"/>
              <a:buFont typeface="Roboto Condensed Light"/>
              <a:buChar char="■"/>
              <a:defRPr sz="1600">
                <a:solidFill>
                  <a:schemeClr val="lt1"/>
                </a:solidFill>
              </a:defRPr>
            </a:lvl9pPr>
          </a:lstStyle>
          <a:p/>
        </p:txBody>
      </p:sp>
      <p:sp>
        <p:nvSpPr>
          <p:cNvPr id="567" name="Google Shape;567;p100"/>
          <p:cNvSpPr txBox="1"/>
          <p:nvPr>
            <p:ph type="title"/>
          </p:nvPr>
        </p:nvSpPr>
        <p:spPr>
          <a:xfrm>
            <a:off x="951000" y="719200"/>
            <a:ext cx="10290000" cy="728000"/>
          </a:xfrm>
          <a:prstGeom prst="rect">
            <a:avLst/>
          </a:prstGeom>
        </p:spPr>
        <p:txBody>
          <a:bodyPr anchorCtr="0" anchor="t" bIns="121900" lIns="121900" spcFirstLastPara="1" rIns="121900" wrap="square" tIns="121900">
            <a:noAutofit/>
          </a:bodyPr>
          <a:lstStyle>
            <a:lvl1pPr lvl="0" rtl="0">
              <a:spcBef>
                <a:spcPts val="0"/>
              </a:spcBef>
              <a:spcAft>
                <a:spcPts val="0"/>
              </a:spcAft>
              <a:buSzPts val="2800"/>
              <a:buFont typeface="Montserrat"/>
              <a:buNone/>
              <a:defRPr b="1" sz="3300">
                <a:solidFill>
                  <a:schemeClr val="lt1"/>
                </a:solidFill>
                <a:latin typeface="Playfair Display"/>
                <a:ea typeface="Playfair Display"/>
                <a:cs typeface="Playfair Display"/>
                <a:sym typeface="Playfair Display"/>
              </a:defRPr>
            </a:lvl1pPr>
            <a:lvl2pPr lvl="1" rtl="0">
              <a:spcBef>
                <a:spcPts val="0"/>
              </a:spcBef>
              <a:spcAft>
                <a:spcPts val="0"/>
              </a:spcAft>
              <a:buSzPts val="2800"/>
              <a:buFont typeface="Montserrat"/>
              <a:buNone/>
              <a:defRPr b="1" sz="2800">
                <a:latin typeface="Montserrat"/>
                <a:ea typeface="Montserrat"/>
                <a:cs typeface="Montserrat"/>
                <a:sym typeface="Montserrat"/>
              </a:defRPr>
            </a:lvl2pPr>
            <a:lvl3pPr lvl="2" rtl="0">
              <a:spcBef>
                <a:spcPts val="0"/>
              </a:spcBef>
              <a:spcAft>
                <a:spcPts val="0"/>
              </a:spcAft>
              <a:buSzPts val="2800"/>
              <a:buFont typeface="Montserrat"/>
              <a:buNone/>
              <a:defRPr b="1" sz="2800">
                <a:latin typeface="Montserrat"/>
                <a:ea typeface="Montserrat"/>
                <a:cs typeface="Montserrat"/>
                <a:sym typeface="Montserrat"/>
              </a:defRPr>
            </a:lvl3pPr>
            <a:lvl4pPr lvl="3" rtl="0">
              <a:spcBef>
                <a:spcPts val="0"/>
              </a:spcBef>
              <a:spcAft>
                <a:spcPts val="0"/>
              </a:spcAft>
              <a:buSzPts val="2800"/>
              <a:buFont typeface="Montserrat"/>
              <a:buNone/>
              <a:defRPr b="1" sz="2800">
                <a:latin typeface="Montserrat"/>
                <a:ea typeface="Montserrat"/>
                <a:cs typeface="Montserrat"/>
                <a:sym typeface="Montserrat"/>
              </a:defRPr>
            </a:lvl4pPr>
            <a:lvl5pPr lvl="4" rtl="0">
              <a:spcBef>
                <a:spcPts val="0"/>
              </a:spcBef>
              <a:spcAft>
                <a:spcPts val="0"/>
              </a:spcAft>
              <a:buSzPts val="2800"/>
              <a:buFont typeface="Montserrat"/>
              <a:buNone/>
              <a:defRPr b="1" sz="2800">
                <a:latin typeface="Montserrat"/>
                <a:ea typeface="Montserrat"/>
                <a:cs typeface="Montserrat"/>
                <a:sym typeface="Montserrat"/>
              </a:defRPr>
            </a:lvl5pPr>
            <a:lvl6pPr lvl="5" rtl="0">
              <a:spcBef>
                <a:spcPts val="0"/>
              </a:spcBef>
              <a:spcAft>
                <a:spcPts val="0"/>
              </a:spcAft>
              <a:buSzPts val="2800"/>
              <a:buFont typeface="Montserrat"/>
              <a:buNone/>
              <a:defRPr b="1" sz="2800">
                <a:latin typeface="Montserrat"/>
                <a:ea typeface="Montserrat"/>
                <a:cs typeface="Montserrat"/>
                <a:sym typeface="Montserrat"/>
              </a:defRPr>
            </a:lvl6pPr>
            <a:lvl7pPr lvl="6" rtl="0">
              <a:spcBef>
                <a:spcPts val="0"/>
              </a:spcBef>
              <a:spcAft>
                <a:spcPts val="0"/>
              </a:spcAft>
              <a:buSzPts val="2800"/>
              <a:buFont typeface="Montserrat"/>
              <a:buNone/>
              <a:defRPr b="1" sz="2800">
                <a:latin typeface="Montserrat"/>
                <a:ea typeface="Montserrat"/>
                <a:cs typeface="Montserrat"/>
                <a:sym typeface="Montserrat"/>
              </a:defRPr>
            </a:lvl7pPr>
            <a:lvl8pPr lvl="7" rtl="0">
              <a:spcBef>
                <a:spcPts val="0"/>
              </a:spcBef>
              <a:spcAft>
                <a:spcPts val="0"/>
              </a:spcAft>
              <a:buSzPts val="2800"/>
              <a:buFont typeface="Montserrat"/>
              <a:buNone/>
              <a:defRPr b="1" sz="2800">
                <a:latin typeface="Montserrat"/>
                <a:ea typeface="Montserrat"/>
                <a:cs typeface="Montserrat"/>
                <a:sym typeface="Montserrat"/>
              </a:defRPr>
            </a:lvl8pPr>
            <a:lvl9pPr lvl="8" rtl="0">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
    <p:spTree>
      <p:nvGrpSpPr>
        <p:cNvPr id="568" name="Shape 568"/>
        <p:cNvGrpSpPr/>
        <p:nvPr/>
      </p:nvGrpSpPr>
      <p:grpSpPr>
        <a:xfrm>
          <a:off x="0" y="0"/>
          <a:ext cx="0" cy="0"/>
          <a:chOff x="0" y="0"/>
          <a:chExt cx="0" cy="0"/>
        </a:xfrm>
      </p:grpSpPr>
      <p:sp>
        <p:nvSpPr>
          <p:cNvPr id="569" name="Google Shape;569;p101"/>
          <p:cNvSpPr txBox="1"/>
          <p:nvPr>
            <p:ph idx="1" type="subTitle"/>
          </p:nvPr>
        </p:nvSpPr>
        <p:spPr>
          <a:xfrm>
            <a:off x="947250" y="2426298"/>
            <a:ext cx="3086000" cy="6920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570" name="Google Shape;570;p101"/>
          <p:cNvSpPr txBox="1"/>
          <p:nvPr>
            <p:ph idx="2" type="subTitle"/>
          </p:nvPr>
        </p:nvSpPr>
        <p:spPr>
          <a:xfrm>
            <a:off x="947250" y="3458731"/>
            <a:ext cx="3086000" cy="1841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71" name="Google Shape;571;p101"/>
          <p:cNvSpPr txBox="1"/>
          <p:nvPr>
            <p:ph idx="3" type="subTitle"/>
          </p:nvPr>
        </p:nvSpPr>
        <p:spPr>
          <a:xfrm>
            <a:off x="4552996" y="2426298"/>
            <a:ext cx="3082400" cy="6920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572" name="Google Shape;572;p101"/>
          <p:cNvSpPr txBox="1"/>
          <p:nvPr>
            <p:ph idx="4" type="subTitle"/>
          </p:nvPr>
        </p:nvSpPr>
        <p:spPr>
          <a:xfrm>
            <a:off x="4552991" y="3458731"/>
            <a:ext cx="3086000" cy="1841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73" name="Google Shape;573;p101"/>
          <p:cNvSpPr txBox="1"/>
          <p:nvPr>
            <p:ph idx="5" type="subTitle"/>
          </p:nvPr>
        </p:nvSpPr>
        <p:spPr>
          <a:xfrm>
            <a:off x="8156829" y="2426298"/>
            <a:ext cx="3082400" cy="692000"/>
          </a:xfrm>
          <a:prstGeom prst="rect">
            <a:avLst/>
          </a:prstGeom>
        </p:spPr>
        <p:txBody>
          <a:bodyPr anchorCtr="0" anchor="b" bIns="121900" lIns="121900" spcFirstLastPara="1" rIns="121900" wrap="square" tIns="121900">
            <a:noAutofit/>
          </a:bodyPr>
          <a:lstStyle>
            <a:lvl1pPr lvl="0" rtl="0" algn="ctr">
              <a:lnSpc>
                <a:spcPct val="100000"/>
              </a:lnSpc>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2400"/>
              <a:buFont typeface="Montserrat"/>
              <a:buNone/>
              <a:defRPr sz="2400">
                <a:solidFill>
                  <a:schemeClr val="dk2"/>
                </a:solidFill>
                <a:latin typeface="Montserrat"/>
                <a:ea typeface="Montserrat"/>
                <a:cs typeface="Montserrat"/>
                <a:sym typeface="Montserrat"/>
              </a:defRPr>
            </a:lvl9pPr>
          </a:lstStyle>
          <a:p/>
        </p:txBody>
      </p:sp>
      <p:sp>
        <p:nvSpPr>
          <p:cNvPr id="574" name="Google Shape;574;p101"/>
          <p:cNvSpPr txBox="1"/>
          <p:nvPr>
            <p:ph idx="6" type="subTitle"/>
          </p:nvPr>
        </p:nvSpPr>
        <p:spPr>
          <a:xfrm>
            <a:off x="8155029" y="3458731"/>
            <a:ext cx="3086000" cy="1841600"/>
          </a:xfrm>
          <a:prstGeom prst="rect">
            <a:avLst/>
          </a:prstGeom>
        </p:spPr>
        <p:txBody>
          <a:bodyPr anchorCtr="0" anchor="t" bIns="121900" lIns="121900" spcFirstLastPara="1" rIns="121900" wrap="square" tIns="121900">
            <a:noAutofit/>
          </a:bodyPr>
          <a:lstStyle>
            <a:lvl1pPr lvl="0" rtl="0" algn="ctr">
              <a:lnSpc>
                <a:spcPct val="100000"/>
              </a:lnSpc>
              <a:spcBef>
                <a:spcPts val="0"/>
              </a:spcBef>
              <a:spcAft>
                <a:spcPts val="0"/>
              </a:spcAft>
              <a:buClr>
                <a:schemeClr val="dk1"/>
              </a:buClr>
              <a:buSzPts val="1900"/>
              <a:buFont typeface="Montserrat"/>
              <a:buNone/>
              <a:defRPr sz="1900">
                <a:solidFill>
                  <a:schemeClr val="dk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75" name="Google Shape;575;p101"/>
          <p:cNvSpPr/>
          <p:nvPr/>
        </p:nvSpPr>
        <p:spPr>
          <a:xfrm>
            <a:off x="100" y="0"/>
            <a:ext cx="12192000" cy="762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6" name="Google Shape;576;p101"/>
          <p:cNvSpPr/>
          <p:nvPr/>
        </p:nvSpPr>
        <p:spPr>
          <a:xfrm rot="10800000">
            <a:off x="133" y="6104000"/>
            <a:ext cx="12192000" cy="75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7" name="Google Shape;577;p101"/>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6_1">
    <p:spTree>
      <p:nvGrpSpPr>
        <p:cNvPr id="578" name="Shape 578"/>
        <p:cNvGrpSpPr/>
        <p:nvPr/>
      </p:nvGrpSpPr>
      <p:grpSpPr>
        <a:xfrm>
          <a:off x="0" y="0"/>
          <a:ext cx="0" cy="0"/>
          <a:chOff x="0" y="0"/>
          <a:chExt cx="0" cy="0"/>
        </a:xfrm>
      </p:grpSpPr>
      <p:sp>
        <p:nvSpPr>
          <p:cNvPr id="579" name="Google Shape;579;p102"/>
          <p:cNvSpPr/>
          <p:nvPr/>
        </p:nvSpPr>
        <p:spPr>
          <a:xfrm>
            <a:off x="7974233" y="2688567"/>
            <a:ext cx="3266800" cy="344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580" name="Google Shape;580;p102"/>
          <p:cNvSpPr/>
          <p:nvPr/>
        </p:nvSpPr>
        <p:spPr>
          <a:xfrm>
            <a:off x="4460800" y="2688567"/>
            <a:ext cx="3266800" cy="344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581" name="Google Shape;581;p102"/>
          <p:cNvSpPr/>
          <p:nvPr/>
        </p:nvSpPr>
        <p:spPr>
          <a:xfrm>
            <a:off x="947367" y="2688567"/>
            <a:ext cx="3266800" cy="3444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FFFFFF"/>
              </a:solidFill>
            </a:endParaRPr>
          </a:p>
        </p:txBody>
      </p:sp>
      <p:sp>
        <p:nvSpPr>
          <p:cNvPr id="582" name="Google Shape;582;p102"/>
          <p:cNvSpPr txBox="1"/>
          <p:nvPr>
            <p:ph idx="1" type="subTitle"/>
          </p:nvPr>
        </p:nvSpPr>
        <p:spPr>
          <a:xfrm>
            <a:off x="1037667" y="3450333"/>
            <a:ext cx="3086000" cy="6324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p:txBody>
      </p:sp>
      <p:sp>
        <p:nvSpPr>
          <p:cNvPr id="583" name="Google Shape;583;p102"/>
          <p:cNvSpPr txBox="1"/>
          <p:nvPr>
            <p:ph idx="2" type="subTitle"/>
          </p:nvPr>
        </p:nvSpPr>
        <p:spPr>
          <a:xfrm>
            <a:off x="1037900" y="3999598"/>
            <a:ext cx="3086000" cy="13712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84" name="Google Shape;584;p102"/>
          <p:cNvSpPr txBox="1"/>
          <p:nvPr>
            <p:ph idx="3" type="subTitle"/>
          </p:nvPr>
        </p:nvSpPr>
        <p:spPr>
          <a:xfrm>
            <a:off x="4552997" y="3450333"/>
            <a:ext cx="3082400" cy="6324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p:txBody>
      </p:sp>
      <p:sp>
        <p:nvSpPr>
          <p:cNvPr id="585" name="Google Shape;585;p102"/>
          <p:cNvSpPr txBox="1"/>
          <p:nvPr>
            <p:ph idx="4" type="subTitle"/>
          </p:nvPr>
        </p:nvSpPr>
        <p:spPr>
          <a:xfrm>
            <a:off x="4552993" y="3999598"/>
            <a:ext cx="3086000" cy="1371200"/>
          </a:xfrm>
          <a:prstGeom prst="rect">
            <a:avLst/>
          </a:prstGeom>
        </p:spPr>
        <p:txBody>
          <a:bodyPr anchorCtr="0" anchor="t" bIns="121900" lIns="121900" spcFirstLastPara="1" rIns="121900" wrap="square" tIns="121900">
            <a:noAutofit/>
          </a:bodyPr>
          <a:lstStyle>
            <a:lvl1pPr lvl="0" rtl="0" algn="ctr">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86" name="Google Shape;586;p102"/>
          <p:cNvSpPr txBox="1"/>
          <p:nvPr>
            <p:ph idx="5" type="subTitle"/>
          </p:nvPr>
        </p:nvSpPr>
        <p:spPr>
          <a:xfrm>
            <a:off x="8068133" y="3450333"/>
            <a:ext cx="3082400" cy="632400"/>
          </a:xfrm>
          <a:prstGeom prst="rect">
            <a:avLst/>
          </a:prstGeom>
        </p:spPr>
        <p:txBody>
          <a:bodyPr anchorCtr="0" anchor="b" bIns="121900" lIns="121900" spcFirstLastPara="1" rIns="121900" wrap="square" tIns="121900">
            <a:noAutofit/>
          </a:bodyPr>
          <a:lstStyle>
            <a:lvl1pPr lvl="0" rtl="0" algn="ctr">
              <a:spcBef>
                <a:spcPts val="0"/>
              </a:spcBef>
              <a:spcAft>
                <a:spcPts val="0"/>
              </a:spcAft>
              <a:buClr>
                <a:schemeClr val="lt1"/>
              </a:buClr>
              <a:buSzPts val="2400"/>
              <a:buFont typeface="Montserrat"/>
              <a:buNone/>
              <a:defRPr sz="2400">
                <a:solidFill>
                  <a:schemeClr val="lt1"/>
                </a:solidFill>
                <a:latin typeface="Montserrat"/>
                <a:ea typeface="Montserrat"/>
                <a:cs typeface="Montserrat"/>
                <a:sym typeface="Montserrat"/>
              </a:defRPr>
            </a:lvl1pPr>
            <a:lvl2pPr lvl="1"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p:txBody>
      </p:sp>
      <p:sp>
        <p:nvSpPr>
          <p:cNvPr id="587" name="Google Shape;587;p102"/>
          <p:cNvSpPr txBox="1"/>
          <p:nvPr>
            <p:ph idx="6" type="subTitle"/>
          </p:nvPr>
        </p:nvSpPr>
        <p:spPr>
          <a:xfrm>
            <a:off x="8068132" y="3999598"/>
            <a:ext cx="3086000" cy="1371200"/>
          </a:xfrm>
          <a:prstGeom prst="rect">
            <a:avLst/>
          </a:prstGeom>
        </p:spPr>
        <p:txBody>
          <a:bodyPr anchorCtr="0" anchor="t" bIns="121900" lIns="121900" spcFirstLastPara="1" rIns="121900" wrap="square" tIns="121900">
            <a:noAutofit/>
          </a:bodyPr>
          <a:lstStyle>
            <a:lvl1pPr lvl="0" rtl="0" algn="ctr">
              <a:lnSpc>
                <a:spcPct val="115000"/>
              </a:lnSpc>
              <a:spcBef>
                <a:spcPts val="0"/>
              </a:spcBef>
              <a:spcAft>
                <a:spcPts val="0"/>
              </a:spcAft>
              <a:buClr>
                <a:schemeClr val="lt1"/>
              </a:buClr>
              <a:buSzPts val="1900"/>
              <a:buFont typeface="Montserrat"/>
              <a:buNone/>
              <a:defRPr sz="1900">
                <a:solidFill>
                  <a:schemeClr val="lt1"/>
                </a:solidFill>
                <a:latin typeface="Montserrat"/>
                <a:ea typeface="Montserrat"/>
                <a:cs typeface="Montserrat"/>
                <a:sym typeface="Montserrat"/>
              </a:defRPr>
            </a:lvl1pPr>
            <a:lvl2pPr lvl="1" rtl="0" algn="ctr">
              <a:spcBef>
                <a:spcPts val="2100"/>
              </a:spcBef>
              <a:spcAft>
                <a:spcPts val="0"/>
              </a:spcAft>
              <a:buClr>
                <a:schemeClr val="dk1"/>
              </a:buClr>
              <a:buSzPts val="1900"/>
              <a:buFont typeface="Montserrat"/>
              <a:buNone/>
              <a:defRPr>
                <a:solidFill>
                  <a:schemeClr val="dk1"/>
                </a:solidFill>
                <a:latin typeface="Montserrat"/>
                <a:ea typeface="Montserrat"/>
                <a:cs typeface="Montserrat"/>
                <a:sym typeface="Montserrat"/>
              </a:defRPr>
            </a:lvl2pPr>
            <a:lvl3pPr lvl="2"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3pPr>
            <a:lvl4pPr lvl="3"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4pPr>
            <a:lvl5pPr lvl="4"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5pPr>
            <a:lvl6pPr lvl="5"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6pPr>
            <a:lvl7pPr lvl="6"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7pPr>
            <a:lvl8pPr lvl="7"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8pPr>
            <a:lvl9pPr lvl="8" rtl="0" algn="ctr">
              <a:spcBef>
                <a:spcPts val="0"/>
              </a:spcBef>
              <a:spcAft>
                <a:spcPts val="0"/>
              </a:spcAft>
              <a:buClr>
                <a:schemeClr val="dk1"/>
              </a:buClr>
              <a:buSzPts val="1900"/>
              <a:buFont typeface="Montserrat"/>
              <a:buNone/>
              <a:defRPr>
                <a:solidFill>
                  <a:schemeClr val="dk1"/>
                </a:solidFill>
                <a:latin typeface="Montserrat"/>
                <a:ea typeface="Montserrat"/>
                <a:cs typeface="Montserrat"/>
                <a:sym typeface="Montserrat"/>
              </a:defRPr>
            </a:lvl9pPr>
          </a:lstStyle>
          <a:p/>
        </p:txBody>
      </p:sp>
      <p:sp>
        <p:nvSpPr>
          <p:cNvPr id="588" name="Google Shape;588;p102"/>
          <p:cNvSpPr txBox="1"/>
          <p:nvPr>
            <p:ph type="title"/>
          </p:nvPr>
        </p:nvSpPr>
        <p:spPr>
          <a:xfrm>
            <a:off x="890000" y="1158240"/>
            <a:ext cx="10412000" cy="853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800"/>
              <a:buFont typeface="Montserrat"/>
              <a:buNone/>
              <a:defRPr b="1" sz="3300">
                <a:latin typeface="Playfair Display"/>
                <a:ea typeface="Playfair Display"/>
                <a:cs typeface="Playfair Display"/>
                <a:sym typeface="Playfair Display"/>
              </a:defRPr>
            </a:lvl1pPr>
            <a:lvl2pPr lvl="1" rtl="0" algn="ctr">
              <a:spcBef>
                <a:spcPts val="0"/>
              </a:spcBef>
              <a:spcAft>
                <a:spcPts val="0"/>
              </a:spcAft>
              <a:buSzPts val="2800"/>
              <a:buFont typeface="Montserrat"/>
              <a:buNone/>
              <a:defRPr b="1" sz="2800">
                <a:latin typeface="Montserrat"/>
                <a:ea typeface="Montserrat"/>
                <a:cs typeface="Montserrat"/>
                <a:sym typeface="Montserrat"/>
              </a:defRPr>
            </a:lvl2pPr>
            <a:lvl3pPr lvl="2" rtl="0" algn="ctr">
              <a:spcBef>
                <a:spcPts val="0"/>
              </a:spcBef>
              <a:spcAft>
                <a:spcPts val="0"/>
              </a:spcAft>
              <a:buSzPts val="2800"/>
              <a:buFont typeface="Montserrat"/>
              <a:buNone/>
              <a:defRPr b="1" sz="2800">
                <a:latin typeface="Montserrat"/>
                <a:ea typeface="Montserrat"/>
                <a:cs typeface="Montserrat"/>
                <a:sym typeface="Montserrat"/>
              </a:defRPr>
            </a:lvl3pPr>
            <a:lvl4pPr lvl="3" rtl="0" algn="ctr">
              <a:spcBef>
                <a:spcPts val="0"/>
              </a:spcBef>
              <a:spcAft>
                <a:spcPts val="0"/>
              </a:spcAft>
              <a:buSzPts val="2800"/>
              <a:buFont typeface="Montserrat"/>
              <a:buNone/>
              <a:defRPr b="1" sz="2800">
                <a:latin typeface="Montserrat"/>
                <a:ea typeface="Montserrat"/>
                <a:cs typeface="Montserrat"/>
                <a:sym typeface="Montserrat"/>
              </a:defRPr>
            </a:lvl4pPr>
            <a:lvl5pPr lvl="4" rtl="0" algn="ctr">
              <a:spcBef>
                <a:spcPts val="0"/>
              </a:spcBef>
              <a:spcAft>
                <a:spcPts val="0"/>
              </a:spcAft>
              <a:buSzPts val="2800"/>
              <a:buFont typeface="Montserrat"/>
              <a:buNone/>
              <a:defRPr b="1" sz="2800">
                <a:latin typeface="Montserrat"/>
                <a:ea typeface="Montserrat"/>
                <a:cs typeface="Montserrat"/>
                <a:sym typeface="Montserrat"/>
              </a:defRPr>
            </a:lvl5pPr>
            <a:lvl6pPr lvl="5" rtl="0" algn="ctr">
              <a:spcBef>
                <a:spcPts val="0"/>
              </a:spcBef>
              <a:spcAft>
                <a:spcPts val="0"/>
              </a:spcAft>
              <a:buSzPts val="2800"/>
              <a:buFont typeface="Montserrat"/>
              <a:buNone/>
              <a:defRPr b="1" sz="2800">
                <a:latin typeface="Montserrat"/>
                <a:ea typeface="Montserrat"/>
                <a:cs typeface="Montserrat"/>
                <a:sym typeface="Montserrat"/>
              </a:defRPr>
            </a:lvl6pPr>
            <a:lvl7pPr lvl="6" rtl="0" algn="ctr">
              <a:spcBef>
                <a:spcPts val="0"/>
              </a:spcBef>
              <a:spcAft>
                <a:spcPts val="0"/>
              </a:spcAft>
              <a:buSzPts val="2800"/>
              <a:buFont typeface="Montserrat"/>
              <a:buNone/>
              <a:defRPr b="1" sz="2800">
                <a:latin typeface="Montserrat"/>
                <a:ea typeface="Montserrat"/>
                <a:cs typeface="Montserrat"/>
                <a:sym typeface="Montserrat"/>
              </a:defRPr>
            </a:lvl7pPr>
            <a:lvl8pPr lvl="7" rtl="0" algn="ctr">
              <a:spcBef>
                <a:spcPts val="0"/>
              </a:spcBef>
              <a:spcAft>
                <a:spcPts val="0"/>
              </a:spcAft>
              <a:buSzPts val="2800"/>
              <a:buFont typeface="Montserrat"/>
              <a:buNone/>
              <a:defRPr b="1" sz="2800">
                <a:latin typeface="Montserrat"/>
                <a:ea typeface="Montserrat"/>
                <a:cs typeface="Montserrat"/>
                <a:sym typeface="Montserrat"/>
              </a:defRPr>
            </a:lvl8pPr>
            <a:lvl9pPr lvl="8" rtl="0" algn="ctr">
              <a:spcBef>
                <a:spcPts val="0"/>
              </a:spcBef>
              <a:spcAft>
                <a:spcPts val="0"/>
              </a:spcAft>
              <a:buSzPts val="2800"/>
              <a:buFont typeface="Montserrat"/>
              <a:buNone/>
              <a:defRPr b="1" sz="2800">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2"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02.xml"/><Relationship Id="rId42" Type="http://schemas.openxmlformats.org/officeDocument/2006/relationships/slideLayout" Target="../slideLayouts/slideLayout104.xml"/><Relationship Id="rId41" Type="http://schemas.openxmlformats.org/officeDocument/2006/relationships/slideLayout" Target="../slideLayouts/slideLayout103.xml"/><Relationship Id="rId44" Type="http://schemas.openxmlformats.org/officeDocument/2006/relationships/slideLayout" Target="../slideLayouts/slideLayout106.xml"/><Relationship Id="rId43" Type="http://schemas.openxmlformats.org/officeDocument/2006/relationships/slideLayout" Target="../slideLayouts/slideLayout105.xml"/><Relationship Id="rId46" Type="http://schemas.openxmlformats.org/officeDocument/2006/relationships/slideLayout" Target="../slideLayouts/slideLayout108.xml"/><Relationship Id="rId45" Type="http://schemas.openxmlformats.org/officeDocument/2006/relationships/slideLayout" Target="../slideLayouts/slideLayout107.xml"/><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9" Type="http://schemas.openxmlformats.org/officeDocument/2006/relationships/slideLayout" Target="../slideLayouts/slideLayout71.xml"/><Relationship Id="rId48" Type="http://schemas.openxmlformats.org/officeDocument/2006/relationships/slideLayout" Target="../slideLayouts/slideLayout110.xml"/><Relationship Id="rId47" Type="http://schemas.openxmlformats.org/officeDocument/2006/relationships/slideLayout" Target="../slideLayouts/slideLayout109.xml"/><Relationship Id="rId49" Type="http://schemas.openxmlformats.org/officeDocument/2006/relationships/slideLayout" Target="../slideLayouts/slideLayout111.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 Id="rId31" Type="http://schemas.openxmlformats.org/officeDocument/2006/relationships/slideLayout" Target="../slideLayouts/slideLayout93.xml"/><Relationship Id="rId30" Type="http://schemas.openxmlformats.org/officeDocument/2006/relationships/slideLayout" Target="../slideLayouts/slideLayout92.xml"/><Relationship Id="rId33" Type="http://schemas.openxmlformats.org/officeDocument/2006/relationships/slideLayout" Target="../slideLayouts/slideLayout95.xml"/><Relationship Id="rId32" Type="http://schemas.openxmlformats.org/officeDocument/2006/relationships/slideLayout" Target="../slideLayouts/slideLayout94.xml"/><Relationship Id="rId35" Type="http://schemas.openxmlformats.org/officeDocument/2006/relationships/slideLayout" Target="../slideLayouts/slideLayout97.xml"/><Relationship Id="rId34" Type="http://schemas.openxmlformats.org/officeDocument/2006/relationships/slideLayout" Target="../slideLayouts/slideLayout96.xml"/><Relationship Id="rId37" Type="http://schemas.openxmlformats.org/officeDocument/2006/relationships/slideLayout" Target="../slideLayouts/slideLayout99.xml"/><Relationship Id="rId36" Type="http://schemas.openxmlformats.org/officeDocument/2006/relationships/slideLayout" Target="../slideLayouts/slideLayout98.xml"/><Relationship Id="rId39" Type="http://schemas.openxmlformats.org/officeDocument/2006/relationships/slideLayout" Target="../slideLayouts/slideLayout101.xml"/><Relationship Id="rId38" Type="http://schemas.openxmlformats.org/officeDocument/2006/relationships/slideLayout" Target="../slideLayouts/slideLayout100.xml"/><Relationship Id="rId20" Type="http://schemas.openxmlformats.org/officeDocument/2006/relationships/slideLayout" Target="../slideLayouts/slideLayout82.xml"/><Relationship Id="rId22" Type="http://schemas.openxmlformats.org/officeDocument/2006/relationships/slideLayout" Target="../slideLayouts/slideLayout84.xml"/><Relationship Id="rId21" Type="http://schemas.openxmlformats.org/officeDocument/2006/relationships/slideLayout" Target="../slideLayouts/slideLayout83.xml"/><Relationship Id="rId24" Type="http://schemas.openxmlformats.org/officeDocument/2006/relationships/slideLayout" Target="../slideLayouts/slideLayout86.xml"/><Relationship Id="rId23" Type="http://schemas.openxmlformats.org/officeDocument/2006/relationships/slideLayout" Target="../slideLayouts/slideLayout85.xml"/><Relationship Id="rId26" Type="http://schemas.openxmlformats.org/officeDocument/2006/relationships/slideLayout" Target="../slideLayouts/slideLayout88.xml"/><Relationship Id="rId25" Type="http://schemas.openxmlformats.org/officeDocument/2006/relationships/slideLayout" Target="../slideLayouts/slideLayout87.xml"/><Relationship Id="rId28" Type="http://schemas.openxmlformats.org/officeDocument/2006/relationships/slideLayout" Target="../slideLayouts/slideLayout90.xml"/><Relationship Id="rId27" Type="http://schemas.openxmlformats.org/officeDocument/2006/relationships/slideLayout" Target="../slideLayouts/slideLayout89.xml"/><Relationship Id="rId29" Type="http://schemas.openxmlformats.org/officeDocument/2006/relationships/slideLayout" Target="../slideLayouts/slideLayout91.xml"/><Relationship Id="rId51" Type="http://schemas.openxmlformats.org/officeDocument/2006/relationships/slideLayout" Target="../slideLayouts/slideLayout113.xml"/><Relationship Id="rId50" Type="http://schemas.openxmlformats.org/officeDocument/2006/relationships/slideLayout" Target="../slideLayouts/slideLayout112.xml"/><Relationship Id="rId52" Type="http://schemas.openxmlformats.org/officeDocument/2006/relationships/theme" Target="../theme/theme2.xml"/><Relationship Id="rId11" Type="http://schemas.openxmlformats.org/officeDocument/2006/relationships/slideLayout" Target="../slideLayouts/slideLayout73.xml"/><Relationship Id="rId10" Type="http://schemas.openxmlformats.org/officeDocument/2006/relationships/slideLayout" Target="../slideLayouts/slideLayout72.xml"/><Relationship Id="rId13" Type="http://schemas.openxmlformats.org/officeDocument/2006/relationships/slideLayout" Target="../slideLayouts/slideLayout75.xml"/><Relationship Id="rId12" Type="http://schemas.openxmlformats.org/officeDocument/2006/relationships/slideLayout" Target="../slideLayouts/slideLayout74.xml"/><Relationship Id="rId15" Type="http://schemas.openxmlformats.org/officeDocument/2006/relationships/slideLayout" Target="../slideLayouts/slideLayout77.xml"/><Relationship Id="rId14" Type="http://schemas.openxmlformats.org/officeDocument/2006/relationships/slideLayout" Target="../slideLayouts/slideLayout76.xml"/><Relationship Id="rId17" Type="http://schemas.openxmlformats.org/officeDocument/2006/relationships/slideLayout" Target="../slideLayouts/slideLayout79.xml"/><Relationship Id="rId16" Type="http://schemas.openxmlformats.org/officeDocument/2006/relationships/slideLayout" Target="../slideLayouts/slideLayout78.xml"/><Relationship Id="rId19" Type="http://schemas.openxmlformats.org/officeDocument/2006/relationships/slideLayout" Target="../slideLayouts/slideLayout81.xml"/><Relationship Id="rId18"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Play"/>
              <a:buNone/>
              <a:defRPr b="0" i="0" sz="44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950967" y="719333"/>
            <a:ext cx="10290000" cy="728000"/>
          </a:xfrm>
          <a:prstGeom prst="rect">
            <a:avLst/>
          </a:prstGeom>
          <a:noFill/>
          <a:ln>
            <a:noFill/>
          </a:ln>
        </p:spPr>
        <p:txBody>
          <a:bodyPr anchorCtr="0" anchor="t" bIns="121900" lIns="121900" spcFirstLastPara="1" rIns="121900" wrap="square" tIns="121900">
            <a:noAutofit/>
          </a:bodyPr>
          <a:lstStyle>
            <a:lvl1pPr lvl="0" algn="ctr">
              <a:spcBef>
                <a:spcPts val="0"/>
              </a:spcBef>
              <a:spcAft>
                <a:spcPts val="0"/>
              </a:spcAft>
              <a:buClr>
                <a:schemeClr val="dk1"/>
              </a:buClr>
              <a:buSzPts val="3300"/>
              <a:buFont typeface="Playfair Display"/>
              <a:buNone/>
              <a:defRPr sz="33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3300"/>
              <a:buNone/>
              <a:defRPr sz="3300">
                <a:solidFill>
                  <a:schemeClr val="dk1"/>
                </a:solidFill>
              </a:defRPr>
            </a:lvl2pPr>
            <a:lvl3pPr lvl="2" algn="ctr">
              <a:spcBef>
                <a:spcPts val="0"/>
              </a:spcBef>
              <a:spcAft>
                <a:spcPts val="0"/>
              </a:spcAft>
              <a:buClr>
                <a:schemeClr val="dk1"/>
              </a:buClr>
              <a:buSzPts val="3300"/>
              <a:buNone/>
              <a:defRPr sz="3300">
                <a:solidFill>
                  <a:schemeClr val="dk1"/>
                </a:solidFill>
              </a:defRPr>
            </a:lvl3pPr>
            <a:lvl4pPr lvl="3" algn="ctr">
              <a:spcBef>
                <a:spcPts val="0"/>
              </a:spcBef>
              <a:spcAft>
                <a:spcPts val="0"/>
              </a:spcAft>
              <a:buClr>
                <a:schemeClr val="dk1"/>
              </a:buClr>
              <a:buSzPts val="3300"/>
              <a:buNone/>
              <a:defRPr sz="3300">
                <a:solidFill>
                  <a:schemeClr val="dk1"/>
                </a:solidFill>
              </a:defRPr>
            </a:lvl4pPr>
            <a:lvl5pPr lvl="4" algn="ctr">
              <a:spcBef>
                <a:spcPts val="0"/>
              </a:spcBef>
              <a:spcAft>
                <a:spcPts val="0"/>
              </a:spcAft>
              <a:buClr>
                <a:schemeClr val="dk1"/>
              </a:buClr>
              <a:buSzPts val="3300"/>
              <a:buNone/>
              <a:defRPr sz="3300">
                <a:solidFill>
                  <a:schemeClr val="dk1"/>
                </a:solidFill>
              </a:defRPr>
            </a:lvl5pPr>
            <a:lvl6pPr lvl="5" algn="ctr">
              <a:spcBef>
                <a:spcPts val="0"/>
              </a:spcBef>
              <a:spcAft>
                <a:spcPts val="0"/>
              </a:spcAft>
              <a:buClr>
                <a:schemeClr val="dk1"/>
              </a:buClr>
              <a:buSzPts val="3300"/>
              <a:buNone/>
              <a:defRPr sz="3300">
                <a:solidFill>
                  <a:schemeClr val="dk1"/>
                </a:solidFill>
              </a:defRPr>
            </a:lvl6pPr>
            <a:lvl7pPr lvl="6" algn="ctr">
              <a:spcBef>
                <a:spcPts val="0"/>
              </a:spcBef>
              <a:spcAft>
                <a:spcPts val="0"/>
              </a:spcAft>
              <a:buClr>
                <a:schemeClr val="dk1"/>
              </a:buClr>
              <a:buSzPts val="3300"/>
              <a:buNone/>
              <a:defRPr sz="3300">
                <a:solidFill>
                  <a:schemeClr val="dk1"/>
                </a:solidFill>
              </a:defRPr>
            </a:lvl7pPr>
            <a:lvl8pPr lvl="7" algn="ctr">
              <a:spcBef>
                <a:spcPts val="0"/>
              </a:spcBef>
              <a:spcAft>
                <a:spcPts val="0"/>
              </a:spcAft>
              <a:buClr>
                <a:schemeClr val="dk1"/>
              </a:buClr>
              <a:buSzPts val="3300"/>
              <a:buNone/>
              <a:defRPr sz="3300">
                <a:solidFill>
                  <a:schemeClr val="dk1"/>
                </a:solidFill>
              </a:defRPr>
            </a:lvl8pPr>
            <a:lvl9pPr lvl="8" algn="ctr">
              <a:spcBef>
                <a:spcPts val="0"/>
              </a:spcBef>
              <a:spcAft>
                <a:spcPts val="0"/>
              </a:spcAft>
              <a:buClr>
                <a:schemeClr val="dk1"/>
              </a:buClr>
              <a:buSzPts val="3300"/>
              <a:buNone/>
              <a:defRPr sz="3300">
                <a:solidFill>
                  <a:schemeClr val="dk1"/>
                </a:solidFill>
              </a:defRPr>
            </a:lvl9pPr>
          </a:lstStyle>
          <a:p/>
        </p:txBody>
      </p:sp>
      <p:sp>
        <p:nvSpPr>
          <p:cNvPr id="82" name="Google Shape;82;p13"/>
          <p:cNvSpPr txBox="1"/>
          <p:nvPr>
            <p:ph idx="1" type="body"/>
          </p:nvPr>
        </p:nvSpPr>
        <p:spPr>
          <a:xfrm>
            <a:off x="950967" y="1577367"/>
            <a:ext cx="10290000" cy="4555200"/>
          </a:xfrm>
          <a:prstGeom prst="rect">
            <a:avLst/>
          </a:prstGeom>
          <a:noFill/>
          <a:ln>
            <a:noFill/>
          </a:ln>
        </p:spPr>
        <p:txBody>
          <a:bodyPr anchorCtr="0" anchor="t" bIns="121900" lIns="121900" spcFirstLastPara="1" rIns="121900" wrap="square" tIns="121900">
            <a:noAutofit/>
          </a:bodyPr>
          <a:lstStyle>
            <a:lvl1pPr indent="-349250" lvl="0" marL="4572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1pPr>
            <a:lvl2pPr indent="-349250" lvl="1" marL="9144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2pPr>
            <a:lvl3pPr indent="-349250" lvl="2" marL="13716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3pPr>
            <a:lvl4pPr indent="-349250" lvl="3" marL="18288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4pPr>
            <a:lvl5pPr indent="-349250" lvl="4" marL="22860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5pPr>
            <a:lvl6pPr indent="-349250" lvl="5" marL="27432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6pPr>
            <a:lvl7pPr indent="-349250" lvl="6" marL="32004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7pPr>
            <a:lvl8pPr indent="-349250" lvl="7" marL="36576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8pPr>
            <a:lvl9pPr indent="-349250" lvl="8" marL="41148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97" name="Shape 397"/>
        <p:cNvGrpSpPr/>
        <p:nvPr/>
      </p:nvGrpSpPr>
      <p:grpSpPr>
        <a:xfrm>
          <a:off x="0" y="0"/>
          <a:ext cx="0" cy="0"/>
          <a:chOff x="0" y="0"/>
          <a:chExt cx="0" cy="0"/>
        </a:xfrm>
      </p:grpSpPr>
      <p:sp>
        <p:nvSpPr>
          <p:cNvPr id="398" name="Google Shape;398;p65"/>
          <p:cNvSpPr txBox="1"/>
          <p:nvPr>
            <p:ph type="title"/>
          </p:nvPr>
        </p:nvSpPr>
        <p:spPr>
          <a:xfrm>
            <a:off x="950967" y="719333"/>
            <a:ext cx="10290000" cy="728000"/>
          </a:xfrm>
          <a:prstGeom prst="rect">
            <a:avLst/>
          </a:prstGeom>
          <a:noFill/>
          <a:ln>
            <a:noFill/>
          </a:ln>
        </p:spPr>
        <p:txBody>
          <a:bodyPr anchorCtr="0" anchor="t" bIns="121900" lIns="121900" spcFirstLastPara="1" rIns="121900" wrap="square" tIns="121900">
            <a:noAutofit/>
          </a:bodyPr>
          <a:lstStyle>
            <a:lvl1pPr lvl="0" algn="ctr">
              <a:spcBef>
                <a:spcPts val="0"/>
              </a:spcBef>
              <a:spcAft>
                <a:spcPts val="0"/>
              </a:spcAft>
              <a:buClr>
                <a:schemeClr val="dk1"/>
              </a:buClr>
              <a:buSzPts val="3300"/>
              <a:buFont typeface="Playfair Display"/>
              <a:buNone/>
              <a:defRPr sz="33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3300"/>
              <a:buNone/>
              <a:defRPr sz="3300">
                <a:solidFill>
                  <a:schemeClr val="dk1"/>
                </a:solidFill>
              </a:defRPr>
            </a:lvl2pPr>
            <a:lvl3pPr lvl="2" algn="ctr">
              <a:spcBef>
                <a:spcPts val="0"/>
              </a:spcBef>
              <a:spcAft>
                <a:spcPts val="0"/>
              </a:spcAft>
              <a:buClr>
                <a:schemeClr val="dk1"/>
              </a:buClr>
              <a:buSzPts val="3300"/>
              <a:buNone/>
              <a:defRPr sz="3300">
                <a:solidFill>
                  <a:schemeClr val="dk1"/>
                </a:solidFill>
              </a:defRPr>
            </a:lvl3pPr>
            <a:lvl4pPr lvl="3" algn="ctr">
              <a:spcBef>
                <a:spcPts val="0"/>
              </a:spcBef>
              <a:spcAft>
                <a:spcPts val="0"/>
              </a:spcAft>
              <a:buClr>
                <a:schemeClr val="dk1"/>
              </a:buClr>
              <a:buSzPts val="3300"/>
              <a:buNone/>
              <a:defRPr sz="3300">
                <a:solidFill>
                  <a:schemeClr val="dk1"/>
                </a:solidFill>
              </a:defRPr>
            </a:lvl4pPr>
            <a:lvl5pPr lvl="4" algn="ctr">
              <a:spcBef>
                <a:spcPts val="0"/>
              </a:spcBef>
              <a:spcAft>
                <a:spcPts val="0"/>
              </a:spcAft>
              <a:buClr>
                <a:schemeClr val="dk1"/>
              </a:buClr>
              <a:buSzPts val="3300"/>
              <a:buNone/>
              <a:defRPr sz="3300">
                <a:solidFill>
                  <a:schemeClr val="dk1"/>
                </a:solidFill>
              </a:defRPr>
            </a:lvl5pPr>
            <a:lvl6pPr lvl="5" algn="ctr">
              <a:spcBef>
                <a:spcPts val="0"/>
              </a:spcBef>
              <a:spcAft>
                <a:spcPts val="0"/>
              </a:spcAft>
              <a:buClr>
                <a:schemeClr val="dk1"/>
              </a:buClr>
              <a:buSzPts val="3300"/>
              <a:buNone/>
              <a:defRPr sz="3300">
                <a:solidFill>
                  <a:schemeClr val="dk1"/>
                </a:solidFill>
              </a:defRPr>
            </a:lvl6pPr>
            <a:lvl7pPr lvl="6" algn="ctr">
              <a:spcBef>
                <a:spcPts val="0"/>
              </a:spcBef>
              <a:spcAft>
                <a:spcPts val="0"/>
              </a:spcAft>
              <a:buClr>
                <a:schemeClr val="dk1"/>
              </a:buClr>
              <a:buSzPts val="3300"/>
              <a:buNone/>
              <a:defRPr sz="3300">
                <a:solidFill>
                  <a:schemeClr val="dk1"/>
                </a:solidFill>
              </a:defRPr>
            </a:lvl7pPr>
            <a:lvl8pPr lvl="7" algn="ctr">
              <a:spcBef>
                <a:spcPts val="0"/>
              </a:spcBef>
              <a:spcAft>
                <a:spcPts val="0"/>
              </a:spcAft>
              <a:buClr>
                <a:schemeClr val="dk1"/>
              </a:buClr>
              <a:buSzPts val="3300"/>
              <a:buNone/>
              <a:defRPr sz="3300">
                <a:solidFill>
                  <a:schemeClr val="dk1"/>
                </a:solidFill>
              </a:defRPr>
            </a:lvl8pPr>
            <a:lvl9pPr lvl="8" algn="ctr">
              <a:spcBef>
                <a:spcPts val="0"/>
              </a:spcBef>
              <a:spcAft>
                <a:spcPts val="0"/>
              </a:spcAft>
              <a:buClr>
                <a:schemeClr val="dk1"/>
              </a:buClr>
              <a:buSzPts val="3300"/>
              <a:buNone/>
              <a:defRPr sz="3300">
                <a:solidFill>
                  <a:schemeClr val="dk1"/>
                </a:solidFill>
              </a:defRPr>
            </a:lvl9pPr>
          </a:lstStyle>
          <a:p/>
        </p:txBody>
      </p:sp>
      <p:sp>
        <p:nvSpPr>
          <p:cNvPr id="399" name="Google Shape;399;p65"/>
          <p:cNvSpPr txBox="1"/>
          <p:nvPr>
            <p:ph idx="1" type="body"/>
          </p:nvPr>
        </p:nvSpPr>
        <p:spPr>
          <a:xfrm>
            <a:off x="950967" y="1577367"/>
            <a:ext cx="10290000" cy="4555200"/>
          </a:xfrm>
          <a:prstGeom prst="rect">
            <a:avLst/>
          </a:prstGeom>
          <a:noFill/>
          <a:ln>
            <a:noFill/>
          </a:ln>
        </p:spPr>
        <p:txBody>
          <a:bodyPr anchorCtr="0" anchor="t" bIns="121900" lIns="121900" spcFirstLastPara="1" rIns="121900" wrap="square" tIns="121900">
            <a:noAutofit/>
          </a:bodyPr>
          <a:lstStyle>
            <a:lvl1pPr indent="-349250" lvl="0" marL="4572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1pPr>
            <a:lvl2pPr indent="-349250" lvl="1" marL="9144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2pPr>
            <a:lvl3pPr indent="-349250" lvl="2" marL="13716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3pPr>
            <a:lvl4pPr indent="-349250" lvl="3" marL="18288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4pPr>
            <a:lvl5pPr indent="-349250" lvl="4" marL="22860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5pPr>
            <a:lvl6pPr indent="-349250" lvl="5" marL="27432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6pPr>
            <a:lvl7pPr indent="-349250" lvl="6" marL="32004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7pPr>
            <a:lvl8pPr indent="-349250" lvl="7" marL="36576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8pPr>
            <a:lvl9pPr indent="-349250" lvl="8" marL="4114800">
              <a:lnSpc>
                <a:spcPct val="100000"/>
              </a:lnSpc>
              <a:spcBef>
                <a:spcPts val="0"/>
              </a:spcBef>
              <a:spcAft>
                <a:spcPts val="0"/>
              </a:spcAft>
              <a:buClr>
                <a:schemeClr val="dk1"/>
              </a:buClr>
              <a:buSzPts val="1900"/>
              <a:buFont typeface="Montserrat"/>
              <a:buChar char="■"/>
              <a:defRPr sz="1900">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 id="2147483755" r:id="rId46"/>
    <p:sldLayoutId id="2147483756" r:id="rId47"/>
    <p:sldLayoutId id="2147483757" r:id="rId48"/>
    <p:sldLayoutId id="2147483758" r:id="rId49"/>
    <p:sldLayoutId id="2147483759" r:id="rId50"/>
    <p:sldLayoutId id="2147483760" r:id="rId5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pic>
        <p:nvPicPr>
          <p:cNvPr descr="Tractor in farmland" id="718" name="Google Shape;718;p117"/>
          <p:cNvPicPr preferRelativeResize="0"/>
          <p:nvPr/>
        </p:nvPicPr>
        <p:blipFill rotWithShape="1">
          <a:blip r:embed="rId3">
            <a:alphaModFix/>
          </a:blip>
          <a:srcRect b="0" l="0" r="0" t="15414"/>
          <a:stretch/>
        </p:blipFill>
        <p:spPr>
          <a:xfrm>
            <a:off x="20" y="10"/>
            <a:ext cx="12191980" cy="6857989"/>
          </a:xfrm>
          <a:prstGeom prst="rect">
            <a:avLst/>
          </a:prstGeom>
          <a:noFill/>
          <a:ln>
            <a:noFill/>
          </a:ln>
        </p:spPr>
      </p:pic>
      <p:sp>
        <p:nvSpPr>
          <p:cNvPr id="719" name="Google Shape;719;p117"/>
          <p:cNvSpPr txBox="1"/>
          <p:nvPr>
            <p:ph type="ctrTitle"/>
          </p:nvPr>
        </p:nvSpPr>
        <p:spPr>
          <a:xfrm>
            <a:off x="6737131" y="746841"/>
            <a:ext cx="4783048" cy="268216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Play"/>
              <a:buNone/>
            </a:pPr>
            <a:r>
              <a:rPr lang="en-US" sz="3400">
                <a:latin typeface="Arial"/>
                <a:ea typeface="Arial"/>
                <a:cs typeface="Arial"/>
                <a:sym typeface="Arial"/>
              </a:rPr>
              <a:t>Harvesting Insights: The Economic Impact of Corn and Soybeans on Rural America</a:t>
            </a:r>
            <a:endParaRPr>
              <a:latin typeface="Arial"/>
              <a:ea typeface="Arial"/>
              <a:cs typeface="Arial"/>
              <a:sym typeface="Arial"/>
            </a:endParaRPr>
          </a:p>
        </p:txBody>
      </p:sp>
      <p:sp>
        <p:nvSpPr>
          <p:cNvPr id="720" name="Google Shape;720;p117"/>
          <p:cNvSpPr txBox="1"/>
          <p:nvPr>
            <p:ph idx="1" type="subTitle"/>
          </p:nvPr>
        </p:nvSpPr>
        <p:spPr>
          <a:xfrm>
            <a:off x="7268813" y="3674327"/>
            <a:ext cx="4251366" cy="206130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400"/>
              <a:buNone/>
            </a:pPr>
            <a:r>
              <a:rPr lang="en-US"/>
              <a:t>Analyzing 15 Years of Crop Trends to Forecast Rural Development and Economic Indicators</a:t>
            </a:r>
            <a:endParaRPr/>
          </a:p>
          <a:p>
            <a:pPr indent="0" lvl="0" marL="0" rtl="0" algn="r">
              <a:lnSpc>
                <a:spcPct val="90000"/>
              </a:lnSpc>
              <a:spcBef>
                <a:spcPts val="1000"/>
              </a:spcBef>
              <a:spcAft>
                <a:spcPts val="0"/>
              </a:spcAft>
              <a:buClr>
                <a:schemeClr val="lt1"/>
              </a:buClr>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719"/>
                                        </p:tgtEl>
                                        <p:attrNameLst>
                                          <p:attrName>style.visibility</p:attrName>
                                        </p:attrNameLst>
                                      </p:cBhvr>
                                      <p:to>
                                        <p:strVal val="visible"/>
                                      </p:to>
                                    </p:set>
                                    <p:animEffect filter="fade" transition="in">
                                      <p:cBhvr>
                                        <p:cTn dur="700"/>
                                        <p:tgtEl>
                                          <p:spTgt spid="719"/>
                                        </p:tgtEl>
                                      </p:cBhvr>
                                    </p:animEffect>
                                  </p:childTnLst>
                                </p:cTn>
                              </p:par>
                              <p:par>
                                <p:cTn fill="hold" nodeType="withEffect" presetClass="entr" presetID="10" presetSubtype="0">
                                  <p:stCondLst>
                                    <p:cond delay="1500"/>
                                  </p:stCondLst>
                                  <p:childTnLst>
                                    <p:set>
                                      <p:cBhvr>
                                        <p:cTn dur="1" fill="hold">
                                          <p:stCondLst>
                                            <p:cond delay="0"/>
                                          </p:stCondLst>
                                        </p:cTn>
                                        <p:tgtEl>
                                          <p:spTgt spid="720">
                                            <p:txEl>
                                              <p:pRg end="0" st="0"/>
                                            </p:txEl>
                                          </p:spTgt>
                                        </p:tgtEl>
                                        <p:attrNameLst>
                                          <p:attrName>style.visibility</p:attrName>
                                        </p:attrNameLst>
                                      </p:cBhvr>
                                      <p:to>
                                        <p:strVal val="visible"/>
                                      </p:to>
                                    </p:set>
                                    <p:animEffect filter="fade" transition="in">
                                      <p:cBhvr>
                                        <p:cTn dur="700"/>
                                        <p:tgtEl>
                                          <p:spTgt spid="720">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720">
                                            <p:txEl>
                                              <p:pRg end="1" st="1"/>
                                            </p:txEl>
                                          </p:spTgt>
                                        </p:tgtEl>
                                        <p:attrNameLst>
                                          <p:attrName>style.visibility</p:attrName>
                                        </p:attrNameLst>
                                      </p:cBhvr>
                                      <p:to>
                                        <p:strVal val="visible"/>
                                      </p:to>
                                    </p:set>
                                    <p:animEffect filter="fade" transition="in">
                                      <p:cBhvr>
                                        <p:cTn dur="700"/>
                                        <p:tgtEl>
                                          <p:spTgt spid="72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6"/>
          <p:cNvSpPr txBox="1"/>
          <p:nvPr>
            <p:ph type="title"/>
          </p:nvPr>
        </p:nvSpPr>
        <p:spPr>
          <a:xfrm>
            <a:off x="951000" y="803967"/>
            <a:ext cx="10290000" cy="72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sz="4100"/>
              <a:t>EDA Summary</a:t>
            </a:r>
            <a:endParaRPr sz="4100"/>
          </a:p>
        </p:txBody>
      </p:sp>
      <p:graphicFrame>
        <p:nvGraphicFramePr>
          <p:cNvPr id="790" name="Google Shape;790;p126"/>
          <p:cNvGraphicFramePr/>
          <p:nvPr/>
        </p:nvGraphicFramePr>
        <p:xfrm>
          <a:off x="951008" y="1727358"/>
          <a:ext cx="3000000" cy="3000000"/>
        </p:xfrm>
        <a:graphic>
          <a:graphicData uri="http://schemas.openxmlformats.org/drawingml/2006/table">
            <a:tbl>
              <a:tblPr>
                <a:noFill/>
                <a:tableStyleId>{F9A56B19-2E15-453D-9A7E-33CB6E9ACAF4}</a:tableStyleId>
              </a:tblPr>
              <a:tblGrid>
                <a:gridCol w="5802725"/>
              </a:tblGrid>
              <a:tr h="609550">
                <a:tc>
                  <a:txBody>
                    <a:bodyPr/>
                    <a:lstStyle/>
                    <a:p>
                      <a:pPr indent="0" lvl="0" marL="0" rtl="0" algn="l">
                        <a:spcBef>
                          <a:spcPts val="0"/>
                        </a:spcBef>
                        <a:spcAft>
                          <a:spcPts val="0"/>
                        </a:spcAft>
                        <a:buNone/>
                      </a:pPr>
                      <a:r>
                        <a:rPr lang="en-US" sz="2400">
                          <a:solidFill>
                            <a:schemeClr val="lt1"/>
                          </a:solidFill>
                          <a:latin typeface="Montserrat"/>
                          <a:ea typeface="Montserrat"/>
                          <a:cs typeface="Montserrat"/>
                          <a:sym typeface="Montserrat"/>
                        </a:rPr>
                        <a:t>Production</a:t>
                      </a:r>
                      <a:r>
                        <a:rPr lang="en-US" sz="2400">
                          <a:solidFill>
                            <a:schemeClr val="lt1"/>
                          </a:solidFill>
                          <a:latin typeface="Montserrat"/>
                          <a:ea typeface="Montserrat"/>
                          <a:cs typeface="Montserrat"/>
                          <a:sym typeface="Montserrat"/>
                        </a:rPr>
                        <a:t>:</a:t>
                      </a:r>
                      <a:endParaRPr sz="2400">
                        <a:solidFill>
                          <a:schemeClr val="lt1"/>
                        </a:solidFill>
                        <a:latin typeface="Montserrat"/>
                        <a:ea typeface="Montserrat"/>
                        <a:cs typeface="Montserrat"/>
                        <a:sym typeface="Montserrat"/>
                      </a:endParaRPr>
                    </a:p>
                  </a:txBody>
                  <a:tcPr marT="121900" marB="121900" marR="121900" marL="12190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dk2"/>
                    </a:solidFill>
                  </a:tcPr>
                </a:tc>
              </a:tr>
              <a:tr h="528250">
                <a:tc>
                  <a:txBody>
                    <a:bodyPr/>
                    <a:lstStyle/>
                    <a:p>
                      <a:pPr indent="0" lvl="0" marL="0" rtl="0" algn="l">
                        <a:spcBef>
                          <a:spcPts val="0"/>
                        </a:spcBef>
                        <a:spcAft>
                          <a:spcPts val="0"/>
                        </a:spcAft>
                        <a:buNone/>
                      </a:pPr>
                      <a:r>
                        <a:rPr lang="en-US" sz="1900">
                          <a:solidFill>
                            <a:schemeClr val="dk1"/>
                          </a:solidFill>
                          <a:latin typeface="Montserrat"/>
                          <a:ea typeface="Montserrat"/>
                          <a:cs typeface="Montserrat"/>
                          <a:sym typeface="Montserrat"/>
                        </a:rPr>
                        <a:t>Corn &amp; soy production is trending upwards.</a:t>
                      </a:r>
                      <a:endParaRPr sz="1900">
                        <a:solidFill>
                          <a:schemeClr val="dk1"/>
                        </a:solidFill>
                        <a:latin typeface="Montserrat"/>
                        <a:ea typeface="Montserrat"/>
                        <a:cs typeface="Montserrat"/>
                        <a:sym typeface="Montserrat"/>
                      </a:endParaRPr>
                    </a:p>
                  </a:txBody>
                  <a:tcPr marT="121900" marB="121900" marR="121900" marL="12190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09550">
                <a:tc>
                  <a:txBody>
                    <a:bodyPr/>
                    <a:lstStyle/>
                    <a:p>
                      <a:pPr indent="0" lvl="0" marL="0" rtl="0" algn="l">
                        <a:spcBef>
                          <a:spcPts val="0"/>
                        </a:spcBef>
                        <a:spcAft>
                          <a:spcPts val="0"/>
                        </a:spcAft>
                        <a:buClr>
                          <a:srgbClr val="000000"/>
                        </a:buClr>
                        <a:buSzPts val="1500"/>
                        <a:buFont typeface="Arial"/>
                        <a:buNone/>
                      </a:pPr>
                      <a:r>
                        <a:rPr lang="en-US" sz="2400">
                          <a:solidFill>
                            <a:schemeClr val="lt1"/>
                          </a:solidFill>
                          <a:latin typeface="Montserrat"/>
                          <a:ea typeface="Montserrat"/>
                          <a:cs typeface="Montserrat"/>
                          <a:sym typeface="Montserrat"/>
                        </a:rPr>
                        <a:t>Employment:</a:t>
                      </a:r>
                      <a:endParaRPr sz="2400">
                        <a:solidFill>
                          <a:schemeClr val="lt1"/>
                        </a:solidFill>
                        <a:latin typeface="Montserrat"/>
                        <a:ea typeface="Montserrat"/>
                        <a:cs typeface="Montserrat"/>
                        <a:sym typeface="Montserrat"/>
                      </a:endParaRPr>
                    </a:p>
                  </a:txBody>
                  <a:tcPr marT="121900" marB="121900" marR="121900" marL="12190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dk2"/>
                    </a:solidFill>
                  </a:tcPr>
                </a:tc>
              </a:tr>
              <a:tr h="528250">
                <a:tc>
                  <a:txBody>
                    <a:bodyPr/>
                    <a:lstStyle/>
                    <a:p>
                      <a:pPr indent="0" lvl="0" marL="0" rtl="0" algn="l">
                        <a:spcBef>
                          <a:spcPts val="0"/>
                        </a:spcBef>
                        <a:spcAft>
                          <a:spcPts val="0"/>
                        </a:spcAft>
                        <a:buClr>
                          <a:srgbClr val="000000"/>
                        </a:buClr>
                        <a:buSzPts val="1500"/>
                        <a:buFont typeface="Arial"/>
                        <a:buNone/>
                      </a:pPr>
                      <a:r>
                        <a:rPr lang="en-US" sz="1900">
                          <a:solidFill>
                            <a:schemeClr val="dk1"/>
                          </a:solidFill>
                          <a:latin typeface="Montserrat"/>
                          <a:ea typeface="Montserrat"/>
                          <a:cs typeface="Montserrat"/>
                          <a:sym typeface="Montserrat"/>
                        </a:rPr>
                        <a:t>Agriculture jobs are stabler than other industries.</a:t>
                      </a:r>
                      <a:endParaRPr sz="1900">
                        <a:solidFill>
                          <a:schemeClr val="dk1"/>
                        </a:solidFill>
                        <a:latin typeface="Montserrat"/>
                        <a:ea typeface="Montserrat"/>
                        <a:cs typeface="Montserrat"/>
                        <a:sym typeface="Montserrat"/>
                      </a:endParaRPr>
                    </a:p>
                  </a:txBody>
                  <a:tcPr marT="121900" marB="121900" marR="121900" marL="12190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609550">
                <a:tc>
                  <a:txBody>
                    <a:bodyPr/>
                    <a:lstStyle/>
                    <a:p>
                      <a:pPr indent="0" lvl="0" marL="0" rtl="0" algn="l">
                        <a:spcBef>
                          <a:spcPts val="0"/>
                        </a:spcBef>
                        <a:spcAft>
                          <a:spcPts val="0"/>
                        </a:spcAft>
                        <a:buClr>
                          <a:srgbClr val="000000"/>
                        </a:buClr>
                        <a:buSzPts val="1500"/>
                        <a:buFont typeface="Arial"/>
                        <a:buNone/>
                      </a:pPr>
                      <a:r>
                        <a:rPr lang="en-US" sz="2400">
                          <a:solidFill>
                            <a:schemeClr val="lt1"/>
                          </a:solidFill>
                          <a:latin typeface="Montserrat"/>
                          <a:ea typeface="Montserrat"/>
                          <a:cs typeface="Montserrat"/>
                          <a:sym typeface="Montserrat"/>
                        </a:rPr>
                        <a:t>Economic Impacts:</a:t>
                      </a:r>
                      <a:endParaRPr sz="2400">
                        <a:solidFill>
                          <a:schemeClr val="lt1"/>
                        </a:solidFill>
                        <a:latin typeface="Montserrat"/>
                        <a:ea typeface="Montserrat"/>
                        <a:cs typeface="Montserrat"/>
                        <a:sym typeface="Montserrat"/>
                      </a:endParaRPr>
                    </a:p>
                  </a:txBody>
                  <a:tcPr marT="121900" marB="121900" marR="121900" marL="12190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dk2"/>
                    </a:solidFill>
                  </a:tcPr>
                </a:tc>
              </a:tr>
              <a:tr h="528250">
                <a:tc>
                  <a:txBody>
                    <a:bodyPr/>
                    <a:lstStyle/>
                    <a:p>
                      <a:pPr indent="0" lvl="0" marL="0" rtl="0" algn="l">
                        <a:spcBef>
                          <a:spcPts val="0"/>
                        </a:spcBef>
                        <a:spcAft>
                          <a:spcPts val="0"/>
                        </a:spcAft>
                        <a:buClr>
                          <a:srgbClr val="000000"/>
                        </a:buClr>
                        <a:buSzPts val="1500"/>
                        <a:buFont typeface="Arial"/>
                        <a:buNone/>
                      </a:pPr>
                      <a:r>
                        <a:rPr lang="en-US" sz="1900">
                          <a:solidFill>
                            <a:schemeClr val="dk1"/>
                          </a:solidFill>
                          <a:latin typeface="Montserrat"/>
                          <a:ea typeface="Montserrat"/>
                          <a:cs typeface="Montserrat"/>
                          <a:sym typeface="Montserrat"/>
                        </a:rPr>
                        <a:t>Intertwined nature of agricultural productivity, economic stability, and employment.</a:t>
                      </a:r>
                      <a:endParaRPr sz="1900">
                        <a:solidFill>
                          <a:schemeClr val="dk1"/>
                        </a:solidFill>
                        <a:latin typeface="Montserrat"/>
                        <a:ea typeface="Montserrat"/>
                        <a:cs typeface="Montserrat"/>
                        <a:sym typeface="Montserrat"/>
                      </a:endParaRPr>
                    </a:p>
                  </a:txBody>
                  <a:tcPr marT="121900" marB="121900" marR="121900" marL="121900"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pic>
        <p:nvPicPr>
          <p:cNvPr id="791" name="Google Shape;791;p126"/>
          <p:cNvPicPr preferRelativeResize="0"/>
          <p:nvPr/>
        </p:nvPicPr>
        <p:blipFill>
          <a:blip r:embed="rId3">
            <a:alphaModFix/>
          </a:blip>
          <a:stretch>
            <a:fillRect/>
          </a:stretch>
        </p:blipFill>
        <p:spPr>
          <a:xfrm>
            <a:off x="8462897" y="1999317"/>
            <a:ext cx="3019030" cy="4025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27"/>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7" name="Google Shape;797;p127"/>
          <p:cNvSpPr txBox="1"/>
          <p:nvPr/>
        </p:nvSpPr>
        <p:spPr>
          <a:xfrm>
            <a:off x="2628120" y="1861814"/>
            <a:ext cx="6935759" cy="313437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i="0" lang="en-US" sz="6000" u="none" cap="none" strike="noStrike">
                <a:solidFill>
                  <a:schemeClr val="dk1"/>
                </a:solidFill>
              </a:rPr>
              <a:t>Preprocessing Data</a:t>
            </a:r>
            <a:endParaRPr/>
          </a:p>
        </p:txBody>
      </p:sp>
      <p:cxnSp>
        <p:nvCxnSpPr>
          <p:cNvPr id="798" name="Google Shape;798;p127"/>
          <p:cNvCxnSpPr/>
          <p:nvPr/>
        </p:nvCxnSpPr>
        <p:spPr>
          <a:xfrm rot="10800000">
            <a:off x="0" y="1560911"/>
            <a:ext cx="3581400" cy="0"/>
          </a:xfrm>
          <a:prstGeom prst="straightConnector1">
            <a:avLst/>
          </a:prstGeom>
          <a:noFill/>
          <a:ln cap="flat" cmpd="sng" w="12700">
            <a:solidFill>
              <a:schemeClr val="accent2"/>
            </a:solidFill>
            <a:prstDash val="solid"/>
            <a:miter lim="800000"/>
            <a:headEnd len="sm" w="sm" type="none"/>
            <a:tailEnd len="sm" w="sm" type="none"/>
          </a:ln>
        </p:spPr>
      </p:cxnSp>
      <p:cxnSp>
        <p:nvCxnSpPr>
          <p:cNvPr id="799" name="Google Shape;799;p127"/>
          <p:cNvCxnSpPr/>
          <p:nvPr/>
        </p:nvCxnSpPr>
        <p:spPr>
          <a:xfrm rot="10800000">
            <a:off x="8610600" y="1560911"/>
            <a:ext cx="3581400" cy="0"/>
          </a:xfrm>
          <a:prstGeom prst="straightConnector1">
            <a:avLst/>
          </a:prstGeom>
          <a:noFill/>
          <a:ln cap="flat" cmpd="sng" w="12700">
            <a:solidFill>
              <a:schemeClr val="accent2"/>
            </a:solidFill>
            <a:prstDash val="solid"/>
            <a:miter lim="800000"/>
            <a:headEnd len="sm" w="sm" type="none"/>
            <a:tailEnd len="sm" w="sm" type="none"/>
          </a:ln>
        </p:spPr>
      </p:cxnSp>
      <p:cxnSp>
        <p:nvCxnSpPr>
          <p:cNvPr id="800" name="Google Shape;800;p127"/>
          <p:cNvCxnSpPr/>
          <p:nvPr/>
        </p:nvCxnSpPr>
        <p:spPr>
          <a:xfrm rot="10800000">
            <a:off x="3048" y="5286237"/>
            <a:ext cx="12188952" cy="0"/>
          </a:xfrm>
          <a:prstGeom prst="straightConnector1">
            <a:avLst/>
          </a:prstGeom>
          <a:noFill/>
          <a:ln cap="flat" cmpd="sng" w="12700">
            <a:solidFill>
              <a:schemeClr val="accent2"/>
            </a:solidFill>
            <a:prstDash val="solid"/>
            <a:miter lim="800000"/>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4" name="Shape 804"/>
        <p:cNvGrpSpPr/>
        <p:nvPr/>
      </p:nvGrpSpPr>
      <p:grpSpPr>
        <a:xfrm>
          <a:off x="0" y="0"/>
          <a:ext cx="0" cy="0"/>
          <a:chOff x="0" y="0"/>
          <a:chExt cx="0" cy="0"/>
        </a:xfrm>
      </p:grpSpPr>
      <p:sp>
        <p:nvSpPr>
          <p:cNvPr id="805" name="Google Shape;805;p128"/>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06" name="Google Shape;806;p128"/>
          <p:cNvSpPr txBox="1"/>
          <p:nvPr/>
        </p:nvSpPr>
        <p:spPr>
          <a:xfrm>
            <a:off x="1225292" y="1450655"/>
            <a:ext cx="3932030" cy="395669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i="0" lang="en-US" sz="6800" u="none" cap="none" strike="noStrike">
                <a:solidFill>
                  <a:schemeClr val="dk1"/>
                </a:solidFill>
              </a:rPr>
              <a:t>Getting Data Ready for Modeling</a:t>
            </a:r>
            <a:endParaRPr/>
          </a:p>
        </p:txBody>
      </p:sp>
      <p:cxnSp>
        <p:nvCxnSpPr>
          <p:cNvPr id="807" name="Google Shape;807;p128"/>
          <p:cNvCxnSpPr/>
          <p:nvPr/>
        </p:nvCxnSpPr>
        <p:spPr>
          <a:xfrm rot="10800000">
            <a:off x="1225292" y="1450655"/>
            <a:ext cx="3932030" cy="0"/>
          </a:xfrm>
          <a:prstGeom prst="straightConnector1">
            <a:avLst/>
          </a:prstGeom>
          <a:noFill/>
          <a:ln cap="flat" cmpd="sng" w="12700">
            <a:solidFill>
              <a:schemeClr val="accent2"/>
            </a:solidFill>
            <a:prstDash val="solid"/>
            <a:miter lim="800000"/>
            <a:headEnd len="sm" w="sm" type="none"/>
            <a:tailEnd len="sm" w="sm" type="none"/>
          </a:ln>
        </p:spPr>
      </p:cxnSp>
      <p:cxnSp>
        <p:nvCxnSpPr>
          <p:cNvPr id="808" name="Google Shape;808;p128"/>
          <p:cNvCxnSpPr/>
          <p:nvPr/>
        </p:nvCxnSpPr>
        <p:spPr>
          <a:xfrm rot="10800000">
            <a:off x="1225292" y="5408571"/>
            <a:ext cx="3932030" cy="0"/>
          </a:xfrm>
          <a:prstGeom prst="straightConnector1">
            <a:avLst/>
          </a:prstGeom>
          <a:noFill/>
          <a:ln cap="flat" cmpd="sng" w="12700">
            <a:solidFill>
              <a:schemeClr val="accent2"/>
            </a:solidFill>
            <a:prstDash val="solid"/>
            <a:miter lim="800000"/>
            <a:headEnd len="sm" w="sm" type="none"/>
            <a:tailEnd len="sm" w="sm" type="none"/>
          </a:ln>
        </p:spPr>
      </p:cxnSp>
      <p:grpSp>
        <p:nvGrpSpPr>
          <p:cNvPr id="809" name="Google Shape;809;p128"/>
          <p:cNvGrpSpPr/>
          <p:nvPr/>
        </p:nvGrpSpPr>
        <p:grpSpPr>
          <a:xfrm>
            <a:off x="5728503" y="1024898"/>
            <a:ext cx="5878512" cy="4808208"/>
            <a:chOff x="6096000" y="745785"/>
            <a:chExt cx="3838810" cy="3139874"/>
          </a:xfrm>
        </p:grpSpPr>
        <p:sp>
          <p:nvSpPr>
            <p:cNvPr id="810" name="Google Shape;810;p128"/>
            <p:cNvSpPr txBox="1"/>
            <p:nvPr/>
          </p:nvSpPr>
          <p:spPr>
            <a:xfrm>
              <a:off x="6096000" y="745785"/>
              <a:ext cx="20086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738" u="none" cap="none" strike="noStrike">
                  <a:solidFill>
                    <a:srgbClr val="979797"/>
                  </a:solidFill>
                  <a:latin typeface="Arial"/>
                  <a:ea typeface="Arial"/>
                  <a:cs typeface="Arial"/>
                  <a:sym typeface="Arial"/>
                </a:rPr>
                <a:t>1. Merging Data</a:t>
              </a:r>
              <a:endParaRPr b="0" i="0" sz="1800" u="none" cap="none" strike="noStrike">
                <a:solidFill>
                  <a:schemeClr val="dk1"/>
                </a:solidFill>
                <a:latin typeface="Arial"/>
                <a:ea typeface="Arial"/>
                <a:cs typeface="Arial"/>
                <a:sym typeface="Arial"/>
              </a:endParaRPr>
            </a:p>
          </p:txBody>
        </p:sp>
        <p:sp>
          <p:nvSpPr>
            <p:cNvPr id="811" name="Google Shape;811;p128"/>
            <p:cNvSpPr txBox="1"/>
            <p:nvPr/>
          </p:nvSpPr>
          <p:spPr>
            <a:xfrm>
              <a:off x="6096000" y="1207542"/>
              <a:ext cx="28791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738" u="none" cap="none" strike="noStrike">
                  <a:solidFill>
                    <a:srgbClr val="979797"/>
                  </a:solidFill>
                  <a:latin typeface="Arial"/>
                  <a:ea typeface="Arial"/>
                  <a:cs typeface="Arial"/>
                  <a:sym typeface="Arial"/>
                </a:rPr>
                <a:t>2. Handling Missing Values</a:t>
              </a:r>
              <a:endParaRPr b="0" i="0" sz="1800" u="none" cap="none" strike="noStrike">
                <a:solidFill>
                  <a:schemeClr val="dk1"/>
                </a:solidFill>
                <a:latin typeface="Arial"/>
                <a:ea typeface="Arial"/>
                <a:cs typeface="Arial"/>
                <a:sym typeface="Arial"/>
              </a:endParaRPr>
            </a:p>
          </p:txBody>
        </p:sp>
        <p:sp>
          <p:nvSpPr>
            <p:cNvPr id="812" name="Google Shape;812;p128"/>
            <p:cNvSpPr txBox="1"/>
            <p:nvPr/>
          </p:nvSpPr>
          <p:spPr>
            <a:xfrm>
              <a:off x="6096000" y="1669299"/>
              <a:ext cx="25439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738" u="none" cap="none" strike="noStrike">
                  <a:solidFill>
                    <a:srgbClr val="979797"/>
                  </a:solidFill>
                  <a:latin typeface="Arial"/>
                  <a:ea typeface="Arial"/>
                  <a:cs typeface="Arial"/>
                  <a:sym typeface="Arial"/>
                </a:rPr>
                <a:t>3. Removing Duplicates</a:t>
              </a:r>
              <a:endParaRPr b="0" i="0" sz="1800" u="none" cap="none" strike="noStrike">
                <a:solidFill>
                  <a:schemeClr val="dk1"/>
                </a:solidFill>
                <a:latin typeface="Arial"/>
                <a:ea typeface="Arial"/>
                <a:cs typeface="Arial"/>
                <a:sym typeface="Arial"/>
              </a:endParaRPr>
            </a:p>
          </p:txBody>
        </p:sp>
        <p:sp>
          <p:nvSpPr>
            <p:cNvPr id="813" name="Google Shape;813;p128"/>
            <p:cNvSpPr txBox="1"/>
            <p:nvPr/>
          </p:nvSpPr>
          <p:spPr>
            <a:xfrm>
              <a:off x="6096000" y="2131056"/>
              <a:ext cx="38388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738" u="none" cap="none" strike="noStrike">
                  <a:solidFill>
                    <a:srgbClr val="979797"/>
                  </a:solidFill>
                  <a:latin typeface="Arial"/>
                  <a:ea typeface="Arial"/>
                  <a:cs typeface="Arial"/>
                  <a:sym typeface="Arial"/>
                </a:rPr>
                <a:t>4. Renaming / Categorizing Columns</a:t>
              </a:r>
              <a:endParaRPr b="0" i="0" sz="1800" u="none" cap="none" strike="noStrike">
                <a:solidFill>
                  <a:schemeClr val="dk1"/>
                </a:solidFill>
                <a:latin typeface="Arial"/>
                <a:ea typeface="Arial"/>
                <a:cs typeface="Arial"/>
                <a:sym typeface="Arial"/>
              </a:endParaRPr>
            </a:p>
          </p:txBody>
        </p:sp>
        <p:sp>
          <p:nvSpPr>
            <p:cNvPr id="814" name="Google Shape;814;p128"/>
            <p:cNvSpPr txBox="1"/>
            <p:nvPr/>
          </p:nvSpPr>
          <p:spPr>
            <a:xfrm>
              <a:off x="6098246" y="2592813"/>
              <a:ext cx="28769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738" u="none" cap="none" strike="noStrike">
                  <a:solidFill>
                    <a:srgbClr val="979797"/>
                  </a:solidFill>
                  <a:latin typeface="Arial"/>
                  <a:ea typeface="Arial"/>
                  <a:cs typeface="Arial"/>
                  <a:sym typeface="Arial"/>
                </a:rPr>
                <a:t>5. Scaling &amp; Normalization</a:t>
              </a:r>
              <a:endParaRPr b="0" i="0" sz="1800" u="none" cap="none" strike="noStrike">
                <a:solidFill>
                  <a:schemeClr val="dk1"/>
                </a:solidFill>
                <a:latin typeface="Arial"/>
                <a:ea typeface="Arial"/>
                <a:cs typeface="Arial"/>
                <a:sym typeface="Arial"/>
              </a:endParaRPr>
            </a:p>
          </p:txBody>
        </p:sp>
        <p:sp>
          <p:nvSpPr>
            <p:cNvPr id="815" name="Google Shape;815;p128"/>
            <p:cNvSpPr txBox="1"/>
            <p:nvPr/>
          </p:nvSpPr>
          <p:spPr>
            <a:xfrm>
              <a:off x="6096000" y="3054570"/>
              <a:ext cx="36939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738" u="none" cap="none" strike="noStrike">
                  <a:solidFill>
                    <a:srgbClr val="979797"/>
                  </a:solidFill>
                  <a:latin typeface="Arial"/>
                  <a:ea typeface="Arial"/>
                  <a:cs typeface="Arial"/>
                  <a:sym typeface="Arial"/>
                </a:rPr>
                <a:t>6. Feature Selection &amp; Engineering</a:t>
              </a:r>
              <a:endParaRPr b="0" i="0" sz="1800" u="none" cap="none" strike="noStrike">
                <a:solidFill>
                  <a:schemeClr val="dk1"/>
                </a:solidFill>
                <a:latin typeface="Arial"/>
                <a:ea typeface="Arial"/>
                <a:cs typeface="Arial"/>
                <a:sym typeface="Arial"/>
              </a:endParaRPr>
            </a:p>
          </p:txBody>
        </p:sp>
        <p:sp>
          <p:nvSpPr>
            <p:cNvPr id="816" name="Google Shape;816;p128"/>
            <p:cNvSpPr txBox="1"/>
            <p:nvPr/>
          </p:nvSpPr>
          <p:spPr>
            <a:xfrm>
              <a:off x="6096000" y="3516327"/>
              <a:ext cx="2968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738" u="none" cap="none" strike="noStrike">
                  <a:solidFill>
                    <a:srgbClr val="979797"/>
                  </a:solidFill>
                  <a:latin typeface="Arial"/>
                  <a:ea typeface="Arial"/>
                  <a:cs typeface="Arial"/>
                  <a:sym typeface="Arial"/>
                </a:rPr>
                <a:t>7. Dealing with Collinearity</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29"/>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2" name="Google Shape;822;p129"/>
          <p:cNvSpPr txBox="1"/>
          <p:nvPr/>
        </p:nvSpPr>
        <p:spPr>
          <a:xfrm>
            <a:off x="2628120" y="1856389"/>
            <a:ext cx="6935759" cy="313437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0" i="0" lang="en-US" sz="6000" u="none" cap="none" strike="noStrike">
                <a:solidFill>
                  <a:schemeClr val="dk1"/>
                </a:solidFill>
                <a:latin typeface="Play"/>
                <a:ea typeface="Play"/>
                <a:cs typeface="Play"/>
                <a:sym typeface="Play"/>
              </a:rPr>
              <a:t>Predictive Modeling</a:t>
            </a:r>
            <a:endParaRPr/>
          </a:p>
        </p:txBody>
      </p:sp>
      <p:cxnSp>
        <p:nvCxnSpPr>
          <p:cNvPr id="823" name="Google Shape;823;p129"/>
          <p:cNvCxnSpPr/>
          <p:nvPr/>
        </p:nvCxnSpPr>
        <p:spPr>
          <a:xfrm rot="10800000">
            <a:off x="0" y="1560911"/>
            <a:ext cx="3581400" cy="0"/>
          </a:xfrm>
          <a:prstGeom prst="straightConnector1">
            <a:avLst/>
          </a:prstGeom>
          <a:noFill/>
          <a:ln cap="flat" cmpd="sng" w="12700">
            <a:solidFill>
              <a:schemeClr val="accent2"/>
            </a:solidFill>
            <a:prstDash val="solid"/>
            <a:miter lim="800000"/>
            <a:headEnd len="sm" w="sm" type="none"/>
            <a:tailEnd len="sm" w="sm" type="none"/>
          </a:ln>
        </p:spPr>
      </p:cxnSp>
      <p:cxnSp>
        <p:nvCxnSpPr>
          <p:cNvPr id="824" name="Google Shape;824;p129"/>
          <p:cNvCxnSpPr/>
          <p:nvPr/>
        </p:nvCxnSpPr>
        <p:spPr>
          <a:xfrm rot="10800000">
            <a:off x="8610600" y="1560911"/>
            <a:ext cx="3581400" cy="0"/>
          </a:xfrm>
          <a:prstGeom prst="straightConnector1">
            <a:avLst/>
          </a:prstGeom>
          <a:noFill/>
          <a:ln cap="flat" cmpd="sng" w="12700">
            <a:solidFill>
              <a:schemeClr val="accent2"/>
            </a:solidFill>
            <a:prstDash val="solid"/>
            <a:miter lim="800000"/>
            <a:headEnd len="sm" w="sm" type="none"/>
            <a:tailEnd len="sm" w="sm" type="none"/>
          </a:ln>
        </p:spPr>
      </p:cxnSp>
      <p:cxnSp>
        <p:nvCxnSpPr>
          <p:cNvPr id="825" name="Google Shape;825;p129"/>
          <p:cNvCxnSpPr/>
          <p:nvPr/>
        </p:nvCxnSpPr>
        <p:spPr>
          <a:xfrm rot="10800000">
            <a:off x="3048" y="5286237"/>
            <a:ext cx="12188952" cy="0"/>
          </a:xfrm>
          <a:prstGeom prst="straightConnector1">
            <a:avLst/>
          </a:prstGeom>
          <a:noFill/>
          <a:ln cap="flat" cmpd="sng" w="12700">
            <a:solidFill>
              <a:schemeClr val="accent2"/>
            </a:solidFill>
            <a:prstDash val="solid"/>
            <a:miter lim="800000"/>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9" name="Shape 829"/>
        <p:cNvGrpSpPr/>
        <p:nvPr/>
      </p:nvGrpSpPr>
      <p:grpSpPr>
        <a:xfrm>
          <a:off x="0" y="0"/>
          <a:ext cx="0" cy="0"/>
          <a:chOff x="0" y="0"/>
          <a:chExt cx="0" cy="0"/>
        </a:xfrm>
      </p:grpSpPr>
      <p:sp>
        <p:nvSpPr>
          <p:cNvPr id="830" name="Google Shape;830;p130"/>
          <p:cNvSpPr txBox="1"/>
          <p:nvPr/>
        </p:nvSpPr>
        <p:spPr>
          <a:xfrm>
            <a:off x="1768800" y="460771"/>
            <a:ext cx="86443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Arial"/>
                <a:ea typeface="Arial"/>
                <a:cs typeface="Arial"/>
                <a:sym typeface="Arial"/>
              </a:rPr>
              <a:t>Linear Regression Model Results</a:t>
            </a:r>
            <a:endParaRPr/>
          </a:p>
        </p:txBody>
      </p:sp>
      <p:cxnSp>
        <p:nvCxnSpPr>
          <p:cNvPr id="831" name="Google Shape;831;p130"/>
          <p:cNvCxnSpPr/>
          <p:nvPr/>
        </p:nvCxnSpPr>
        <p:spPr>
          <a:xfrm>
            <a:off x="0" y="814714"/>
            <a:ext cx="2322576" cy="0"/>
          </a:xfrm>
          <a:prstGeom prst="straightConnector1">
            <a:avLst/>
          </a:prstGeom>
          <a:noFill/>
          <a:ln cap="flat" cmpd="sng" w="19050">
            <a:solidFill>
              <a:srgbClr val="FF0000"/>
            </a:solidFill>
            <a:prstDash val="solid"/>
            <a:miter lim="800000"/>
            <a:headEnd len="sm" w="sm" type="none"/>
            <a:tailEnd len="sm" w="sm" type="none"/>
          </a:ln>
        </p:spPr>
      </p:cxnSp>
      <p:cxnSp>
        <p:nvCxnSpPr>
          <p:cNvPr id="832" name="Google Shape;832;p130"/>
          <p:cNvCxnSpPr/>
          <p:nvPr/>
        </p:nvCxnSpPr>
        <p:spPr>
          <a:xfrm>
            <a:off x="9869424" y="814714"/>
            <a:ext cx="2322576" cy="0"/>
          </a:xfrm>
          <a:prstGeom prst="straightConnector1">
            <a:avLst/>
          </a:prstGeom>
          <a:noFill/>
          <a:ln cap="flat" cmpd="sng" w="19050">
            <a:solidFill>
              <a:srgbClr val="FF0000"/>
            </a:solidFill>
            <a:prstDash val="solid"/>
            <a:miter lim="800000"/>
            <a:headEnd len="sm" w="sm" type="none"/>
            <a:tailEnd len="sm" w="sm" type="none"/>
          </a:ln>
        </p:spPr>
      </p:cxnSp>
      <p:pic>
        <p:nvPicPr>
          <p:cNvPr descr="A comparison of a graph&#10;&#10;Description automatically generated with medium confidence" id="833" name="Google Shape;833;p130"/>
          <p:cNvPicPr preferRelativeResize="0"/>
          <p:nvPr/>
        </p:nvPicPr>
        <p:blipFill rotWithShape="1">
          <a:blip r:embed="rId3">
            <a:alphaModFix/>
          </a:blip>
          <a:srcRect b="0" l="0" r="0" t="0"/>
          <a:stretch/>
        </p:blipFill>
        <p:spPr>
          <a:xfrm>
            <a:off x="1518990" y="1605727"/>
            <a:ext cx="9144000" cy="45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7" name="Shape 837"/>
        <p:cNvGrpSpPr/>
        <p:nvPr/>
      </p:nvGrpSpPr>
      <p:grpSpPr>
        <a:xfrm>
          <a:off x="0" y="0"/>
          <a:ext cx="0" cy="0"/>
          <a:chOff x="0" y="0"/>
          <a:chExt cx="0" cy="0"/>
        </a:xfrm>
      </p:grpSpPr>
      <p:sp>
        <p:nvSpPr>
          <p:cNvPr id="838" name="Google Shape;838;p131"/>
          <p:cNvSpPr txBox="1"/>
          <p:nvPr/>
        </p:nvSpPr>
        <p:spPr>
          <a:xfrm>
            <a:off x="1768800" y="460771"/>
            <a:ext cx="86443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Arial"/>
                <a:ea typeface="Arial"/>
                <a:cs typeface="Arial"/>
                <a:sym typeface="Arial"/>
              </a:rPr>
              <a:t>Decision Tree Model Results</a:t>
            </a:r>
            <a:endParaRPr/>
          </a:p>
        </p:txBody>
      </p:sp>
      <p:cxnSp>
        <p:nvCxnSpPr>
          <p:cNvPr id="839" name="Google Shape;839;p131"/>
          <p:cNvCxnSpPr/>
          <p:nvPr/>
        </p:nvCxnSpPr>
        <p:spPr>
          <a:xfrm>
            <a:off x="0" y="814714"/>
            <a:ext cx="2322576" cy="0"/>
          </a:xfrm>
          <a:prstGeom prst="straightConnector1">
            <a:avLst/>
          </a:prstGeom>
          <a:noFill/>
          <a:ln cap="flat" cmpd="sng" w="19050">
            <a:solidFill>
              <a:srgbClr val="FF0000"/>
            </a:solidFill>
            <a:prstDash val="solid"/>
            <a:miter lim="800000"/>
            <a:headEnd len="sm" w="sm" type="none"/>
            <a:tailEnd len="sm" w="sm" type="none"/>
          </a:ln>
        </p:spPr>
      </p:cxnSp>
      <p:cxnSp>
        <p:nvCxnSpPr>
          <p:cNvPr id="840" name="Google Shape;840;p131"/>
          <p:cNvCxnSpPr/>
          <p:nvPr/>
        </p:nvCxnSpPr>
        <p:spPr>
          <a:xfrm>
            <a:off x="9869424" y="814714"/>
            <a:ext cx="2322576" cy="0"/>
          </a:xfrm>
          <a:prstGeom prst="straightConnector1">
            <a:avLst/>
          </a:prstGeom>
          <a:noFill/>
          <a:ln cap="flat" cmpd="sng" w="19050">
            <a:solidFill>
              <a:srgbClr val="FF0000"/>
            </a:solidFill>
            <a:prstDash val="solid"/>
            <a:miter lim="800000"/>
            <a:headEnd len="sm" w="sm" type="none"/>
            <a:tailEnd len="sm" w="sm" type="none"/>
          </a:ln>
        </p:spPr>
      </p:cxnSp>
      <p:pic>
        <p:nvPicPr>
          <p:cNvPr descr="A comparison of a graph&#10;&#10;Description automatically generated with medium confidence" id="841" name="Google Shape;841;p131"/>
          <p:cNvPicPr preferRelativeResize="0"/>
          <p:nvPr/>
        </p:nvPicPr>
        <p:blipFill rotWithShape="1">
          <a:blip r:embed="rId3">
            <a:alphaModFix/>
          </a:blip>
          <a:srcRect b="0" l="0" r="0" t="0"/>
          <a:stretch/>
        </p:blipFill>
        <p:spPr>
          <a:xfrm>
            <a:off x="1518990" y="1605727"/>
            <a:ext cx="9144000" cy="457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5" name="Shape 845"/>
        <p:cNvGrpSpPr/>
        <p:nvPr/>
      </p:nvGrpSpPr>
      <p:grpSpPr>
        <a:xfrm>
          <a:off x="0" y="0"/>
          <a:ext cx="0" cy="0"/>
          <a:chOff x="0" y="0"/>
          <a:chExt cx="0" cy="0"/>
        </a:xfrm>
      </p:grpSpPr>
      <p:sp>
        <p:nvSpPr>
          <p:cNvPr id="846" name="Google Shape;846;p132"/>
          <p:cNvSpPr txBox="1"/>
          <p:nvPr/>
        </p:nvSpPr>
        <p:spPr>
          <a:xfrm>
            <a:off x="1768800" y="460771"/>
            <a:ext cx="86443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Arial"/>
                <a:ea typeface="Arial"/>
                <a:cs typeface="Arial"/>
                <a:sym typeface="Arial"/>
              </a:rPr>
              <a:t>Random Forest Model Results</a:t>
            </a:r>
            <a:endParaRPr/>
          </a:p>
        </p:txBody>
      </p:sp>
      <p:cxnSp>
        <p:nvCxnSpPr>
          <p:cNvPr id="847" name="Google Shape;847;p132"/>
          <p:cNvCxnSpPr/>
          <p:nvPr/>
        </p:nvCxnSpPr>
        <p:spPr>
          <a:xfrm>
            <a:off x="0" y="814714"/>
            <a:ext cx="2322576" cy="0"/>
          </a:xfrm>
          <a:prstGeom prst="straightConnector1">
            <a:avLst/>
          </a:prstGeom>
          <a:noFill/>
          <a:ln cap="flat" cmpd="sng" w="19050">
            <a:solidFill>
              <a:srgbClr val="FF0000"/>
            </a:solidFill>
            <a:prstDash val="solid"/>
            <a:miter lim="800000"/>
            <a:headEnd len="sm" w="sm" type="none"/>
            <a:tailEnd len="sm" w="sm" type="none"/>
          </a:ln>
        </p:spPr>
      </p:cxnSp>
      <p:cxnSp>
        <p:nvCxnSpPr>
          <p:cNvPr id="848" name="Google Shape;848;p132"/>
          <p:cNvCxnSpPr/>
          <p:nvPr/>
        </p:nvCxnSpPr>
        <p:spPr>
          <a:xfrm>
            <a:off x="9869424" y="814714"/>
            <a:ext cx="2322576" cy="0"/>
          </a:xfrm>
          <a:prstGeom prst="straightConnector1">
            <a:avLst/>
          </a:prstGeom>
          <a:noFill/>
          <a:ln cap="flat" cmpd="sng" w="19050">
            <a:solidFill>
              <a:srgbClr val="FF0000"/>
            </a:solidFill>
            <a:prstDash val="solid"/>
            <a:miter lim="800000"/>
            <a:headEnd len="sm" w="sm" type="none"/>
            <a:tailEnd len="sm" w="sm" type="none"/>
          </a:ln>
        </p:spPr>
      </p:cxnSp>
      <p:pic>
        <p:nvPicPr>
          <p:cNvPr descr="A comparison of a graph&#10;&#10;Description automatically generated with medium confidence" id="849" name="Google Shape;849;p132"/>
          <p:cNvPicPr preferRelativeResize="0"/>
          <p:nvPr/>
        </p:nvPicPr>
        <p:blipFill rotWithShape="1">
          <a:blip r:embed="rId3">
            <a:alphaModFix/>
          </a:blip>
          <a:srcRect b="0" l="0" r="0" t="0"/>
          <a:stretch/>
        </p:blipFill>
        <p:spPr>
          <a:xfrm>
            <a:off x="1518990" y="1633437"/>
            <a:ext cx="9144000"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3" name="Shape 853"/>
        <p:cNvGrpSpPr/>
        <p:nvPr/>
      </p:nvGrpSpPr>
      <p:grpSpPr>
        <a:xfrm>
          <a:off x="0" y="0"/>
          <a:ext cx="0" cy="0"/>
          <a:chOff x="0" y="0"/>
          <a:chExt cx="0" cy="0"/>
        </a:xfrm>
      </p:grpSpPr>
      <p:sp>
        <p:nvSpPr>
          <p:cNvPr id="854" name="Google Shape;854;p133"/>
          <p:cNvSpPr txBox="1"/>
          <p:nvPr/>
        </p:nvSpPr>
        <p:spPr>
          <a:xfrm>
            <a:off x="1768800" y="460771"/>
            <a:ext cx="864438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Arial"/>
                <a:ea typeface="Arial"/>
                <a:cs typeface="Arial"/>
                <a:sym typeface="Arial"/>
              </a:rPr>
              <a:t>Best Model: Linear Regression</a:t>
            </a:r>
            <a:endParaRPr/>
          </a:p>
        </p:txBody>
      </p:sp>
      <p:cxnSp>
        <p:nvCxnSpPr>
          <p:cNvPr id="855" name="Google Shape;855;p133"/>
          <p:cNvCxnSpPr/>
          <p:nvPr/>
        </p:nvCxnSpPr>
        <p:spPr>
          <a:xfrm>
            <a:off x="0" y="814714"/>
            <a:ext cx="2322576" cy="0"/>
          </a:xfrm>
          <a:prstGeom prst="straightConnector1">
            <a:avLst/>
          </a:prstGeom>
          <a:noFill/>
          <a:ln cap="flat" cmpd="sng" w="19050">
            <a:solidFill>
              <a:srgbClr val="FF0000"/>
            </a:solidFill>
            <a:prstDash val="solid"/>
            <a:miter lim="800000"/>
            <a:headEnd len="sm" w="sm" type="none"/>
            <a:tailEnd len="sm" w="sm" type="none"/>
          </a:ln>
        </p:spPr>
      </p:cxnSp>
      <p:cxnSp>
        <p:nvCxnSpPr>
          <p:cNvPr id="856" name="Google Shape;856;p133"/>
          <p:cNvCxnSpPr/>
          <p:nvPr/>
        </p:nvCxnSpPr>
        <p:spPr>
          <a:xfrm>
            <a:off x="9869424" y="814714"/>
            <a:ext cx="2322576" cy="0"/>
          </a:xfrm>
          <a:prstGeom prst="straightConnector1">
            <a:avLst/>
          </a:prstGeom>
          <a:noFill/>
          <a:ln cap="flat" cmpd="sng" w="19050">
            <a:solidFill>
              <a:srgbClr val="FF0000"/>
            </a:solidFill>
            <a:prstDash val="solid"/>
            <a:miter lim="800000"/>
            <a:headEnd len="sm" w="sm" type="none"/>
            <a:tailEnd len="sm" w="sm" type="none"/>
          </a:ln>
        </p:spPr>
      </p:cxnSp>
      <p:pic>
        <p:nvPicPr>
          <p:cNvPr descr="A graph with numbers and letters&#10;&#10;Description automatically generated" id="857" name="Google Shape;857;p133"/>
          <p:cNvPicPr preferRelativeResize="0"/>
          <p:nvPr/>
        </p:nvPicPr>
        <p:blipFill rotWithShape="1">
          <a:blip r:embed="rId3">
            <a:alphaModFix/>
          </a:blip>
          <a:srcRect b="0" l="0" r="0" t="0"/>
          <a:stretch/>
        </p:blipFill>
        <p:spPr>
          <a:xfrm>
            <a:off x="-5010" y="2154382"/>
            <a:ext cx="12192000" cy="33250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34"/>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3" name="Google Shape;863;p134"/>
          <p:cNvSpPr txBox="1"/>
          <p:nvPr/>
        </p:nvSpPr>
        <p:spPr>
          <a:xfrm>
            <a:off x="2628120" y="1856389"/>
            <a:ext cx="6935759" cy="313437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i="0" lang="en-US" sz="6000" u="none" cap="none" strike="noStrike">
                <a:solidFill>
                  <a:schemeClr val="dk1"/>
                </a:solidFill>
              </a:rPr>
              <a:t>Conclusion</a:t>
            </a:r>
            <a:endParaRPr/>
          </a:p>
        </p:txBody>
      </p:sp>
      <p:cxnSp>
        <p:nvCxnSpPr>
          <p:cNvPr id="864" name="Google Shape;864;p134"/>
          <p:cNvCxnSpPr/>
          <p:nvPr/>
        </p:nvCxnSpPr>
        <p:spPr>
          <a:xfrm rot="10800000">
            <a:off x="0" y="1560911"/>
            <a:ext cx="3581400" cy="0"/>
          </a:xfrm>
          <a:prstGeom prst="straightConnector1">
            <a:avLst/>
          </a:prstGeom>
          <a:noFill/>
          <a:ln cap="flat" cmpd="sng" w="12700">
            <a:solidFill>
              <a:schemeClr val="accent2"/>
            </a:solidFill>
            <a:prstDash val="solid"/>
            <a:miter lim="800000"/>
            <a:headEnd len="sm" w="sm" type="none"/>
            <a:tailEnd len="sm" w="sm" type="none"/>
          </a:ln>
        </p:spPr>
      </p:cxnSp>
      <p:cxnSp>
        <p:nvCxnSpPr>
          <p:cNvPr id="865" name="Google Shape;865;p134"/>
          <p:cNvCxnSpPr/>
          <p:nvPr/>
        </p:nvCxnSpPr>
        <p:spPr>
          <a:xfrm rot="10800000">
            <a:off x="8610600" y="1560911"/>
            <a:ext cx="3581400" cy="0"/>
          </a:xfrm>
          <a:prstGeom prst="straightConnector1">
            <a:avLst/>
          </a:prstGeom>
          <a:noFill/>
          <a:ln cap="flat" cmpd="sng" w="12700">
            <a:solidFill>
              <a:schemeClr val="accent2"/>
            </a:solidFill>
            <a:prstDash val="solid"/>
            <a:miter lim="800000"/>
            <a:headEnd len="sm" w="sm" type="none"/>
            <a:tailEnd len="sm" w="sm" type="none"/>
          </a:ln>
        </p:spPr>
      </p:cxnSp>
      <p:cxnSp>
        <p:nvCxnSpPr>
          <p:cNvPr id="866" name="Google Shape;866;p134"/>
          <p:cNvCxnSpPr/>
          <p:nvPr/>
        </p:nvCxnSpPr>
        <p:spPr>
          <a:xfrm rot="10800000">
            <a:off x="3048" y="5286237"/>
            <a:ext cx="12188952" cy="0"/>
          </a:xfrm>
          <a:prstGeom prst="straightConnector1">
            <a:avLst/>
          </a:prstGeom>
          <a:noFill/>
          <a:ln cap="flat" cmpd="sng" w="12700">
            <a:solidFill>
              <a:schemeClr val="accent2"/>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0" name="Shape 870"/>
        <p:cNvGrpSpPr/>
        <p:nvPr/>
      </p:nvGrpSpPr>
      <p:grpSpPr>
        <a:xfrm>
          <a:off x="0" y="0"/>
          <a:ext cx="0" cy="0"/>
          <a:chOff x="0" y="0"/>
          <a:chExt cx="0" cy="0"/>
        </a:xfrm>
      </p:grpSpPr>
      <p:sp>
        <p:nvSpPr>
          <p:cNvPr id="871" name="Google Shape;871;p135"/>
          <p:cNvSpPr txBox="1"/>
          <p:nvPr>
            <p:ph type="title"/>
          </p:nvPr>
        </p:nvSpPr>
        <p:spPr>
          <a:xfrm>
            <a:off x="481584" y="500062"/>
            <a:ext cx="5181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chemeClr val="dk1"/>
                </a:solidFill>
                <a:latin typeface="Arial"/>
                <a:ea typeface="Arial"/>
                <a:cs typeface="Arial"/>
                <a:sym typeface="Arial"/>
              </a:rPr>
              <a:t>EDA</a:t>
            </a:r>
            <a:endParaRPr>
              <a:latin typeface="Arial"/>
              <a:ea typeface="Arial"/>
              <a:cs typeface="Arial"/>
              <a:sym typeface="Arial"/>
            </a:endParaRPr>
          </a:p>
        </p:txBody>
      </p:sp>
      <p:sp>
        <p:nvSpPr>
          <p:cNvPr id="872" name="Google Shape;872;p135"/>
          <p:cNvSpPr txBox="1"/>
          <p:nvPr>
            <p:ph idx="1" type="body"/>
          </p:nvPr>
        </p:nvSpPr>
        <p:spPr>
          <a:xfrm>
            <a:off x="481584" y="1825625"/>
            <a:ext cx="5181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chemeClr val="dk1"/>
              </a:buClr>
              <a:buSzPts val="1800"/>
              <a:buChar char="•"/>
            </a:pPr>
            <a:r>
              <a:rPr lang="en-US" sz="1800">
                <a:solidFill>
                  <a:schemeClr val="dk1"/>
                </a:solidFill>
              </a:rPr>
              <a:t>Corn and soy farming are significant contributors to the U.S. economy, their economic influence is felt beyond just farming communities, raising incomes in corn-producing regions.</a:t>
            </a:r>
            <a:br>
              <a:rPr lang="en-US" sz="1800">
                <a:solidFill>
                  <a:schemeClr val="dk1"/>
                </a:solidFill>
              </a:rPr>
            </a:br>
            <a:endParaRPr sz="1800">
              <a:solidFill>
                <a:schemeClr val="dk1"/>
              </a:solidFill>
            </a:endParaRPr>
          </a:p>
          <a:p>
            <a:pPr indent="-342900" lvl="0" marL="457200" rtl="0" algn="l">
              <a:lnSpc>
                <a:spcPct val="90000"/>
              </a:lnSpc>
              <a:spcBef>
                <a:spcPts val="0"/>
              </a:spcBef>
              <a:spcAft>
                <a:spcPts val="0"/>
              </a:spcAft>
              <a:buClr>
                <a:schemeClr val="dk1"/>
              </a:buClr>
              <a:buSzPts val="1800"/>
              <a:buChar char="•"/>
            </a:pPr>
            <a:r>
              <a:rPr lang="en-US" sz="1800">
                <a:solidFill>
                  <a:schemeClr val="dk1"/>
                </a:solidFill>
              </a:rPr>
              <a:t>Following a recession, the corn and soy industries are resilient and dependable due to their necessities in maintaining a stable country.</a:t>
            </a:r>
            <a:br>
              <a:rPr lang="en-US" sz="1800">
                <a:solidFill>
                  <a:schemeClr val="dk1"/>
                </a:solidFill>
              </a:rPr>
            </a:br>
            <a:endParaRPr sz="1800">
              <a:solidFill>
                <a:schemeClr val="dk1"/>
              </a:solidFill>
            </a:endParaRPr>
          </a:p>
          <a:p>
            <a:pPr indent="-342900" lvl="0" marL="457200" rtl="0" algn="l">
              <a:lnSpc>
                <a:spcPct val="90000"/>
              </a:lnSpc>
              <a:spcBef>
                <a:spcPts val="0"/>
              </a:spcBef>
              <a:spcAft>
                <a:spcPts val="0"/>
              </a:spcAft>
              <a:buClr>
                <a:schemeClr val="dk1"/>
              </a:buClr>
              <a:buSzPts val="1800"/>
              <a:buChar char="•"/>
            </a:pPr>
            <a:r>
              <a:rPr lang="en-US" sz="1800">
                <a:solidFill>
                  <a:schemeClr val="dk1"/>
                </a:solidFill>
              </a:rPr>
              <a:t>Income and employment show positive correlations with corn and soybean production metrics.</a:t>
            </a:r>
            <a:endParaRPr sz="1800">
              <a:solidFill>
                <a:schemeClr val="dk1"/>
              </a:solidFill>
            </a:endParaRPr>
          </a:p>
        </p:txBody>
      </p:sp>
      <p:sp>
        <p:nvSpPr>
          <p:cNvPr id="873" name="Google Shape;873;p135"/>
          <p:cNvSpPr txBox="1"/>
          <p:nvPr>
            <p:ph idx="2" type="body"/>
          </p:nvPr>
        </p:nvSpPr>
        <p:spPr>
          <a:xfrm>
            <a:off x="6528816"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solidFill>
                  <a:schemeClr val="dk1"/>
                </a:solidFill>
              </a:rPr>
              <a:t>Corn and soybean production data have strong predictive potential for employment and moderate potential for personal income in rural areas because they are likely closely tied to the agricultural sector, making crop production trends good indicators of rural employment and income.</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Poverty levels, seem to be influenced by more complex factors beyond crop productivity like policy, local economic conditions, and demographic factors.</a:t>
            </a:r>
            <a:endParaRPr/>
          </a:p>
          <a:p>
            <a:pPr indent="-228600" lvl="0" marL="228600" rtl="0" algn="l">
              <a:lnSpc>
                <a:spcPct val="90000"/>
              </a:lnSpc>
              <a:spcBef>
                <a:spcPts val="1000"/>
              </a:spcBef>
              <a:spcAft>
                <a:spcPts val="0"/>
              </a:spcAft>
              <a:buClr>
                <a:schemeClr val="dk1"/>
              </a:buClr>
              <a:buSzPts val="1800"/>
              <a:buChar char="•"/>
            </a:pPr>
            <a:r>
              <a:rPr lang="en-US" sz="1800">
                <a:solidFill>
                  <a:schemeClr val="dk1"/>
                </a:solidFill>
              </a:rPr>
              <a:t>Future research could explore integrating other datasets like government assistance programs and local economic policies.</a:t>
            </a:r>
            <a:endParaRPr/>
          </a:p>
        </p:txBody>
      </p:sp>
      <p:sp>
        <p:nvSpPr>
          <p:cNvPr id="874" name="Google Shape;874;p135"/>
          <p:cNvSpPr txBox="1"/>
          <p:nvPr/>
        </p:nvSpPr>
        <p:spPr>
          <a:xfrm>
            <a:off x="6528816" y="504443"/>
            <a:ext cx="5181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Play"/>
              <a:buNone/>
            </a:pPr>
            <a:r>
              <a:rPr i="0" lang="en-US" sz="4400" u="none" cap="none" strike="noStrike">
                <a:solidFill>
                  <a:schemeClr val="dk1"/>
                </a:solidFill>
              </a:rPr>
              <a:t>Modeling</a:t>
            </a:r>
            <a:endParaRPr/>
          </a:p>
        </p:txBody>
      </p:sp>
      <p:cxnSp>
        <p:nvCxnSpPr>
          <p:cNvPr id="875" name="Google Shape;875;p135"/>
          <p:cNvCxnSpPr/>
          <p:nvPr/>
        </p:nvCxnSpPr>
        <p:spPr>
          <a:xfrm>
            <a:off x="6096000" y="0"/>
            <a:ext cx="0" cy="6858000"/>
          </a:xfrm>
          <a:prstGeom prst="straightConnector1">
            <a:avLst/>
          </a:prstGeom>
          <a:noFill/>
          <a:ln cap="flat" cmpd="dbl" w="12700">
            <a:solidFill>
              <a:schemeClr val="accent1"/>
            </a:solidFill>
            <a:prstDash val="solid"/>
            <a:miter lim="800000"/>
            <a:headEnd len="sm" w="sm" type="none"/>
            <a:tailEnd len="sm" w="sm" type="none"/>
          </a:ln>
        </p:spPr>
      </p:cxnSp>
      <p:cxnSp>
        <p:nvCxnSpPr>
          <p:cNvPr id="876" name="Google Shape;876;p135"/>
          <p:cNvCxnSpPr/>
          <p:nvPr/>
        </p:nvCxnSpPr>
        <p:spPr>
          <a:xfrm>
            <a:off x="10680192" y="1163741"/>
            <a:ext cx="1511808" cy="0"/>
          </a:xfrm>
          <a:prstGeom prst="straightConnector1">
            <a:avLst/>
          </a:prstGeom>
          <a:noFill/>
          <a:ln cap="flat" cmpd="sng" w="19050">
            <a:solidFill>
              <a:srgbClr val="FF0000"/>
            </a:solidFill>
            <a:prstDash val="solid"/>
            <a:miter lim="800000"/>
            <a:headEnd len="sm" w="sm" type="none"/>
            <a:tailEnd len="sm" w="sm" type="none"/>
          </a:ln>
        </p:spPr>
      </p:cxnSp>
      <p:cxnSp>
        <p:nvCxnSpPr>
          <p:cNvPr id="877" name="Google Shape;877;p135"/>
          <p:cNvCxnSpPr/>
          <p:nvPr/>
        </p:nvCxnSpPr>
        <p:spPr>
          <a:xfrm>
            <a:off x="0" y="1162843"/>
            <a:ext cx="1511808" cy="0"/>
          </a:xfrm>
          <a:prstGeom prst="straightConnector1">
            <a:avLst/>
          </a:prstGeom>
          <a:noFill/>
          <a:ln cap="flat" cmpd="sng" w="19050">
            <a:solidFill>
              <a:srgbClr val="FF0000"/>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18"/>
          <p:cNvSpPr/>
          <p:nvPr/>
        </p:nvSpPr>
        <p:spPr>
          <a:xfrm>
            <a:off x="0" y="0"/>
            <a:ext cx="12192000" cy="6858000"/>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6" name="Google Shape;726;p118"/>
          <p:cNvSpPr txBox="1"/>
          <p:nvPr/>
        </p:nvSpPr>
        <p:spPr>
          <a:xfrm>
            <a:off x="2628120" y="1861814"/>
            <a:ext cx="6935759" cy="3134371"/>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i="0" lang="en-US" sz="6000" u="none" cap="none" strike="noStrike">
                <a:solidFill>
                  <a:schemeClr val="dk1"/>
                </a:solidFill>
              </a:rPr>
              <a:t>Exploratory Data Analysis</a:t>
            </a:r>
            <a:endParaRPr/>
          </a:p>
        </p:txBody>
      </p:sp>
      <p:cxnSp>
        <p:nvCxnSpPr>
          <p:cNvPr id="727" name="Google Shape;727;p118"/>
          <p:cNvCxnSpPr/>
          <p:nvPr/>
        </p:nvCxnSpPr>
        <p:spPr>
          <a:xfrm rot="10800000">
            <a:off x="0" y="1560911"/>
            <a:ext cx="3581400" cy="0"/>
          </a:xfrm>
          <a:prstGeom prst="straightConnector1">
            <a:avLst/>
          </a:prstGeom>
          <a:noFill/>
          <a:ln cap="flat" cmpd="sng" w="12700">
            <a:solidFill>
              <a:schemeClr val="accent2"/>
            </a:solidFill>
            <a:prstDash val="solid"/>
            <a:miter lim="800000"/>
            <a:headEnd len="sm" w="sm" type="none"/>
            <a:tailEnd len="sm" w="sm" type="none"/>
          </a:ln>
        </p:spPr>
      </p:cxnSp>
      <p:cxnSp>
        <p:nvCxnSpPr>
          <p:cNvPr id="728" name="Google Shape;728;p118"/>
          <p:cNvCxnSpPr/>
          <p:nvPr/>
        </p:nvCxnSpPr>
        <p:spPr>
          <a:xfrm rot="10800000">
            <a:off x="8610600" y="1560911"/>
            <a:ext cx="3581400" cy="0"/>
          </a:xfrm>
          <a:prstGeom prst="straightConnector1">
            <a:avLst/>
          </a:prstGeom>
          <a:noFill/>
          <a:ln cap="flat" cmpd="sng" w="12700">
            <a:solidFill>
              <a:schemeClr val="accent2"/>
            </a:solidFill>
            <a:prstDash val="solid"/>
            <a:miter lim="800000"/>
            <a:headEnd len="sm" w="sm" type="none"/>
            <a:tailEnd len="sm" w="sm" type="none"/>
          </a:ln>
        </p:spPr>
      </p:cxnSp>
      <p:cxnSp>
        <p:nvCxnSpPr>
          <p:cNvPr id="729" name="Google Shape;729;p118"/>
          <p:cNvCxnSpPr/>
          <p:nvPr/>
        </p:nvCxnSpPr>
        <p:spPr>
          <a:xfrm rot="10800000">
            <a:off x="3048" y="5286237"/>
            <a:ext cx="12188952" cy="0"/>
          </a:xfrm>
          <a:prstGeom prst="straightConnector1">
            <a:avLst/>
          </a:prstGeom>
          <a:noFill/>
          <a:ln cap="flat" cmpd="sng" w="12700">
            <a:solidFill>
              <a:schemeClr val="accent2"/>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pic>
        <p:nvPicPr>
          <p:cNvPr id="734" name="Google Shape;734;p119"/>
          <p:cNvPicPr preferRelativeResize="0"/>
          <p:nvPr/>
        </p:nvPicPr>
        <p:blipFill>
          <a:blip r:embed="rId3">
            <a:alphaModFix/>
          </a:blip>
          <a:stretch>
            <a:fillRect/>
          </a:stretch>
        </p:blipFill>
        <p:spPr>
          <a:xfrm>
            <a:off x="941267" y="467650"/>
            <a:ext cx="10309468" cy="592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pic>
        <p:nvPicPr>
          <p:cNvPr id="739" name="Google Shape;739;p120"/>
          <p:cNvPicPr preferRelativeResize="0"/>
          <p:nvPr/>
        </p:nvPicPr>
        <p:blipFill>
          <a:blip r:embed="rId3">
            <a:alphaModFix/>
          </a:blip>
          <a:stretch>
            <a:fillRect/>
          </a:stretch>
        </p:blipFill>
        <p:spPr>
          <a:xfrm>
            <a:off x="965683" y="554467"/>
            <a:ext cx="10260632" cy="57490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id="744" name="Google Shape;744;p121"/>
          <p:cNvPicPr preferRelativeResize="0"/>
          <p:nvPr/>
        </p:nvPicPr>
        <p:blipFill>
          <a:blip r:embed="rId3">
            <a:alphaModFix/>
          </a:blip>
          <a:stretch>
            <a:fillRect/>
          </a:stretch>
        </p:blipFill>
        <p:spPr>
          <a:xfrm>
            <a:off x="1018150" y="474433"/>
            <a:ext cx="10155700" cy="5909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pic>
        <p:nvPicPr>
          <p:cNvPr id="749" name="Google Shape;749;p122"/>
          <p:cNvPicPr preferRelativeResize="0"/>
          <p:nvPr/>
        </p:nvPicPr>
        <p:blipFill>
          <a:blip r:embed="rId3">
            <a:alphaModFix/>
          </a:blip>
          <a:stretch>
            <a:fillRect/>
          </a:stretch>
        </p:blipFill>
        <p:spPr>
          <a:xfrm>
            <a:off x="1095117" y="203200"/>
            <a:ext cx="10001750" cy="6451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3"/>
          <p:cNvSpPr txBox="1"/>
          <p:nvPr>
            <p:ph type="title"/>
          </p:nvPr>
        </p:nvSpPr>
        <p:spPr>
          <a:xfrm rot="1973">
            <a:off x="2176817" y="2169956"/>
            <a:ext cx="1393600" cy="8028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GDP</a:t>
            </a:r>
            <a:endParaRPr/>
          </a:p>
        </p:txBody>
      </p:sp>
      <p:sp>
        <p:nvSpPr>
          <p:cNvPr id="755" name="Google Shape;755;p123"/>
          <p:cNvSpPr txBox="1"/>
          <p:nvPr>
            <p:ph idx="1" type="subTitle"/>
          </p:nvPr>
        </p:nvSpPr>
        <p:spPr>
          <a:xfrm>
            <a:off x="1316017" y="3149937"/>
            <a:ext cx="3115200" cy="803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$62 billion contributed</a:t>
            </a:r>
            <a:endParaRPr/>
          </a:p>
        </p:txBody>
      </p:sp>
      <p:sp>
        <p:nvSpPr>
          <p:cNvPr id="756" name="Google Shape;756;p123"/>
          <p:cNvSpPr txBox="1"/>
          <p:nvPr>
            <p:ph idx="2" type="title"/>
          </p:nvPr>
        </p:nvSpPr>
        <p:spPr>
          <a:xfrm rot="2000">
            <a:off x="4033399" y="4333500"/>
            <a:ext cx="4125201" cy="8028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sz="3600"/>
              <a:t>Economic Output</a:t>
            </a:r>
            <a:endParaRPr sz="3600"/>
          </a:p>
        </p:txBody>
      </p:sp>
      <p:sp>
        <p:nvSpPr>
          <p:cNvPr id="757" name="Google Shape;757;p123"/>
          <p:cNvSpPr txBox="1"/>
          <p:nvPr>
            <p:ph idx="3" type="subTitle"/>
          </p:nvPr>
        </p:nvSpPr>
        <p:spPr>
          <a:xfrm>
            <a:off x="4538383" y="5280404"/>
            <a:ext cx="3115200" cy="803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$151 billion</a:t>
            </a:r>
            <a:endParaRPr/>
          </a:p>
        </p:txBody>
      </p:sp>
      <p:sp>
        <p:nvSpPr>
          <p:cNvPr id="758" name="Google Shape;758;p123"/>
          <p:cNvSpPr txBox="1"/>
          <p:nvPr>
            <p:ph idx="4" type="title"/>
          </p:nvPr>
        </p:nvSpPr>
        <p:spPr>
          <a:xfrm rot="1973">
            <a:off x="8621583" y="2169956"/>
            <a:ext cx="1393600" cy="8028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US"/>
              <a:t>Jobs</a:t>
            </a:r>
            <a:endParaRPr/>
          </a:p>
        </p:txBody>
      </p:sp>
      <p:sp>
        <p:nvSpPr>
          <p:cNvPr id="759" name="Google Shape;759;p123"/>
          <p:cNvSpPr txBox="1"/>
          <p:nvPr>
            <p:ph idx="5" type="subTitle"/>
          </p:nvPr>
        </p:nvSpPr>
        <p:spPr>
          <a:xfrm>
            <a:off x="7760783" y="3149937"/>
            <a:ext cx="3115200" cy="803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600,000 nationwide</a:t>
            </a:r>
            <a:endParaRPr/>
          </a:p>
        </p:txBody>
      </p:sp>
      <p:sp>
        <p:nvSpPr>
          <p:cNvPr id="760" name="Google Shape;760;p123"/>
          <p:cNvSpPr txBox="1"/>
          <p:nvPr>
            <p:ph idx="15" type="title"/>
          </p:nvPr>
        </p:nvSpPr>
        <p:spPr>
          <a:xfrm>
            <a:off x="950967" y="784100"/>
            <a:ext cx="10290000" cy="1102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sz="4800"/>
              <a:t>Corn Industry in 2023</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pic>
        <p:nvPicPr>
          <p:cNvPr id="765" name="Google Shape;765;p124"/>
          <p:cNvPicPr preferRelativeResize="0"/>
          <p:nvPr/>
        </p:nvPicPr>
        <p:blipFill>
          <a:blip r:embed="rId3">
            <a:alphaModFix/>
          </a:blip>
          <a:stretch>
            <a:fillRect/>
          </a:stretch>
        </p:blipFill>
        <p:spPr>
          <a:xfrm>
            <a:off x="1061333" y="286167"/>
            <a:ext cx="10146668" cy="62856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25"/>
          <p:cNvSpPr txBox="1"/>
          <p:nvPr>
            <p:ph idx="2" type="subTitle"/>
          </p:nvPr>
        </p:nvSpPr>
        <p:spPr>
          <a:xfrm>
            <a:off x="7315700" y="2609967"/>
            <a:ext cx="3160800" cy="777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Personal Rural Income</a:t>
            </a:r>
            <a:endParaRPr/>
          </a:p>
        </p:txBody>
      </p:sp>
      <p:sp>
        <p:nvSpPr>
          <p:cNvPr id="771" name="Google Shape;771;p125"/>
          <p:cNvSpPr txBox="1"/>
          <p:nvPr>
            <p:ph idx="4" type="subTitle"/>
          </p:nvPr>
        </p:nvSpPr>
        <p:spPr>
          <a:xfrm>
            <a:off x="1217367" y="2609967"/>
            <a:ext cx="3322400" cy="7776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Clr>
                <a:schemeClr val="dk1"/>
              </a:buClr>
              <a:buSzPts val="1500"/>
              <a:buFont typeface="Arial"/>
              <a:buNone/>
            </a:pPr>
            <a:r>
              <a:rPr lang="en-US"/>
              <a:t>Corn &amp; Soy Farm Acreage, Production, &amp; Value</a:t>
            </a:r>
            <a:endParaRPr/>
          </a:p>
        </p:txBody>
      </p:sp>
      <p:sp>
        <p:nvSpPr>
          <p:cNvPr id="772" name="Google Shape;772;p125"/>
          <p:cNvSpPr txBox="1"/>
          <p:nvPr>
            <p:ph idx="6" type="subTitle"/>
          </p:nvPr>
        </p:nvSpPr>
        <p:spPr>
          <a:xfrm>
            <a:off x="7315967" y="4203900"/>
            <a:ext cx="3160800" cy="777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500"/>
              <a:buFont typeface="Arial"/>
              <a:buNone/>
            </a:pPr>
            <a:r>
              <a:rPr lang="en-US"/>
              <a:t>Rural Employment</a:t>
            </a:r>
            <a:endParaRPr/>
          </a:p>
        </p:txBody>
      </p:sp>
      <p:sp>
        <p:nvSpPr>
          <p:cNvPr id="773" name="Google Shape;773;p125"/>
          <p:cNvSpPr txBox="1"/>
          <p:nvPr>
            <p:ph idx="8" type="subTitle"/>
          </p:nvPr>
        </p:nvSpPr>
        <p:spPr>
          <a:xfrm>
            <a:off x="1044567" y="4203900"/>
            <a:ext cx="3495200" cy="7776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Clr>
                <a:schemeClr val="dk1"/>
              </a:buClr>
              <a:buSzPts val="1500"/>
              <a:buFont typeface="Arial"/>
              <a:buNone/>
            </a:pPr>
            <a:r>
              <a:rPr lang="en-US"/>
              <a:t>Corn &amp; Soy Farm Acreage, Production, &amp; Value</a:t>
            </a:r>
            <a:endParaRPr/>
          </a:p>
          <a:p>
            <a:pPr indent="0" lvl="0" marL="0" rtl="0" algn="r">
              <a:spcBef>
                <a:spcPts val="0"/>
              </a:spcBef>
              <a:spcAft>
                <a:spcPts val="0"/>
              </a:spcAft>
              <a:buClr>
                <a:schemeClr val="dk1"/>
              </a:buClr>
              <a:buSzPts val="1500"/>
              <a:buFont typeface="Arial"/>
              <a:buNone/>
            </a:pPr>
            <a:r>
              <a:t/>
            </a:r>
            <a:endParaRPr/>
          </a:p>
          <a:p>
            <a:pPr indent="0" lvl="0" marL="0" rtl="0" algn="r">
              <a:spcBef>
                <a:spcPts val="0"/>
              </a:spcBef>
              <a:spcAft>
                <a:spcPts val="0"/>
              </a:spcAft>
              <a:buClr>
                <a:schemeClr val="dk1"/>
              </a:buClr>
              <a:buSzPts val="1500"/>
              <a:buFont typeface="Arial"/>
              <a:buNone/>
            </a:pPr>
            <a:r>
              <a:t/>
            </a:r>
            <a:endParaRPr/>
          </a:p>
        </p:txBody>
      </p:sp>
      <p:sp>
        <p:nvSpPr>
          <p:cNvPr id="774" name="Google Shape;774;p125"/>
          <p:cNvSpPr txBox="1"/>
          <p:nvPr>
            <p:ph type="title"/>
          </p:nvPr>
        </p:nvSpPr>
        <p:spPr>
          <a:xfrm>
            <a:off x="950967" y="1158233"/>
            <a:ext cx="10290000" cy="728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US"/>
              <a:t>Positively Correlated Factors</a:t>
            </a:r>
            <a:endParaRPr/>
          </a:p>
        </p:txBody>
      </p:sp>
      <p:cxnSp>
        <p:nvCxnSpPr>
          <p:cNvPr id="775" name="Google Shape;775;p125"/>
          <p:cNvCxnSpPr>
            <a:stCxn id="776" idx="3"/>
            <a:endCxn id="770" idx="1"/>
          </p:cNvCxnSpPr>
          <p:nvPr/>
        </p:nvCxnSpPr>
        <p:spPr>
          <a:xfrm>
            <a:off x="6653000" y="2998767"/>
            <a:ext cx="662700" cy="0"/>
          </a:xfrm>
          <a:prstGeom prst="straightConnector1">
            <a:avLst/>
          </a:prstGeom>
          <a:noFill/>
          <a:ln cap="flat" cmpd="sng" w="19050">
            <a:solidFill>
              <a:schemeClr val="dk2"/>
            </a:solidFill>
            <a:prstDash val="solid"/>
            <a:round/>
            <a:headEnd len="med" w="med" type="none"/>
            <a:tailEnd len="med" w="med" type="none"/>
          </a:ln>
        </p:spPr>
      </p:cxnSp>
      <p:cxnSp>
        <p:nvCxnSpPr>
          <p:cNvPr id="777" name="Google Shape;777;p125"/>
          <p:cNvCxnSpPr>
            <a:stCxn id="778" idx="1"/>
            <a:endCxn id="771" idx="3"/>
          </p:cNvCxnSpPr>
          <p:nvPr/>
        </p:nvCxnSpPr>
        <p:spPr>
          <a:xfrm rot="10800000">
            <a:off x="4539767" y="2998767"/>
            <a:ext cx="662700" cy="0"/>
          </a:xfrm>
          <a:prstGeom prst="straightConnector1">
            <a:avLst/>
          </a:prstGeom>
          <a:noFill/>
          <a:ln cap="flat" cmpd="sng" w="19050">
            <a:solidFill>
              <a:schemeClr val="dk2"/>
            </a:solidFill>
            <a:prstDash val="solid"/>
            <a:round/>
            <a:headEnd len="med" w="med" type="none"/>
            <a:tailEnd len="med" w="med" type="none"/>
          </a:ln>
        </p:spPr>
      </p:cxnSp>
      <p:cxnSp>
        <p:nvCxnSpPr>
          <p:cNvPr id="779" name="Google Shape;779;p125"/>
          <p:cNvCxnSpPr>
            <a:stCxn id="780" idx="3"/>
            <a:endCxn id="772" idx="1"/>
          </p:cNvCxnSpPr>
          <p:nvPr/>
        </p:nvCxnSpPr>
        <p:spPr>
          <a:xfrm>
            <a:off x="6653267" y="4592700"/>
            <a:ext cx="662700" cy="0"/>
          </a:xfrm>
          <a:prstGeom prst="straightConnector1">
            <a:avLst/>
          </a:prstGeom>
          <a:noFill/>
          <a:ln cap="flat" cmpd="sng" w="19050">
            <a:solidFill>
              <a:schemeClr val="dk2"/>
            </a:solidFill>
            <a:prstDash val="solid"/>
            <a:round/>
            <a:headEnd len="med" w="med" type="none"/>
            <a:tailEnd len="med" w="med" type="none"/>
          </a:ln>
        </p:spPr>
      </p:cxnSp>
      <p:cxnSp>
        <p:nvCxnSpPr>
          <p:cNvPr id="781" name="Google Shape;781;p125"/>
          <p:cNvCxnSpPr>
            <a:stCxn id="782" idx="1"/>
            <a:endCxn id="773" idx="3"/>
          </p:cNvCxnSpPr>
          <p:nvPr/>
        </p:nvCxnSpPr>
        <p:spPr>
          <a:xfrm rot="10800000">
            <a:off x="4539767" y="4592700"/>
            <a:ext cx="662700" cy="0"/>
          </a:xfrm>
          <a:prstGeom prst="straightConnector1">
            <a:avLst/>
          </a:prstGeom>
          <a:noFill/>
          <a:ln cap="flat" cmpd="sng" w="19050">
            <a:solidFill>
              <a:schemeClr val="dk2"/>
            </a:solidFill>
            <a:prstDash val="solid"/>
            <a:round/>
            <a:headEnd len="med" w="med" type="none"/>
            <a:tailEnd len="med" w="med" type="none"/>
          </a:ln>
        </p:spPr>
      </p:cxnSp>
      <p:sp>
        <p:nvSpPr>
          <p:cNvPr id="783" name="Google Shape;783;p125"/>
          <p:cNvSpPr txBox="1"/>
          <p:nvPr/>
        </p:nvSpPr>
        <p:spPr>
          <a:xfrm>
            <a:off x="5287733" y="2731967"/>
            <a:ext cx="1280000" cy="533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sz="1900">
                <a:solidFill>
                  <a:schemeClr val="dk2"/>
                </a:solidFill>
                <a:latin typeface="Montserrat"/>
                <a:ea typeface="Montserrat"/>
                <a:cs typeface="Montserrat"/>
                <a:sym typeface="Montserrat"/>
              </a:rPr>
              <a:t>0.26</a:t>
            </a:r>
            <a:endParaRPr b="1" sz="1900">
              <a:solidFill>
                <a:schemeClr val="dk2"/>
              </a:solidFill>
              <a:latin typeface="Montserrat"/>
              <a:ea typeface="Montserrat"/>
              <a:cs typeface="Montserrat"/>
              <a:sym typeface="Montserrat"/>
            </a:endParaRPr>
          </a:p>
        </p:txBody>
      </p:sp>
      <p:sp>
        <p:nvSpPr>
          <p:cNvPr id="784" name="Google Shape;784;p125"/>
          <p:cNvSpPr txBox="1"/>
          <p:nvPr/>
        </p:nvSpPr>
        <p:spPr>
          <a:xfrm>
            <a:off x="5287850" y="4325900"/>
            <a:ext cx="1280000" cy="533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sz="1900">
                <a:solidFill>
                  <a:schemeClr val="dk2"/>
                </a:solidFill>
                <a:latin typeface="Montserrat"/>
                <a:ea typeface="Montserrat"/>
                <a:cs typeface="Montserrat"/>
                <a:sym typeface="Montserrat"/>
              </a:rPr>
              <a:t>0.42</a:t>
            </a:r>
            <a:endParaRPr b="1" sz="1900">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een Slides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nimalist Green Slides by Slidesgo">
  <a:themeElements>
    <a:clrScheme name="Simple Light">
      <a:dk1>
        <a:srgbClr val="000000"/>
      </a:dk1>
      <a:lt1>
        <a:srgbClr val="FFFFFF"/>
      </a:lt1>
      <a:dk2>
        <a:srgbClr val="A6BFA5"/>
      </a:dk2>
      <a:lt2>
        <a:srgbClr val="C9D8C8"/>
      </a:lt2>
      <a:accent1>
        <a:srgbClr val="161922"/>
      </a:accent1>
      <a:accent2>
        <a:srgbClr val="FFFFFF"/>
      </a:accent2>
      <a:accent3>
        <a:srgbClr val="A6BFA5"/>
      </a:accent3>
      <a:accent4>
        <a:srgbClr val="C9D8C8"/>
      </a:accent4>
      <a:accent5>
        <a:srgbClr val="00000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