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Amatic SC" panose="00000500000000000000" pitchFamily="2" charset="-79"/>
      <p:regular r:id="rId16"/>
      <p:bold r:id="rId17"/>
    </p:embeddedFont>
    <p:embeddedFont>
      <p:font typeface="Calibri" panose="020F0502020204030204" pitchFamily="34" charset="0"/>
      <p:regular r:id="rId18"/>
      <p:bold r:id="rId19"/>
      <p:italic r:id="rId20"/>
      <p:boldItalic r:id="rId21"/>
    </p:embeddedFont>
    <p:embeddedFont>
      <p:font typeface="Source Code Pro" panose="020B0509030403020204" pitchFamily="49"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jiH8NO5REorP6PdhmYxYU+HFND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07280097f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07280097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to much bolding</a:t>
            </a:r>
            <a:endParaRPr/>
          </a:p>
          <a:p>
            <a:pPr marL="0" lvl="0" indent="0" algn="l" rtl="0">
              <a:spcBef>
                <a:spcPts val="0"/>
              </a:spcBef>
              <a:spcAft>
                <a:spcPts val="0"/>
              </a:spcAft>
              <a:buNone/>
            </a:pPr>
            <a:r>
              <a:rPr lang="en-US"/>
              <a:t>inconsistent formatting</a:t>
            </a:r>
            <a:endParaRPr/>
          </a:p>
          <a:p>
            <a:pPr marL="0" lvl="0" indent="0" algn="l" rtl="0">
              <a:spcBef>
                <a:spcPts val="0"/>
              </a:spcBef>
              <a:spcAft>
                <a:spcPts val="0"/>
              </a:spcAft>
              <a:buNone/>
            </a:pPr>
            <a:r>
              <a:rPr lang="en-US"/>
              <a:t>sloppy phrasing </a:t>
            </a:r>
            <a:endParaRPr/>
          </a:p>
          <a:p>
            <a:pPr marL="0" lvl="0" indent="0" algn="l" rtl="0">
              <a:spcBef>
                <a:spcPts val="0"/>
              </a:spcBef>
              <a:spcAft>
                <a:spcPts val="0"/>
              </a:spcAft>
              <a:buNone/>
            </a:pPr>
            <a:r>
              <a:rPr lang="en-US"/>
              <a:t>a lot of text </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07280097f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07280097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visualize your skills </a:t>
            </a:r>
            <a:endParaRPr/>
          </a:p>
          <a:p>
            <a:pPr marL="0" lvl="0" indent="0" algn="l" rtl="0">
              <a:spcBef>
                <a:spcPts val="0"/>
              </a:spcBef>
              <a:spcAft>
                <a:spcPts val="0"/>
              </a:spcAft>
              <a:buNone/>
            </a:pPr>
            <a:r>
              <a:rPr lang="en-US"/>
              <a:t>companies and recruiters see a lot of resumes a day, a year</a:t>
            </a:r>
            <a:endParaRPr/>
          </a:p>
          <a:p>
            <a:pPr marL="0" lvl="0" indent="0" algn="l" rtl="0">
              <a:spcBef>
                <a:spcPts val="0"/>
              </a:spcBef>
              <a:spcAft>
                <a:spcPts val="0"/>
              </a:spcAft>
              <a:buNone/>
            </a:pPr>
            <a:r>
              <a:rPr lang="en-US"/>
              <a:t>when a skill is important for the vacancy they want to immediately see your skil level </a:t>
            </a:r>
            <a:endParaRPr/>
          </a:p>
          <a:p>
            <a:pPr marL="0" lvl="0" indent="0" algn="l" rtl="0">
              <a:spcBef>
                <a:spcPts val="0"/>
              </a:spcBef>
              <a:spcAft>
                <a:spcPts val="0"/>
              </a:spcAft>
              <a:buNone/>
            </a:pPr>
            <a:r>
              <a:rPr lang="en-US"/>
              <a:t>choose for unique competencies like loyalty, commitment, trustworhty,...</a:t>
            </a:r>
            <a:endParaRPr/>
          </a:p>
          <a:p>
            <a:pPr marL="0" lvl="0" indent="0" algn="l" rtl="0">
              <a:spcBef>
                <a:spcPts val="0"/>
              </a:spcBef>
              <a:spcAft>
                <a:spcPts val="0"/>
              </a:spcAft>
              <a:buNone/>
            </a:pPr>
            <a:r>
              <a:rPr lang="en-US"/>
              <a:t>make sure you can give an example for eacht of the competencies - a lot of companies ask for specific examples when or where you have obtained a certain skill</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07280097f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07280097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fd85531278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fd855312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Think about the company you’ll be working for</a:t>
            </a:r>
            <a:endParaRPr/>
          </a:p>
          <a:p>
            <a:pPr marL="0" lvl="0" indent="0" algn="l" rtl="0">
              <a:spcBef>
                <a:spcPts val="0"/>
              </a:spcBef>
              <a:spcAft>
                <a:spcPts val="0"/>
              </a:spcAft>
              <a:buNone/>
            </a:pPr>
            <a:r>
              <a:rPr lang="en-US"/>
              <a:t>what can i contribute to this company</a:t>
            </a:r>
            <a:endParaRPr/>
          </a:p>
          <a:p>
            <a:pPr marL="0" lvl="0" indent="0" algn="l" rtl="0">
              <a:spcBef>
                <a:spcPts val="0"/>
              </a:spcBef>
              <a:spcAft>
                <a:spcPts val="0"/>
              </a:spcAft>
              <a:buNone/>
            </a:pPr>
            <a:r>
              <a:rPr lang="en-US"/>
              <a:t>you start from the company’s perspective </a:t>
            </a:r>
            <a:endParaRPr/>
          </a:p>
          <a:p>
            <a:pPr marL="0" lvl="0" indent="0" algn="l" rtl="0">
              <a:spcBef>
                <a:spcPts val="0"/>
              </a:spcBef>
              <a:spcAft>
                <a:spcPts val="0"/>
              </a:spcAft>
              <a:buNone/>
            </a:pPr>
            <a:r>
              <a:rPr lang="en-US"/>
              <a:t>mnetion laguages and level</a:t>
            </a:r>
            <a:endParaRPr/>
          </a:p>
          <a:p>
            <a:pPr marL="0" lvl="0" indent="0" algn="l" rtl="0">
              <a:spcBef>
                <a:spcPts val="0"/>
              </a:spcBef>
              <a:spcAft>
                <a:spcPts val="0"/>
              </a:spcAft>
              <a:buNone/>
            </a:pPr>
            <a:endParaRPr/>
          </a:p>
        </p:txBody>
      </p:sp>
      <p:sp>
        <p:nvSpPr>
          <p:cNvPr id="85" name="Google Shape;8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d85531278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d8553127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after the online introduction to a company you’ll hopefully get the chance to meet them in person (or via online meeting) </a:t>
            </a:r>
            <a:endParaRPr/>
          </a:p>
          <a:p>
            <a:pPr marL="914400" lvl="1" indent="-298450" algn="l" rtl="0">
              <a:spcBef>
                <a:spcPts val="0"/>
              </a:spcBef>
              <a:spcAft>
                <a:spcPts val="0"/>
              </a:spcAft>
              <a:buClr>
                <a:schemeClr val="dk1"/>
              </a:buClr>
              <a:buSzPts val="1100"/>
              <a:buChar char="-"/>
            </a:pPr>
            <a:r>
              <a:rPr lang="en-US">
                <a:solidFill>
                  <a:schemeClr val="dk1"/>
                </a:solidFill>
              </a:rPr>
              <a:t>the more extended interview workshop will take place in the beginning of next year but i’ll give you some tips right now to prepare on presenting yourself in real life to companies</a:t>
            </a:r>
            <a:endParaRPr/>
          </a:p>
          <a:p>
            <a:pPr marL="0" lvl="0" indent="0" algn="l" rtl="0">
              <a:spcBef>
                <a:spcPts val="0"/>
              </a:spcBef>
              <a:spcAft>
                <a:spcPts val="0"/>
              </a:spcAft>
              <a:buNone/>
            </a:pPr>
            <a:r>
              <a:rPr lang="en-US"/>
              <a:t>for this part, it’s important to present yourself professionally and convince the company that you’re the right person to hire</a:t>
            </a:r>
            <a:endParaRPr/>
          </a:p>
          <a:p>
            <a:pPr marL="0" lvl="0" indent="0" algn="l" rtl="0">
              <a:spcBef>
                <a:spcPts val="0"/>
              </a:spcBef>
              <a:spcAft>
                <a:spcPts val="0"/>
              </a:spcAft>
              <a:buNone/>
            </a:pPr>
            <a:r>
              <a:rPr lang="en-US"/>
              <a:t>Some things we think are helpful are the following</a:t>
            </a:r>
            <a:endParaRPr/>
          </a:p>
          <a:p>
            <a:pPr marL="457200" lvl="0" indent="-298450" algn="l" rtl="0">
              <a:spcBef>
                <a:spcPts val="0"/>
              </a:spcBef>
              <a:spcAft>
                <a:spcPts val="0"/>
              </a:spcAft>
              <a:buSzPts val="1100"/>
              <a:buChar char="-"/>
            </a:pPr>
            <a:r>
              <a:rPr lang="en-US"/>
              <a:t>dress appropriately: sometimes it’s a bit hard to estimate whether the environment is very formal, less formal or rather casual. sometimes the company website can help to know the vibe of the company. If you are in contact with a recruitment agency like ours it’s always possible to ask the recruiter. He of she can help you with the dress code for interviews. </a:t>
            </a:r>
            <a:endParaRPr/>
          </a:p>
          <a:p>
            <a:pPr marL="457200" lvl="0" indent="-298450" algn="l" rtl="0">
              <a:spcBef>
                <a:spcPts val="0"/>
              </a:spcBef>
              <a:spcAft>
                <a:spcPts val="0"/>
              </a:spcAft>
              <a:buSzPts val="1100"/>
              <a:buChar char="-"/>
            </a:pPr>
            <a:r>
              <a:rPr lang="en-US"/>
              <a:t>read through webiste and vanancy: come prepared is the most valuable tip I can give you. There’s nothing worse than attending an interview and not knowing what the company does, stands for and the vacancy you applied for. It’s obviously  possible you apply for different positions at the same time but it’s important to prepare each interview properly. It is best to look for the company website, read their values, mission statemants etc. This can also help you to assess whether you match the company value-wise. After the website, look for them on other platforms like for example linkedIn. this will give you som extra info on their culture, vacancies, important milestones etc. </a:t>
            </a:r>
            <a:endParaRPr/>
          </a:p>
          <a:p>
            <a:pPr marL="914400" lvl="1" indent="-298450" algn="l" rtl="0">
              <a:spcBef>
                <a:spcPts val="0"/>
              </a:spcBef>
              <a:spcAft>
                <a:spcPts val="0"/>
              </a:spcAft>
              <a:buSzPts val="1100"/>
              <a:buChar char="-"/>
            </a:pPr>
            <a:r>
              <a:rPr lang="en-US"/>
              <a:t>read through the vacancy is probably the most thing you can do in preparation for a real life interview</a:t>
            </a:r>
            <a:endParaRPr/>
          </a:p>
          <a:p>
            <a:pPr marL="914400" lvl="1" indent="-298450" algn="l" rtl="0">
              <a:spcBef>
                <a:spcPts val="0"/>
              </a:spcBef>
              <a:spcAft>
                <a:spcPts val="0"/>
              </a:spcAft>
              <a:buSzPts val="1100"/>
              <a:buChar char="-"/>
            </a:pPr>
            <a:r>
              <a:rPr lang="en-US"/>
              <a:t>know the title, read through the description and prepare some questions </a:t>
            </a:r>
            <a:endParaRPr/>
          </a:p>
          <a:p>
            <a:pPr marL="914400" lvl="1" indent="-298450" algn="l" rtl="0">
              <a:spcBef>
                <a:spcPts val="0"/>
              </a:spcBef>
              <a:spcAft>
                <a:spcPts val="0"/>
              </a:spcAft>
              <a:buSzPts val="1100"/>
              <a:buChar char="-"/>
            </a:pPr>
            <a:r>
              <a:rPr lang="en-US"/>
              <a:t>companies always find it interesting when candidates have their own questions about the vacancy, job description, culture etc</a:t>
            </a:r>
            <a:endParaRPr/>
          </a:p>
          <a:p>
            <a:pPr marL="914400" lvl="1" indent="-298450" algn="l" rtl="0">
              <a:spcBef>
                <a:spcPts val="0"/>
              </a:spcBef>
              <a:spcAft>
                <a:spcPts val="0"/>
              </a:spcAft>
              <a:buSzPts val="1100"/>
              <a:buChar char="-"/>
            </a:pPr>
            <a:r>
              <a:rPr lang="en-US"/>
              <a:t>it shows you have an genuine interest in the company </a:t>
            </a:r>
            <a:endParaRPr/>
          </a:p>
          <a:p>
            <a:pPr marL="457200" lvl="0" indent="-298450" algn="l" rtl="0">
              <a:spcBef>
                <a:spcPts val="0"/>
              </a:spcBef>
              <a:spcAft>
                <a:spcPts val="0"/>
              </a:spcAft>
              <a:buSzPts val="1100"/>
              <a:buChar char="-"/>
            </a:pPr>
            <a:r>
              <a:rPr lang="en-US"/>
              <a:t>know the people you meet</a:t>
            </a:r>
            <a:endParaRPr/>
          </a:p>
          <a:p>
            <a:pPr marL="914400" lvl="1" indent="-298450" algn="l" rtl="0">
              <a:spcBef>
                <a:spcPts val="0"/>
              </a:spcBef>
              <a:spcAft>
                <a:spcPts val="0"/>
              </a:spcAft>
              <a:buSzPts val="1100"/>
              <a:buChar char="-"/>
            </a:pPr>
            <a:r>
              <a:rPr lang="en-US"/>
              <a:t>when applying for a job you get to meet different people through the hiring process</a:t>
            </a:r>
            <a:endParaRPr/>
          </a:p>
          <a:p>
            <a:pPr marL="914400" lvl="1" indent="-298450" algn="l" rtl="0">
              <a:spcBef>
                <a:spcPts val="0"/>
              </a:spcBef>
              <a:spcAft>
                <a:spcPts val="0"/>
              </a:spcAft>
              <a:buSzPts val="1100"/>
              <a:buChar char="-"/>
            </a:pPr>
            <a:r>
              <a:rPr lang="en-US"/>
              <a:t>It’s very helpful to know which people you’ll meet in interviews</a:t>
            </a:r>
            <a:endParaRPr/>
          </a:p>
          <a:p>
            <a:pPr marL="914400" lvl="1" indent="-298450" algn="l" rtl="0">
              <a:spcBef>
                <a:spcPts val="0"/>
              </a:spcBef>
              <a:spcAft>
                <a:spcPts val="0"/>
              </a:spcAft>
              <a:buSzPts val="1100"/>
              <a:buChar char="-"/>
            </a:pPr>
            <a:r>
              <a:rPr lang="en-US"/>
              <a:t>depending on the person you can adapt questions you would like to ask</a:t>
            </a:r>
            <a:endParaRPr/>
          </a:p>
          <a:p>
            <a:pPr marL="914400" lvl="1" indent="-298450" algn="l" rtl="0">
              <a:spcBef>
                <a:spcPts val="0"/>
              </a:spcBef>
              <a:spcAft>
                <a:spcPts val="0"/>
              </a:spcAft>
              <a:buSzPts val="1100"/>
              <a:buChar char="-"/>
            </a:pPr>
            <a:r>
              <a:rPr lang="en-US"/>
              <a:t>some companies always start with someone from HR - this person is often not very IT technical and will focus more on your personality and competencies</a:t>
            </a:r>
            <a:endParaRPr/>
          </a:p>
          <a:p>
            <a:pPr marL="457200" lvl="0" indent="-298450" algn="l" rtl="0">
              <a:spcBef>
                <a:spcPts val="0"/>
              </a:spcBef>
              <a:spcAft>
                <a:spcPts val="0"/>
              </a:spcAft>
              <a:buSzPts val="1100"/>
              <a:buChar char="-"/>
            </a:pPr>
            <a:r>
              <a:rPr lang="en-US"/>
              <a:t>body language:</a:t>
            </a:r>
            <a:endParaRPr/>
          </a:p>
          <a:p>
            <a:pPr marL="914400" lvl="1" indent="-298450" algn="l" rtl="0">
              <a:spcBef>
                <a:spcPts val="0"/>
              </a:spcBef>
              <a:spcAft>
                <a:spcPts val="0"/>
              </a:spcAft>
              <a:buSzPts val="1100"/>
              <a:buChar char="-"/>
            </a:pPr>
            <a:r>
              <a:rPr lang="en-US"/>
              <a:t>don’t cross your arms</a:t>
            </a:r>
            <a:endParaRPr/>
          </a:p>
          <a:p>
            <a:pPr marL="914400" lvl="1" indent="-298450" algn="l" rtl="0">
              <a:spcBef>
                <a:spcPts val="0"/>
              </a:spcBef>
              <a:spcAft>
                <a:spcPts val="0"/>
              </a:spcAft>
              <a:buSzPts val="1100"/>
              <a:buChar char="-"/>
            </a:pPr>
            <a:r>
              <a:rPr lang="en-US"/>
              <a:t>adapt to the person sitting in front of you - it’s proven that copying someone’s body language helps to create a bond</a:t>
            </a:r>
            <a:endParaRPr/>
          </a:p>
          <a:p>
            <a:pPr marL="914400" lvl="1" indent="-298450" algn="l" rtl="0">
              <a:spcBef>
                <a:spcPts val="0"/>
              </a:spcBef>
              <a:spcAft>
                <a:spcPts val="0"/>
              </a:spcAft>
              <a:buSzPts val="1100"/>
              <a:buChar char="-"/>
            </a:pPr>
            <a:r>
              <a:rPr lang="en-US"/>
              <a:t>make eyecontact but not too much</a:t>
            </a:r>
            <a:endParaRPr/>
          </a:p>
          <a:p>
            <a:pPr marL="457200" lvl="0" indent="-298450" algn="l" rtl="0">
              <a:spcBef>
                <a:spcPts val="0"/>
              </a:spcBef>
              <a:spcAft>
                <a:spcPts val="0"/>
              </a:spcAft>
              <a:buSzPts val="1100"/>
              <a:buChar char="-"/>
            </a:pPr>
            <a:r>
              <a:rPr lang="en-US"/>
              <a:t>come to the point</a:t>
            </a:r>
            <a:endParaRPr/>
          </a:p>
          <a:p>
            <a:pPr marL="914400" lvl="1" indent="-298450" algn="l" rtl="0">
              <a:spcBef>
                <a:spcPts val="0"/>
              </a:spcBef>
              <a:spcAft>
                <a:spcPts val="0"/>
              </a:spcAft>
              <a:buSzPts val="1100"/>
              <a:buChar char="-"/>
            </a:pPr>
            <a:r>
              <a:rPr lang="en-US"/>
              <a:t>keep it professionally </a:t>
            </a:r>
            <a:endParaRPr/>
          </a:p>
          <a:p>
            <a:pPr marL="914400" lvl="1" indent="-298450" algn="l" rtl="0">
              <a:spcBef>
                <a:spcPts val="0"/>
              </a:spcBef>
              <a:spcAft>
                <a:spcPts val="0"/>
              </a:spcAft>
              <a:buSzPts val="1100"/>
              <a:buChar char="-"/>
            </a:pPr>
            <a:r>
              <a:rPr lang="en-US"/>
              <a:t>it is important to come to the point when getting asked a questions</a:t>
            </a:r>
            <a:endParaRPr/>
          </a:p>
          <a:p>
            <a:pPr marL="914400" lvl="1" indent="-298450" algn="l" rtl="0">
              <a:spcBef>
                <a:spcPts val="0"/>
              </a:spcBef>
              <a:spcAft>
                <a:spcPts val="0"/>
              </a:spcAft>
              <a:buSzPts val="1100"/>
              <a:buChar char="-"/>
            </a:pPr>
            <a:r>
              <a:rPr lang="en-US"/>
              <a:t>a first interview is not the time and place to tell your whole personal life </a:t>
            </a:r>
            <a:endParaRPr/>
          </a:p>
          <a:p>
            <a:pPr marL="914400" lvl="1" indent="-298450" algn="l" rtl="0">
              <a:spcBef>
                <a:spcPts val="0"/>
              </a:spcBef>
              <a:spcAft>
                <a:spcPts val="0"/>
              </a:spcAft>
              <a:buSzPts val="1100"/>
              <a:buChar char="-"/>
            </a:pPr>
            <a:r>
              <a:rPr lang="en-US"/>
              <a:t>but it IS important to present yourself enough and highlight your knowledge and added value for the company</a:t>
            </a:r>
            <a:endParaRPr/>
          </a:p>
        </p:txBody>
      </p:sp>
      <p:sp>
        <p:nvSpPr>
          <p:cNvPr id="103" name="Google Shape;10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07280097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00728009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it’s possible the building is big and you don’t know exactly where you need to be, you don’t find a parking spot or your bus arrives a little later than expected</a:t>
            </a:r>
            <a:endParaRPr/>
          </a:p>
          <a:p>
            <a:pPr marL="0" lvl="0" indent="0" algn="l" rtl="0">
              <a:spcBef>
                <a:spcPts val="0"/>
              </a:spcBef>
              <a:spcAft>
                <a:spcPts val="0"/>
              </a:spcAft>
              <a:buNone/>
            </a:pPr>
            <a:r>
              <a:rPr lang="en-US"/>
              <a:t>it gives you the time to settle, absorb the atmosphere in the company and calm down before the interview</a:t>
            </a:r>
            <a:endParaRPr/>
          </a:p>
          <a:p>
            <a:pPr marL="0" lvl="0" indent="0" algn="l" rtl="0">
              <a:spcBef>
                <a:spcPts val="0"/>
              </a:spcBef>
              <a:spcAft>
                <a:spcPts val="0"/>
              </a:spcAft>
              <a:buNone/>
            </a:pPr>
            <a:endParaRPr/>
          </a:p>
          <a:p>
            <a:pPr marL="0" lvl="0" indent="0" algn="l" rtl="0">
              <a:spcBef>
                <a:spcPts val="0"/>
              </a:spcBef>
              <a:spcAft>
                <a:spcPts val="0"/>
              </a:spcAft>
              <a:buNone/>
            </a:pPr>
            <a:r>
              <a:rPr lang="en-US"/>
              <a:t>prepare your travel: where am i going, what’s the address, is it a joined buildig (which floor), are there different sites,...</a:t>
            </a:r>
            <a:endParaRPr/>
          </a:p>
          <a:p>
            <a:pPr marL="0" lvl="0" indent="0" algn="l" rtl="0">
              <a:spcBef>
                <a:spcPts val="0"/>
              </a:spcBef>
              <a:spcAft>
                <a:spcPts val="0"/>
              </a:spcAft>
              <a:buNone/>
            </a:pPr>
            <a:r>
              <a:rPr lang="en-US"/>
              <a:t>set up your online meeting: good background, dressed appropriatly, good connections, camera test, head set test, not to much background noise,...</a:t>
            </a:r>
            <a:endParaRPr/>
          </a:p>
          <a:p>
            <a:pPr marL="0" lvl="0" indent="0" algn="l" rtl="0">
              <a:spcBef>
                <a:spcPts val="0"/>
              </a:spcBef>
              <a:spcAft>
                <a:spcPts val="0"/>
              </a:spcAft>
              <a:buNone/>
            </a:pPr>
            <a:endParaRPr/>
          </a:p>
          <a:p>
            <a:pPr marL="0" lvl="0" indent="0" algn="l" rtl="0">
              <a:spcBef>
                <a:spcPts val="0"/>
              </a:spcBef>
              <a:spcAft>
                <a:spcPts val="0"/>
              </a:spcAft>
              <a:buNone/>
            </a:pPr>
            <a:r>
              <a:rPr lang="en-US"/>
              <a:t>have emergency contact number: when something happens, make sure you have a direct phone number of someone involved in the meeting</a:t>
            </a:r>
            <a:endParaRPr/>
          </a:p>
          <a:p>
            <a:pPr marL="457200" lvl="0" indent="-298450" algn="l" rtl="0">
              <a:spcBef>
                <a:spcPts val="0"/>
              </a:spcBef>
              <a:spcAft>
                <a:spcPts val="0"/>
              </a:spcAft>
              <a:buSzPts val="1100"/>
              <a:buChar char="-"/>
            </a:pPr>
            <a:r>
              <a:rPr lang="en-US"/>
              <a:t>someone from the recruitment agency</a:t>
            </a:r>
            <a:endParaRPr/>
          </a:p>
          <a:p>
            <a:pPr marL="457200" lvl="0" indent="-298450" algn="l" rtl="0">
              <a:spcBef>
                <a:spcPts val="0"/>
              </a:spcBef>
              <a:spcAft>
                <a:spcPts val="0"/>
              </a:spcAft>
              <a:buSzPts val="1100"/>
              <a:buChar char="-"/>
            </a:pPr>
            <a:r>
              <a:rPr lang="en-US"/>
              <a:t>HR, IT, ….</a:t>
            </a:r>
            <a:endParaRPr/>
          </a:p>
          <a:p>
            <a:pPr marL="457200" lvl="0" indent="-298450" algn="l" rtl="0">
              <a:spcBef>
                <a:spcPts val="0"/>
              </a:spcBef>
              <a:spcAft>
                <a:spcPts val="0"/>
              </a:spcAft>
              <a:buSzPts val="1100"/>
              <a:buChar char="-"/>
            </a:pPr>
            <a:r>
              <a:rPr lang="en-US"/>
              <a:t>itt’s very important to contact them is you’re for example running late, can’t find the exact place you need to be</a:t>
            </a:r>
            <a:endParaRPr/>
          </a:p>
          <a:p>
            <a:pPr marL="0" lvl="0" indent="0" algn="l" rtl="0">
              <a:spcBef>
                <a:spcPts val="0"/>
              </a:spcBef>
              <a:spcAft>
                <a:spcPts val="0"/>
              </a:spcAft>
              <a:buNone/>
            </a:pPr>
            <a:r>
              <a:rPr lang="en-US"/>
              <a:t>Always try and find the right place by yourself, talk to someone that’s passing by, the receptionist - it shows independency which is a valuable asset that companies appreciate</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what i look for in a good resume</a:t>
            </a:r>
            <a:endParaRPr/>
          </a:p>
          <a:p>
            <a:pPr marL="457200" lvl="0" indent="-298450" algn="l" rtl="0">
              <a:spcBef>
                <a:spcPts val="0"/>
              </a:spcBef>
              <a:spcAft>
                <a:spcPts val="0"/>
              </a:spcAft>
              <a:buSzPts val="1100"/>
              <a:buChar char="-"/>
            </a:pPr>
            <a:r>
              <a:rPr lang="en-US"/>
              <a:t>not too much text - your resume is to highlight your most important accomplishments </a:t>
            </a:r>
            <a:endParaRPr/>
          </a:p>
          <a:p>
            <a:pPr marL="457200" lvl="0" indent="-298450" algn="l" rtl="0">
              <a:spcBef>
                <a:spcPts val="0"/>
              </a:spcBef>
              <a:spcAft>
                <a:spcPts val="0"/>
              </a:spcAft>
              <a:buSzPts val="1100"/>
              <a:buChar char="-"/>
            </a:pPr>
            <a:r>
              <a:rPr lang="en-US"/>
              <a:t>in an interveiw you’ll get the chance to talk more detailed about your experiences</a:t>
            </a:r>
            <a:endParaRPr/>
          </a:p>
          <a:p>
            <a:pPr marL="457200" lvl="0" indent="-298450" algn="l" rtl="0">
              <a:spcBef>
                <a:spcPts val="0"/>
              </a:spcBef>
              <a:spcAft>
                <a:spcPts val="0"/>
              </a:spcAft>
              <a:buSzPts val="1100"/>
              <a:buChar char="-"/>
            </a:pPr>
            <a:r>
              <a:rPr lang="en-US"/>
              <a:t>try to avoid time gaps in your resume </a:t>
            </a:r>
            <a:endParaRPr/>
          </a:p>
          <a:p>
            <a:pPr marL="457200" lvl="0" indent="-298450" algn="l" rtl="0">
              <a:spcBef>
                <a:spcPts val="0"/>
              </a:spcBef>
              <a:spcAft>
                <a:spcPts val="0"/>
              </a:spcAft>
              <a:buSzPts val="1100"/>
              <a:buChar char="-"/>
            </a:pPr>
            <a:r>
              <a:rPr lang="en-US"/>
              <a:t>easy to find contact details </a:t>
            </a:r>
            <a:endParaRPr/>
          </a:p>
          <a:p>
            <a:pPr marL="457200" lvl="0" indent="-298450" algn="l" rtl="0">
              <a:spcBef>
                <a:spcPts val="0"/>
              </a:spcBef>
              <a:spcAft>
                <a:spcPts val="0"/>
              </a:spcAft>
              <a:buSzPts val="1100"/>
              <a:buChar char="-"/>
            </a:pPr>
            <a:r>
              <a:rPr lang="en-US"/>
              <a:t>depending on the kind of job you’re looking for you can adapt the lay-out </a:t>
            </a:r>
            <a:endParaRPr/>
          </a:p>
          <a:p>
            <a:pPr marL="914400" lvl="1" indent="-298450" algn="l" rtl="0">
              <a:spcBef>
                <a:spcPts val="0"/>
              </a:spcBef>
              <a:spcAft>
                <a:spcPts val="0"/>
              </a:spcAft>
              <a:buSzPts val="1100"/>
              <a:buChar char="-"/>
            </a:pPr>
            <a:r>
              <a:rPr lang="en-US"/>
              <a:t>e.g. very graphic job - add some graphic details</a:t>
            </a:r>
            <a:endParaRPr/>
          </a:p>
          <a:p>
            <a:pPr marL="914400" lvl="1" indent="-298450" algn="l" rtl="0">
              <a:spcBef>
                <a:spcPts val="0"/>
              </a:spcBef>
              <a:spcAft>
                <a:spcPts val="0"/>
              </a:spcAft>
              <a:buSzPts val="1100"/>
              <a:buChar char="-"/>
            </a:pPr>
            <a:r>
              <a:rPr lang="en-US"/>
              <a:t>e.g. corporate job - very professional, professional photo,...</a:t>
            </a:r>
            <a:endParaRPr/>
          </a:p>
          <a:p>
            <a:pPr marL="0" lvl="0" indent="0" algn="l" rtl="0">
              <a:spcBef>
                <a:spcPts val="0"/>
              </a:spcBef>
              <a:spcAft>
                <a:spcPts val="0"/>
              </a:spcAft>
              <a:buNone/>
            </a:pPr>
            <a:r>
              <a:rPr lang="en-US"/>
              <a:t>there is no one-size-fits-all - i can only give you some tips and tricks but one resume might work for one company but might not work for another one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think about the companies perspective and what you as a person can add</a:t>
            </a:r>
            <a:endParaRPr/>
          </a:p>
          <a:p>
            <a:pPr marL="457200" lvl="0" indent="-298450" algn="l" rtl="0">
              <a:spcBef>
                <a:spcPts val="0"/>
              </a:spcBef>
              <a:spcAft>
                <a:spcPts val="0"/>
              </a:spcAft>
              <a:buSzPts val="1100"/>
              <a:buChar char="-"/>
            </a:pPr>
            <a:r>
              <a:rPr lang="en-US"/>
              <a:t>e.g. you are communicative - explain with a specific work-related (or private) example </a:t>
            </a:r>
            <a:endParaRPr/>
          </a:p>
          <a:p>
            <a:pPr marL="457200" lvl="0" indent="-298450" algn="l" rtl="0">
              <a:spcBef>
                <a:spcPts val="0"/>
              </a:spcBef>
              <a:spcAft>
                <a:spcPts val="0"/>
              </a:spcAft>
              <a:buSzPts val="1100"/>
              <a:buChar char="-"/>
            </a:pPr>
            <a:r>
              <a:rPr lang="en-US"/>
              <a:t>explain why this is a valuable asset for the company </a:t>
            </a:r>
            <a:endParaRPr/>
          </a:p>
          <a:p>
            <a:pPr marL="457200" lvl="0" indent="-298450" algn="l" rtl="0">
              <a:spcBef>
                <a:spcPts val="0"/>
              </a:spcBef>
              <a:spcAft>
                <a:spcPts val="0"/>
              </a:spcAft>
              <a:buSzPts val="1100"/>
              <a:buChar char="-"/>
            </a:pPr>
            <a:r>
              <a:rPr lang="en-US"/>
              <a:t>company’s perspective: what you can offer might not always be valuable to the company </a:t>
            </a:r>
            <a:endParaRPr/>
          </a:p>
          <a:p>
            <a:pPr marL="914400" lvl="1" indent="-298450" algn="l" rtl="0">
              <a:spcBef>
                <a:spcPts val="0"/>
              </a:spcBef>
              <a:spcAft>
                <a:spcPts val="0"/>
              </a:spcAft>
              <a:buSzPts val="1100"/>
              <a:buChar char="-"/>
            </a:pPr>
            <a:r>
              <a:rPr lang="en-US"/>
              <a:t>e.g. you prefer to work independent but the job requires continuous teamwork </a:t>
            </a:r>
            <a:endParaRPr/>
          </a:p>
          <a:p>
            <a:pPr marL="0" lvl="0" indent="0" algn="l" rtl="0">
              <a:spcBef>
                <a:spcPts val="0"/>
              </a:spcBef>
              <a:spcAft>
                <a:spcPts val="0"/>
              </a:spcAft>
              <a:buNone/>
            </a:pPr>
            <a:endParaRPr/>
          </a:p>
          <a:p>
            <a:pPr marL="0" lvl="0" indent="0" algn="l" rtl="0">
              <a:spcBef>
                <a:spcPts val="0"/>
              </a:spcBef>
              <a:spcAft>
                <a:spcPts val="0"/>
              </a:spcAft>
              <a:buNone/>
            </a:pPr>
            <a:r>
              <a:rPr lang="en-US"/>
              <a:t>ASK: could you give me some of your strong competencies </a:t>
            </a:r>
            <a:endParaRPr/>
          </a:p>
          <a:p>
            <a:pPr marL="457200" lvl="0" indent="-298450" algn="l" rtl="0">
              <a:spcBef>
                <a:spcPts val="0"/>
              </a:spcBef>
              <a:spcAft>
                <a:spcPts val="0"/>
              </a:spcAft>
              <a:buSzPts val="1100"/>
              <a:buChar char="-"/>
            </a:pPr>
            <a:r>
              <a:rPr lang="en-US"/>
              <a:t>how can you turn them into a valuable asset for a company </a:t>
            </a:r>
            <a:endParaRPr/>
          </a:p>
          <a:p>
            <a:pPr marL="457200" lvl="0" indent="-298450" algn="l" rtl="0">
              <a:spcBef>
                <a:spcPts val="0"/>
              </a:spcBef>
              <a:spcAft>
                <a:spcPts val="0"/>
              </a:spcAft>
              <a:buSzPts val="1100"/>
              <a:buChar char="-"/>
            </a:pPr>
            <a:r>
              <a:rPr lang="en-US"/>
              <a:t>why is this something that can add value to a company or job</a:t>
            </a:r>
            <a:endParaRPr/>
          </a:p>
        </p:txBody>
      </p:sp>
      <p:sp>
        <p:nvSpPr>
          <p:cNvPr id="116" name="Google Shape;11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007280097f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00728009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gfd85531278_0_76"/>
          <p:cNvSpPr/>
          <p:nvPr/>
        </p:nvSpPr>
        <p:spPr>
          <a:xfrm>
            <a:off x="0" y="0"/>
            <a:ext cx="12192000" cy="4572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 name="Google Shape;11;gfd85531278_0_76"/>
          <p:cNvSpPr txBox="1">
            <a:spLocks noGrp="1"/>
          </p:cNvSpPr>
          <p:nvPr>
            <p:ph type="ctrTitle"/>
          </p:nvPr>
        </p:nvSpPr>
        <p:spPr>
          <a:xfrm>
            <a:off x="415600" y="522867"/>
            <a:ext cx="11360700" cy="35871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10700"/>
              <a:buNone/>
              <a:defRPr sz="10700"/>
            </a:lvl1pPr>
            <a:lvl2pPr lvl="1" algn="ctr">
              <a:spcBef>
                <a:spcPts val="0"/>
              </a:spcBef>
              <a:spcAft>
                <a:spcPts val="0"/>
              </a:spcAft>
              <a:buSzPts val="10700"/>
              <a:buNone/>
              <a:defRPr sz="10700"/>
            </a:lvl2pPr>
            <a:lvl3pPr lvl="2" algn="ctr">
              <a:spcBef>
                <a:spcPts val="0"/>
              </a:spcBef>
              <a:spcAft>
                <a:spcPts val="0"/>
              </a:spcAft>
              <a:buSzPts val="10700"/>
              <a:buNone/>
              <a:defRPr sz="10700"/>
            </a:lvl3pPr>
            <a:lvl4pPr lvl="3" algn="ctr">
              <a:spcBef>
                <a:spcPts val="0"/>
              </a:spcBef>
              <a:spcAft>
                <a:spcPts val="0"/>
              </a:spcAft>
              <a:buSzPts val="10700"/>
              <a:buNone/>
              <a:defRPr sz="10700"/>
            </a:lvl4pPr>
            <a:lvl5pPr lvl="4" algn="ctr">
              <a:spcBef>
                <a:spcPts val="0"/>
              </a:spcBef>
              <a:spcAft>
                <a:spcPts val="0"/>
              </a:spcAft>
              <a:buSzPts val="10700"/>
              <a:buNone/>
              <a:defRPr sz="10700"/>
            </a:lvl5pPr>
            <a:lvl6pPr lvl="5" algn="ctr">
              <a:spcBef>
                <a:spcPts val="0"/>
              </a:spcBef>
              <a:spcAft>
                <a:spcPts val="0"/>
              </a:spcAft>
              <a:buSzPts val="10700"/>
              <a:buNone/>
              <a:defRPr sz="10700"/>
            </a:lvl6pPr>
            <a:lvl7pPr lvl="6" algn="ctr">
              <a:spcBef>
                <a:spcPts val="0"/>
              </a:spcBef>
              <a:spcAft>
                <a:spcPts val="0"/>
              </a:spcAft>
              <a:buSzPts val="10700"/>
              <a:buNone/>
              <a:defRPr sz="10700"/>
            </a:lvl7pPr>
            <a:lvl8pPr lvl="7" algn="ctr">
              <a:spcBef>
                <a:spcPts val="0"/>
              </a:spcBef>
              <a:spcAft>
                <a:spcPts val="0"/>
              </a:spcAft>
              <a:buSzPts val="10700"/>
              <a:buNone/>
              <a:defRPr sz="10700"/>
            </a:lvl8pPr>
            <a:lvl9pPr lvl="8" algn="ctr">
              <a:spcBef>
                <a:spcPts val="0"/>
              </a:spcBef>
              <a:spcAft>
                <a:spcPts val="0"/>
              </a:spcAft>
              <a:buSzPts val="10700"/>
              <a:buNone/>
              <a:defRPr sz="10700"/>
            </a:lvl9pPr>
          </a:lstStyle>
          <a:p>
            <a:endParaRPr/>
          </a:p>
        </p:txBody>
      </p:sp>
      <p:sp>
        <p:nvSpPr>
          <p:cNvPr id="12" name="Google Shape;12;gfd85531278_0_76"/>
          <p:cNvSpPr txBox="1">
            <a:spLocks noGrp="1"/>
          </p:cNvSpPr>
          <p:nvPr>
            <p:ph type="subTitle" idx="1"/>
          </p:nvPr>
        </p:nvSpPr>
        <p:spPr>
          <a:xfrm>
            <a:off x="415600" y="5187200"/>
            <a:ext cx="11360700" cy="941700"/>
          </a:xfrm>
          <a:prstGeom prst="rect">
            <a:avLst/>
          </a:prstGeom>
        </p:spPr>
        <p:txBody>
          <a:bodyPr spcFirstLastPara="1" wrap="square" lIns="121900" tIns="121900" rIns="121900" bIns="121900" anchor="ctr" anchorCtr="0">
            <a:normAutofit/>
          </a:bodyPr>
          <a:lstStyle>
            <a:lvl1pPr lvl="0" algn="ctr">
              <a:lnSpc>
                <a:spcPct val="100000"/>
              </a:lnSpc>
              <a:spcBef>
                <a:spcPts val="0"/>
              </a:spcBef>
              <a:spcAft>
                <a:spcPts val="0"/>
              </a:spcAft>
              <a:buClr>
                <a:schemeClr val="accent1"/>
              </a:buClr>
              <a:buSzPts val="2800"/>
              <a:buNone/>
              <a:defRPr sz="2800" b="1">
                <a:solidFill>
                  <a:schemeClr val="accent1"/>
                </a:solidFill>
              </a:defRPr>
            </a:lvl1pPr>
            <a:lvl2pPr lvl="1" algn="ctr">
              <a:lnSpc>
                <a:spcPct val="100000"/>
              </a:lnSpc>
              <a:spcBef>
                <a:spcPts val="0"/>
              </a:spcBef>
              <a:spcAft>
                <a:spcPts val="0"/>
              </a:spcAft>
              <a:buClr>
                <a:schemeClr val="accent1"/>
              </a:buClr>
              <a:buSzPts val="2800"/>
              <a:buNone/>
              <a:defRPr sz="2800" b="1">
                <a:solidFill>
                  <a:schemeClr val="accent1"/>
                </a:solidFill>
              </a:defRPr>
            </a:lvl2pPr>
            <a:lvl3pPr lvl="2" algn="ctr">
              <a:lnSpc>
                <a:spcPct val="100000"/>
              </a:lnSpc>
              <a:spcBef>
                <a:spcPts val="0"/>
              </a:spcBef>
              <a:spcAft>
                <a:spcPts val="0"/>
              </a:spcAft>
              <a:buClr>
                <a:schemeClr val="accent1"/>
              </a:buClr>
              <a:buSzPts val="2800"/>
              <a:buNone/>
              <a:defRPr sz="2800" b="1">
                <a:solidFill>
                  <a:schemeClr val="accent1"/>
                </a:solidFill>
              </a:defRPr>
            </a:lvl3pPr>
            <a:lvl4pPr lvl="3" algn="ctr">
              <a:lnSpc>
                <a:spcPct val="100000"/>
              </a:lnSpc>
              <a:spcBef>
                <a:spcPts val="0"/>
              </a:spcBef>
              <a:spcAft>
                <a:spcPts val="0"/>
              </a:spcAft>
              <a:buClr>
                <a:schemeClr val="accent1"/>
              </a:buClr>
              <a:buSzPts val="2800"/>
              <a:buNone/>
              <a:defRPr sz="2800" b="1">
                <a:solidFill>
                  <a:schemeClr val="accent1"/>
                </a:solidFill>
              </a:defRPr>
            </a:lvl4pPr>
            <a:lvl5pPr lvl="4" algn="ctr">
              <a:lnSpc>
                <a:spcPct val="100000"/>
              </a:lnSpc>
              <a:spcBef>
                <a:spcPts val="0"/>
              </a:spcBef>
              <a:spcAft>
                <a:spcPts val="0"/>
              </a:spcAft>
              <a:buClr>
                <a:schemeClr val="accent1"/>
              </a:buClr>
              <a:buSzPts val="2800"/>
              <a:buNone/>
              <a:defRPr sz="2800" b="1">
                <a:solidFill>
                  <a:schemeClr val="accent1"/>
                </a:solidFill>
              </a:defRPr>
            </a:lvl5pPr>
            <a:lvl6pPr lvl="5" algn="ctr">
              <a:lnSpc>
                <a:spcPct val="100000"/>
              </a:lnSpc>
              <a:spcBef>
                <a:spcPts val="0"/>
              </a:spcBef>
              <a:spcAft>
                <a:spcPts val="0"/>
              </a:spcAft>
              <a:buClr>
                <a:schemeClr val="accent1"/>
              </a:buClr>
              <a:buSzPts val="2800"/>
              <a:buNone/>
              <a:defRPr sz="2800" b="1">
                <a:solidFill>
                  <a:schemeClr val="accent1"/>
                </a:solidFill>
              </a:defRPr>
            </a:lvl6pPr>
            <a:lvl7pPr lvl="6" algn="ctr">
              <a:lnSpc>
                <a:spcPct val="100000"/>
              </a:lnSpc>
              <a:spcBef>
                <a:spcPts val="0"/>
              </a:spcBef>
              <a:spcAft>
                <a:spcPts val="0"/>
              </a:spcAft>
              <a:buClr>
                <a:schemeClr val="accent1"/>
              </a:buClr>
              <a:buSzPts val="2800"/>
              <a:buNone/>
              <a:defRPr sz="2800" b="1">
                <a:solidFill>
                  <a:schemeClr val="accent1"/>
                </a:solidFill>
              </a:defRPr>
            </a:lvl7pPr>
            <a:lvl8pPr lvl="7" algn="ctr">
              <a:lnSpc>
                <a:spcPct val="100000"/>
              </a:lnSpc>
              <a:spcBef>
                <a:spcPts val="0"/>
              </a:spcBef>
              <a:spcAft>
                <a:spcPts val="0"/>
              </a:spcAft>
              <a:buClr>
                <a:schemeClr val="accent1"/>
              </a:buClr>
              <a:buSzPts val="2800"/>
              <a:buNone/>
              <a:defRPr sz="2800" b="1">
                <a:solidFill>
                  <a:schemeClr val="accent1"/>
                </a:solidFill>
              </a:defRPr>
            </a:lvl8pPr>
            <a:lvl9pPr lvl="8" algn="ctr">
              <a:lnSpc>
                <a:spcPct val="100000"/>
              </a:lnSpc>
              <a:spcBef>
                <a:spcPts val="0"/>
              </a:spcBef>
              <a:spcAft>
                <a:spcPts val="0"/>
              </a:spcAft>
              <a:buClr>
                <a:schemeClr val="accent1"/>
              </a:buClr>
              <a:buSzPts val="2800"/>
              <a:buNone/>
              <a:defRPr sz="2800" b="1">
                <a:solidFill>
                  <a:schemeClr val="accent1"/>
                </a:solidFill>
              </a:defRPr>
            </a:lvl9pPr>
          </a:lstStyle>
          <a:p>
            <a:endParaRPr/>
          </a:p>
        </p:txBody>
      </p:sp>
      <p:sp>
        <p:nvSpPr>
          <p:cNvPr id="13" name="Google Shape;13;gfd85531278_0_7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gfd85531278_0_113"/>
          <p:cNvSpPr txBox="1">
            <a:spLocks noGrp="1"/>
          </p:cNvSpPr>
          <p:nvPr>
            <p:ph type="title" hasCustomPrompt="1"/>
          </p:nvPr>
        </p:nvSpPr>
        <p:spPr>
          <a:xfrm>
            <a:off x="415600" y="1653700"/>
            <a:ext cx="11360700" cy="2642400"/>
          </a:xfrm>
          <a:prstGeom prst="rect">
            <a:avLst/>
          </a:prstGeom>
        </p:spPr>
        <p:txBody>
          <a:bodyPr spcFirstLastPara="1" wrap="square" lIns="121900" tIns="121900" rIns="121900" bIns="121900" anchor="b" anchorCtr="0">
            <a:normAutofit/>
          </a:bodyPr>
          <a:lstStyle>
            <a:lvl1pPr lvl="0" algn="ctr">
              <a:spcBef>
                <a:spcPts val="0"/>
              </a:spcBef>
              <a:spcAft>
                <a:spcPts val="0"/>
              </a:spcAft>
              <a:buClr>
                <a:schemeClr val="lt1"/>
              </a:buClr>
              <a:buSzPts val="16000"/>
              <a:buNone/>
              <a:defRPr sz="16000">
                <a:solidFill>
                  <a:schemeClr val="lt1"/>
                </a:solidFill>
                <a:highlight>
                  <a:schemeClr val="accent1"/>
                </a:highlight>
              </a:defRPr>
            </a:lvl1pPr>
            <a:lvl2pPr lvl="1" algn="ctr">
              <a:spcBef>
                <a:spcPts val="0"/>
              </a:spcBef>
              <a:spcAft>
                <a:spcPts val="0"/>
              </a:spcAft>
              <a:buClr>
                <a:schemeClr val="lt1"/>
              </a:buClr>
              <a:buSzPts val="16000"/>
              <a:buNone/>
              <a:defRPr sz="16000">
                <a:solidFill>
                  <a:schemeClr val="lt1"/>
                </a:solidFill>
                <a:highlight>
                  <a:schemeClr val="accent1"/>
                </a:highlight>
              </a:defRPr>
            </a:lvl2pPr>
            <a:lvl3pPr lvl="2" algn="ctr">
              <a:spcBef>
                <a:spcPts val="0"/>
              </a:spcBef>
              <a:spcAft>
                <a:spcPts val="0"/>
              </a:spcAft>
              <a:buClr>
                <a:schemeClr val="lt1"/>
              </a:buClr>
              <a:buSzPts val="16000"/>
              <a:buNone/>
              <a:defRPr sz="16000">
                <a:solidFill>
                  <a:schemeClr val="lt1"/>
                </a:solidFill>
                <a:highlight>
                  <a:schemeClr val="accent1"/>
                </a:highlight>
              </a:defRPr>
            </a:lvl3pPr>
            <a:lvl4pPr lvl="3" algn="ctr">
              <a:spcBef>
                <a:spcPts val="0"/>
              </a:spcBef>
              <a:spcAft>
                <a:spcPts val="0"/>
              </a:spcAft>
              <a:buClr>
                <a:schemeClr val="lt1"/>
              </a:buClr>
              <a:buSzPts val="16000"/>
              <a:buNone/>
              <a:defRPr sz="16000">
                <a:solidFill>
                  <a:schemeClr val="lt1"/>
                </a:solidFill>
                <a:highlight>
                  <a:schemeClr val="accent1"/>
                </a:highlight>
              </a:defRPr>
            </a:lvl4pPr>
            <a:lvl5pPr lvl="4" algn="ctr">
              <a:spcBef>
                <a:spcPts val="0"/>
              </a:spcBef>
              <a:spcAft>
                <a:spcPts val="0"/>
              </a:spcAft>
              <a:buClr>
                <a:schemeClr val="lt1"/>
              </a:buClr>
              <a:buSzPts val="16000"/>
              <a:buNone/>
              <a:defRPr sz="16000">
                <a:solidFill>
                  <a:schemeClr val="lt1"/>
                </a:solidFill>
                <a:highlight>
                  <a:schemeClr val="accent1"/>
                </a:highlight>
              </a:defRPr>
            </a:lvl5pPr>
            <a:lvl6pPr lvl="5" algn="ctr">
              <a:spcBef>
                <a:spcPts val="0"/>
              </a:spcBef>
              <a:spcAft>
                <a:spcPts val="0"/>
              </a:spcAft>
              <a:buClr>
                <a:schemeClr val="lt1"/>
              </a:buClr>
              <a:buSzPts val="16000"/>
              <a:buNone/>
              <a:defRPr sz="16000">
                <a:solidFill>
                  <a:schemeClr val="lt1"/>
                </a:solidFill>
                <a:highlight>
                  <a:schemeClr val="accent1"/>
                </a:highlight>
              </a:defRPr>
            </a:lvl6pPr>
            <a:lvl7pPr lvl="6" algn="ctr">
              <a:spcBef>
                <a:spcPts val="0"/>
              </a:spcBef>
              <a:spcAft>
                <a:spcPts val="0"/>
              </a:spcAft>
              <a:buClr>
                <a:schemeClr val="lt1"/>
              </a:buClr>
              <a:buSzPts val="16000"/>
              <a:buNone/>
              <a:defRPr sz="16000">
                <a:solidFill>
                  <a:schemeClr val="lt1"/>
                </a:solidFill>
                <a:highlight>
                  <a:schemeClr val="accent1"/>
                </a:highlight>
              </a:defRPr>
            </a:lvl7pPr>
            <a:lvl8pPr lvl="7" algn="ctr">
              <a:spcBef>
                <a:spcPts val="0"/>
              </a:spcBef>
              <a:spcAft>
                <a:spcPts val="0"/>
              </a:spcAft>
              <a:buClr>
                <a:schemeClr val="lt1"/>
              </a:buClr>
              <a:buSzPts val="16000"/>
              <a:buNone/>
              <a:defRPr sz="16000">
                <a:solidFill>
                  <a:schemeClr val="lt1"/>
                </a:solidFill>
                <a:highlight>
                  <a:schemeClr val="accent1"/>
                </a:highlight>
              </a:defRPr>
            </a:lvl8pPr>
            <a:lvl9pPr lvl="8" algn="ctr">
              <a:spcBef>
                <a:spcPts val="0"/>
              </a:spcBef>
              <a:spcAft>
                <a:spcPts val="0"/>
              </a:spcAft>
              <a:buClr>
                <a:schemeClr val="lt1"/>
              </a:buClr>
              <a:buSzPts val="16000"/>
              <a:buNone/>
              <a:defRPr sz="16000">
                <a:solidFill>
                  <a:schemeClr val="lt1"/>
                </a:solidFill>
                <a:highlight>
                  <a:schemeClr val="accent1"/>
                </a:highlight>
              </a:defRPr>
            </a:lvl9pPr>
          </a:lstStyle>
          <a:p>
            <a:r>
              <a:t>xx%</a:t>
            </a:r>
          </a:p>
        </p:txBody>
      </p:sp>
      <p:sp>
        <p:nvSpPr>
          <p:cNvPr id="48" name="Google Shape;48;gfd85531278_0_113"/>
          <p:cNvSpPr txBox="1">
            <a:spLocks noGrp="1"/>
          </p:cNvSpPr>
          <p:nvPr>
            <p:ph type="body" idx="1"/>
          </p:nvPr>
        </p:nvSpPr>
        <p:spPr>
          <a:xfrm>
            <a:off x="415600" y="44061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Clr>
                <a:schemeClr val="accent1"/>
              </a:buClr>
              <a:buSzPts val="2400"/>
              <a:buChar char="●"/>
              <a:defRPr>
                <a:solidFill>
                  <a:schemeClr val="accent1"/>
                </a:solidFill>
                <a:highlight>
                  <a:schemeClr val="dk1"/>
                </a:highlight>
              </a:defRPr>
            </a:lvl1pPr>
            <a:lvl2pPr marL="914400" lvl="1" indent="-349250" algn="ctr">
              <a:spcBef>
                <a:spcPts val="0"/>
              </a:spcBef>
              <a:spcAft>
                <a:spcPts val="0"/>
              </a:spcAft>
              <a:buClr>
                <a:schemeClr val="accent1"/>
              </a:buClr>
              <a:buSzPts val="1900"/>
              <a:buChar char="○"/>
              <a:defRPr>
                <a:solidFill>
                  <a:schemeClr val="accent1"/>
                </a:solidFill>
                <a:highlight>
                  <a:schemeClr val="dk1"/>
                </a:highlight>
              </a:defRPr>
            </a:lvl2pPr>
            <a:lvl3pPr marL="1371600" lvl="2" indent="-349250" algn="ctr">
              <a:spcBef>
                <a:spcPts val="0"/>
              </a:spcBef>
              <a:spcAft>
                <a:spcPts val="0"/>
              </a:spcAft>
              <a:buClr>
                <a:schemeClr val="accent1"/>
              </a:buClr>
              <a:buSzPts val="1900"/>
              <a:buChar char="■"/>
              <a:defRPr>
                <a:solidFill>
                  <a:schemeClr val="accent1"/>
                </a:solidFill>
                <a:highlight>
                  <a:schemeClr val="dk1"/>
                </a:highlight>
              </a:defRPr>
            </a:lvl3pPr>
            <a:lvl4pPr marL="1828800" lvl="3" indent="-349250" algn="ctr">
              <a:spcBef>
                <a:spcPts val="0"/>
              </a:spcBef>
              <a:spcAft>
                <a:spcPts val="0"/>
              </a:spcAft>
              <a:buClr>
                <a:schemeClr val="accent1"/>
              </a:buClr>
              <a:buSzPts val="1900"/>
              <a:buChar char="●"/>
              <a:defRPr>
                <a:solidFill>
                  <a:schemeClr val="accent1"/>
                </a:solidFill>
                <a:highlight>
                  <a:schemeClr val="dk1"/>
                </a:highlight>
              </a:defRPr>
            </a:lvl4pPr>
            <a:lvl5pPr marL="2286000" lvl="4" indent="-349250" algn="ctr">
              <a:spcBef>
                <a:spcPts val="0"/>
              </a:spcBef>
              <a:spcAft>
                <a:spcPts val="0"/>
              </a:spcAft>
              <a:buClr>
                <a:schemeClr val="accent1"/>
              </a:buClr>
              <a:buSzPts val="1900"/>
              <a:buChar char="○"/>
              <a:defRPr>
                <a:solidFill>
                  <a:schemeClr val="accent1"/>
                </a:solidFill>
                <a:highlight>
                  <a:schemeClr val="dk1"/>
                </a:highlight>
              </a:defRPr>
            </a:lvl5pPr>
            <a:lvl6pPr marL="2743200" lvl="5" indent="-349250" algn="ctr">
              <a:spcBef>
                <a:spcPts val="0"/>
              </a:spcBef>
              <a:spcAft>
                <a:spcPts val="0"/>
              </a:spcAft>
              <a:buClr>
                <a:schemeClr val="accent1"/>
              </a:buClr>
              <a:buSzPts val="1900"/>
              <a:buChar char="■"/>
              <a:defRPr>
                <a:solidFill>
                  <a:schemeClr val="accent1"/>
                </a:solidFill>
                <a:highlight>
                  <a:schemeClr val="dk1"/>
                </a:highlight>
              </a:defRPr>
            </a:lvl6pPr>
            <a:lvl7pPr marL="3200400" lvl="6" indent="-349250" algn="ctr">
              <a:spcBef>
                <a:spcPts val="0"/>
              </a:spcBef>
              <a:spcAft>
                <a:spcPts val="0"/>
              </a:spcAft>
              <a:buClr>
                <a:schemeClr val="accent1"/>
              </a:buClr>
              <a:buSzPts val="1900"/>
              <a:buChar char="●"/>
              <a:defRPr>
                <a:solidFill>
                  <a:schemeClr val="accent1"/>
                </a:solidFill>
                <a:highlight>
                  <a:schemeClr val="dk1"/>
                </a:highlight>
              </a:defRPr>
            </a:lvl7pPr>
            <a:lvl8pPr marL="3657600" lvl="7" indent="-349250" algn="ctr">
              <a:spcBef>
                <a:spcPts val="0"/>
              </a:spcBef>
              <a:spcAft>
                <a:spcPts val="0"/>
              </a:spcAft>
              <a:buClr>
                <a:schemeClr val="accent1"/>
              </a:buClr>
              <a:buSzPts val="1900"/>
              <a:buChar char="○"/>
              <a:defRPr>
                <a:solidFill>
                  <a:schemeClr val="accent1"/>
                </a:solidFill>
                <a:highlight>
                  <a:schemeClr val="dk1"/>
                </a:highlight>
              </a:defRPr>
            </a:lvl8pPr>
            <a:lvl9pPr marL="4114800" lvl="8" indent="-349250" algn="ctr">
              <a:spcBef>
                <a:spcPts val="0"/>
              </a:spcBef>
              <a:spcAft>
                <a:spcPts val="0"/>
              </a:spcAft>
              <a:buClr>
                <a:schemeClr val="accent1"/>
              </a:buClr>
              <a:buSzPts val="1900"/>
              <a:buChar char="■"/>
              <a:defRPr>
                <a:solidFill>
                  <a:schemeClr val="accent1"/>
                </a:solidFill>
                <a:highlight>
                  <a:schemeClr val="dk1"/>
                </a:highlight>
              </a:defRPr>
            </a:lvl9pPr>
          </a:lstStyle>
          <a:p>
            <a:endParaRPr/>
          </a:p>
        </p:txBody>
      </p:sp>
      <p:sp>
        <p:nvSpPr>
          <p:cNvPr id="49" name="Google Shape;49;gfd85531278_0_11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gfd85531278_0_11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2"/>
        <p:cNvGrpSpPr/>
        <p:nvPr/>
      </p:nvGrpSpPr>
      <p:grpSpPr>
        <a:xfrm>
          <a:off x="0" y="0"/>
          <a:ext cx="0" cy="0"/>
          <a:chOff x="0" y="0"/>
          <a:chExt cx="0" cy="0"/>
        </a:xfrm>
      </p:grpSpPr>
      <p:sp>
        <p:nvSpPr>
          <p:cNvPr id="53" name="Google Shape;53;gfd85531278_0_11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54" name="Google Shape;54;gfd85531278_0_11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55" name="Google Shape;55;gfd85531278_0_11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gfd85531278_0_1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gfd85531278_0_1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gfd85531278_0_81"/>
          <p:cNvSpPr txBox="1">
            <a:spLocks noGrp="1"/>
          </p:cNvSpPr>
          <p:nvPr>
            <p:ph type="title"/>
          </p:nvPr>
        </p:nvSpPr>
        <p:spPr>
          <a:xfrm>
            <a:off x="3737000" y="1070000"/>
            <a:ext cx="4718100" cy="4718100"/>
          </a:xfrm>
          <a:prstGeom prst="rect">
            <a:avLst/>
          </a:prstGeom>
          <a:solidFill>
            <a:srgbClr val="FFFFFF"/>
          </a:solidFill>
        </p:spPr>
        <p:txBody>
          <a:bodyPr spcFirstLastPara="1" wrap="square" lIns="121900" tIns="121900" rIns="121900" bIns="121900" anchor="ctr" anchorCtr="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a:endParaRPr/>
          </a:p>
        </p:txBody>
      </p:sp>
      <p:sp>
        <p:nvSpPr>
          <p:cNvPr id="16" name="Google Shape;16;gfd85531278_0_8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gfd85531278_0_84"/>
          <p:cNvSpPr txBox="1">
            <a:spLocks noGrp="1"/>
          </p:cNvSpPr>
          <p:nvPr>
            <p:ph type="title"/>
          </p:nvPr>
        </p:nvSpPr>
        <p:spPr>
          <a:xfrm>
            <a:off x="415600" y="390467"/>
            <a:ext cx="11360700" cy="1068000"/>
          </a:xfrm>
          <a:prstGeom prst="rect">
            <a:avLst/>
          </a:prstGeom>
        </p:spPr>
        <p:txBody>
          <a:bodyPr spcFirstLastPara="1" wrap="square" lIns="121900" tIns="121900" rIns="121900" bIns="121900" anchor="t" anchorCtr="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19" name="Google Shape;19;gfd85531278_0_84"/>
          <p:cNvSpPr txBox="1">
            <a:spLocks noGrp="1"/>
          </p:cNvSpPr>
          <p:nvPr>
            <p:ph type="body" idx="1"/>
          </p:nvPr>
        </p:nvSpPr>
        <p:spPr>
          <a:xfrm>
            <a:off x="415600" y="1638233"/>
            <a:ext cx="11360700" cy="44535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0" name="Google Shape;20;gfd85531278_0_8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gfd85531278_0_88"/>
          <p:cNvSpPr txBox="1">
            <a:spLocks noGrp="1"/>
          </p:cNvSpPr>
          <p:nvPr>
            <p:ph type="title"/>
          </p:nvPr>
        </p:nvSpPr>
        <p:spPr>
          <a:xfrm>
            <a:off x="415600" y="390467"/>
            <a:ext cx="11360700" cy="1068000"/>
          </a:xfrm>
          <a:prstGeom prst="rect">
            <a:avLst/>
          </a:prstGeom>
        </p:spPr>
        <p:txBody>
          <a:bodyPr spcFirstLastPara="1" wrap="square" lIns="121900" tIns="121900" rIns="121900" bIns="121900" anchor="t" anchorCtr="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23" name="Google Shape;23;gfd85531278_0_88"/>
          <p:cNvSpPr txBox="1">
            <a:spLocks noGrp="1"/>
          </p:cNvSpPr>
          <p:nvPr>
            <p:ph type="body" idx="1"/>
          </p:nvPr>
        </p:nvSpPr>
        <p:spPr>
          <a:xfrm>
            <a:off x="415600" y="1638233"/>
            <a:ext cx="5333100" cy="44535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4" name="Google Shape;24;gfd85531278_0_88"/>
          <p:cNvSpPr txBox="1">
            <a:spLocks noGrp="1"/>
          </p:cNvSpPr>
          <p:nvPr>
            <p:ph type="body" idx="2"/>
          </p:nvPr>
        </p:nvSpPr>
        <p:spPr>
          <a:xfrm>
            <a:off x="6443200" y="1638233"/>
            <a:ext cx="5333100" cy="44535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5" name="Google Shape;25;gfd85531278_0_8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gfd85531278_0_93"/>
          <p:cNvSpPr txBox="1">
            <a:spLocks noGrp="1"/>
          </p:cNvSpPr>
          <p:nvPr>
            <p:ph type="title"/>
          </p:nvPr>
        </p:nvSpPr>
        <p:spPr>
          <a:xfrm>
            <a:off x="406400" y="412467"/>
            <a:ext cx="11383500" cy="997500"/>
          </a:xfrm>
          <a:prstGeom prst="rect">
            <a:avLst/>
          </a:prstGeom>
        </p:spPr>
        <p:txBody>
          <a:bodyPr spcFirstLastPara="1" wrap="square" lIns="121900" tIns="121900" rIns="121900" bIns="121900" anchor="t" anchorCtr="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8" name="Google Shape;28;gfd85531278_0_9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gfd85531278_0_96"/>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sz="4000">
                <a:highlight>
                  <a:schemeClr val="dk1"/>
                </a:highlight>
              </a:defRPr>
            </a:lvl1pPr>
            <a:lvl2pPr lvl="1">
              <a:spcBef>
                <a:spcPts val="0"/>
              </a:spcBef>
              <a:spcAft>
                <a:spcPts val="0"/>
              </a:spcAft>
              <a:buSzPts val="4000"/>
              <a:buNone/>
              <a:defRPr sz="4000">
                <a:highlight>
                  <a:schemeClr val="dk1"/>
                </a:highlight>
              </a:defRPr>
            </a:lvl2pPr>
            <a:lvl3pPr lvl="2">
              <a:spcBef>
                <a:spcPts val="0"/>
              </a:spcBef>
              <a:spcAft>
                <a:spcPts val="0"/>
              </a:spcAft>
              <a:buSzPts val="4000"/>
              <a:buNone/>
              <a:defRPr sz="4000">
                <a:highlight>
                  <a:schemeClr val="dk1"/>
                </a:highlight>
              </a:defRPr>
            </a:lvl3pPr>
            <a:lvl4pPr lvl="3">
              <a:spcBef>
                <a:spcPts val="0"/>
              </a:spcBef>
              <a:spcAft>
                <a:spcPts val="0"/>
              </a:spcAft>
              <a:buSzPts val="4000"/>
              <a:buNone/>
              <a:defRPr sz="4000">
                <a:highlight>
                  <a:schemeClr val="dk1"/>
                </a:highlight>
              </a:defRPr>
            </a:lvl4pPr>
            <a:lvl5pPr lvl="4">
              <a:spcBef>
                <a:spcPts val="0"/>
              </a:spcBef>
              <a:spcAft>
                <a:spcPts val="0"/>
              </a:spcAft>
              <a:buSzPts val="4000"/>
              <a:buNone/>
              <a:defRPr sz="4000">
                <a:highlight>
                  <a:schemeClr val="dk1"/>
                </a:highlight>
              </a:defRPr>
            </a:lvl5pPr>
            <a:lvl6pPr lvl="5">
              <a:spcBef>
                <a:spcPts val="0"/>
              </a:spcBef>
              <a:spcAft>
                <a:spcPts val="0"/>
              </a:spcAft>
              <a:buSzPts val="4000"/>
              <a:buNone/>
              <a:defRPr sz="4000">
                <a:highlight>
                  <a:schemeClr val="dk1"/>
                </a:highlight>
              </a:defRPr>
            </a:lvl6pPr>
            <a:lvl7pPr lvl="6">
              <a:spcBef>
                <a:spcPts val="0"/>
              </a:spcBef>
              <a:spcAft>
                <a:spcPts val="0"/>
              </a:spcAft>
              <a:buSzPts val="4000"/>
              <a:buNone/>
              <a:defRPr sz="4000">
                <a:highlight>
                  <a:schemeClr val="dk1"/>
                </a:highlight>
              </a:defRPr>
            </a:lvl7pPr>
            <a:lvl8pPr lvl="7">
              <a:spcBef>
                <a:spcPts val="0"/>
              </a:spcBef>
              <a:spcAft>
                <a:spcPts val="0"/>
              </a:spcAft>
              <a:buSzPts val="4000"/>
              <a:buNone/>
              <a:defRPr sz="4000">
                <a:highlight>
                  <a:schemeClr val="dk1"/>
                </a:highlight>
              </a:defRPr>
            </a:lvl8pPr>
            <a:lvl9pPr lvl="8">
              <a:spcBef>
                <a:spcPts val="0"/>
              </a:spcBef>
              <a:spcAft>
                <a:spcPts val="0"/>
              </a:spcAft>
              <a:buSzPts val="4000"/>
              <a:buNone/>
              <a:defRPr sz="4000">
                <a:highlight>
                  <a:schemeClr val="dk1"/>
                </a:highlight>
              </a:defRPr>
            </a:lvl9pPr>
          </a:lstStyle>
          <a:p>
            <a:endParaRPr/>
          </a:p>
        </p:txBody>
      </p:sp>
      <p:sp>
        <p:nvSpPr>
          <p:cNvPr id="31" name="Google Shape;31;gfd85531278_0_96"/>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gfd85531278_0_9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gfd85531278_0_100"/>
          <p:cNvSpPr txBox="1">
            <a:spLocks noGrp="1"/>
          </p:cNvSpPr>
          <p:nvPr>
            <p:ph type="title"/>
          </p:nvPr>
        </p:nvSpPr>
        <p:spPr>
          <a:xfrm>
            <a:off x="653667" y="701800"/>
            <a:ext cx="7491600" cy="545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endParaRPr/>
          </a:p>
        </p:txBody>
      </p:sp>
      <p:sp>
        <p:nvSpPr>
          <p:cNvPr id="35" name="Google Shape;35;gfd85531278_0_10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gfd85531278_0_103"/>
          <p:cNvSpPr/>
          <p:nvPr/>
        </p:nvSpPr>
        <p:spPr>
          <a:xfrm>
            <a:off x="6096000" y="-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38" name="Google Shape;38;gfd85531278_0_103"/>
          <p:cNvCxnSpPr/>
          <p:nvPr/>
        </p:nvCxnSpPr>
        <p:spPr>
          <a:xfrm>
            <a:off x="6706233" y="5994000"/>
            <a:ext cx="624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gfd85531278_0_103"/>
          <p:cNvSpPr txBox="1">
            <a:spLocks noGrp="1"/>
          </p:cNvSpPr>
          <p:nvPr>
            <p:ph type="title"/>
          </p:nvPr>
        </p:nvSpPr>
        <p:spPr>
          <a:xfrm>
            <a:off x="354000" y="1441867"/>
            <a:ext cx="5393700" cy="22803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endParaRPr/>
          </a:p>
        </p:txBody>
      </p:sp>
      <p:sp>
        <p:nvSpPr>
          <p:cNvPr id="40" name="Google Shape;40;gfd85531278_0_103"/>
          <p:cNvSpPr txBox="1">
            <a:spLocks noGrp="1"/>
          </p:cNvSpPr>
          <p:nvPr>
            <p:ph type="subTitle" idx="1"/>
          </p:nvPr>
        </p:nvSpPr>
        <p:spPr>
          <a:xfrm>
            <a:off x="354000" y="3793630"/>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41" name="Google Shape;41;gfd85531278_0_103"/>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accent1"/>
              </a:buClr>
              <a:buSzPts val="2400"/>
              <a:buChar char="●"/>
              <a:defRPr>
                <a:solidFill>
                  <a:schemeClr val="accent1"/>
                </a:solidFill>
                <a:highlight>
                  <a:schemeClr val="lt1"/>
                </a:highlight>
              </a:defRPr>
            </a:lvl1pPr>
            <a:lvl2pPr marL="914400" lvl="1" indent="-349250">
              <a:spcBef>
                <a:spcPts val="0"/>
              </a:spcBef>
              <a:spcAft>
                <a:spcPts val="0"/>
              </a:spcAft>
              <a:buClr>
                <a:schemeClr val="accent1"/>
              </a:buClr>
              <a:buSzPts val="1900"/>
              <a:buChar char="○"/>
              <a:defRPr>
                <a:solidFill>
                  <a:schemeClr val="accent1"/>
                </a:solidFill>
                <a:highlight>
                  <a:schemeClr val="lt1"/>
                </a:highlight>
              </a:defRPr>
            </a:lvl2pPr>
            <a:lvl3pPr marL="1371600" lvl="2" indent="-349250">
              <a:spcBef>
                <a:spcPts val="0"/>
              </a:spcBef>
              <a:spcAft>
                <a:spcPts val="0"/>
              </a:spcAft>
              <a:buClr>
                <a:schemeClr val="accent1"/>
              </a:buClr>
              <a:buSzPts val="1900"/>
              <a:buChar char="■"/>
              <a:defRPr>
                <a:solidFill>
                  <a:schemeClr val="accent1"/>
                </a:solidFill>
                <a:highlight>
                  <a:schemeClr val="lt1"/>
                </a:highlight>
              </a:defRPr>
            </a:lvl3pPr>
            <a:lvl4pPr marL="1828800" lvl="3" indent="-349250">
              <a:spcBef>
                <a:spcPts val="0"/>
              </a:spcBef>
              <a:spcAft>
                <a:spcPts val="0"/>
              </a:spcAft>
              <a:buClr>
                <a:schemeClr val="accent1"/>
              </a:buClr>
              <a:buSzPts val="1900"/>
              <a:buChar char="●"/>
              <a:defRPr>
                <a:solidFill>
                  <a:schemeClr val="accent1"/>
                </a:solidFill>
                <a:highlight>
                  <a:schemeClr val="lt1"/>
                </a:highlight>
              </a:defRPr>
            </a:lvl4pPr>
            <a:lvl5pPr marL="2286000" lvl="4" indent="-349250">
              <a:spcBef>
                <a:spcPts val="0"/>
              </a:spcBef>
              <a:spcAft>
                <a:spcPts val="0"/>
              </a:spcAft>
              <a:buClr>
                <a:schemeClr val="accent1"/>
              </a:buClr>
              <a:buSzPts val="1900"/>
              <a:buChar char="○"/>
              <a:defRPr>
                <a:solidFill>
                  <a:schemeClr val="accent1"/>
                </a:solidFill>
                <a:highlight>
                  <a:schemeClr val="lt1"/>
                </a:highlight>
              </a:defRPr>
            </a:lvl5pPr>
            <a:lvl6pPr marL="2743200" lvl="5" indent="-349250">
              <a:spcBef>
                <a:spcPts val="0"/>
              </a:spcBef>
              <a:spcAft>
                <a:spcPts val="0"/>
              </a:spcAft>
              <a:buClr>
                <a:schemeClr val="accent1"/>
              </a:buClr>
              <a:buSzPts val="1900"/>
              <a:buChar char="■"/>
              <a:defRPr>
                <a:solidFill>
                  <a:schemeClr val="accent1"/>
                </a:solidFill>
                <a:highlight>
                  <a:schemeClr val="lt1"/>
                </a:highlight>
              </a:defRPr>
            </a:lvl6pPr>
            <a:lvl7pPr marL="3200400" lvl="6" indent="-349250">
              <a:spcBef>
                <a:spcPts val="0"/>
              </a:spcBef>
              <a:spcAft>
                <a:spcPts val="0"/>
              </a:spcAft>
              <a:buClr>
                <a:schemeClr val="accent1"/>
              </a:buClr>
              <a:buSzPts val="1900"/>
              <a:buChar char="●"/>
              <a:defRPr>
                <a:solidFill>
                  <a:schemeClr val="accent1"/>
                </a:solidFill>
                <a:highlight>
                  <a:schemeClr val="lt1"/>
                </a:highlight>
              </a:defRPr>
            </a:lvl7pPr>
            <a:lvl8pPr marL="3657600" lvl="7" indent="-349250">
              <a:spcBef>
                <a:spcPts val="0"/>
              </a:spcBef>
              <a:spcAft>
                <a:spcPts val="0"/>
              </a:spcAft>
              <a:buClr>
                <a:schemeClr val="accent1"/>
              </a:buClr>
              <a:buSzPts val="1900"/>
              <a:buChar char="○"/>
              <a:defRPr>
                <a:solidFill>
                  <a:schemeClr val="accent1"/>
                </a:solidFill>
                <a:highlight>
                  <a:schemeClr val="lt1"/>
                </a:highlight>
              </a:defRPr>
            </a:lvl8pPr>
            <a:lvl9pPr marL="4114800" lvl="8" indent="-349250">
              <a:spcBef>
                <a:spcPts val="0"/>
              </a:spcBef>
              <a:spcAft>
                <a:spcPts val="0"/>
              </a:spcAft>
              <a:buClr>
                <a:schemeClr val="accent1"/>
              </a:buClr>
              <a:buSzPts val="1900"/>
              <a:buChar char="■"/>
              <a:defRPr>
                <a:solidFill>
                  <a:schemeClr val="accent1"/>
                </a:solidFill>
                <a:highlight>
                  <a:schemeClr val="lt1"/>
                </a:highlight>
              </a:defRPr>
            </a:lvl9pPr>
          </a:lstStyle>
          <a:p>
            <a:endParaRPr/>
          </a:p>
        </p:txBody>
      </p:sp>
      <p:sp>
        <p:nvSpPr>
          <p:cNvPr id="42" name="Google Shape;42;gfd85531278_0_10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gfd85531278_0_110"/>
          <p:cNvSpPr txBox="1">
            <a:spLocks noGrp="1"/>
          </p:cNvSpPr>
          <p:nvPr>
            <p:ph type="body" idx="1"/>
          </p:nvPr>
        </p:nvSpPr>
        <p:spPr>
          <a:xfrm>
            <a:off x="426000" y="5640767"/>
            <a:ext cx="7998300" cy="7983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Clr>
                <a:schemeClr val="accent1"/>
              </a:buClr>
              <a:buSzPts val="3200"/>
              <a:buFont typeface="Amatic SC"/>
              <a:buNone/>
              <a:defRPr sz="3200" b="1">
                <a:solidFill>
                  <a:schemeClr val="accent1"/>
                </a:solidFill>
                <a:latin typeface="Amatic SC"/>
                <a:ea typeface="Amatic SC"/>
                <a:cs typeface="Amatic SC"/>
                <a:sym typeface="Amatic SC"/>
              </a:defRPr>
            </a:lvl1pPr>
          </a:lstStyle>
          <a:p>
            <a:endParaRPr/>
          </a:p>
        </p:txBody>
      </p:sp>
      <p:sp>
        <p:nvSpPr>
          <p:cNvPr id="45" name="Google Shape;45;gfd85531278_0_1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gfd85531278_0_72"/>
          <p:cNvSpPr txBox="1">
            <a:spLocks noGrp="1"/>
          </p:cNvSpPr>
          <p:nvPr>
            <p:ph type="title"/>
          </p:nvPr>
        </p:nvSpPr>
        <p:spPr>
          <a:xfrm>
            <a:off x="415600" y="390467"/>
            <a:ext cx="11360700" cy="10680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1pPr>
            <a:lvl2pPr lvl="1">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2pPr>
            <a:lvl3pPr lvl="2">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3pPr>
            <a:lvl4pPr lvl="3">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4pPr>
            <a:lvl5pPr lvl="4">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5pPr>
            <a:lvl6pPr lvl="5">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6pPr>
            <a:lvl7pPr lvl="6">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7pPr>
            <a:lvl8pPr lvl="7">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8pPr>
            <a:lvl9pPr lvl="8">
              <a:spcBef>
                <a:spcPts val="0"/>
              </a:spcBef>
              <a:spcAft>
                <a:spcPts val="0"/>
              </a:spcAft>
              <a:buClr>
                <a:schemeClr val="accent1"/>
              </a:buClr>
              <a:buSzPts val="5600"/>
              <a:buFont typeface="Amatic SC"/>
              <a:buNone/>
              <a:defRPr sz="5600" b="1">
                <a:solidFill>
                  <a:schemeClr val="accent1"/>
                </a:solidFill>
                <a:latin typeface="Amatic SC"/>
                <a:ea typeface="Amatic SC"/>
                <a:cs typeface="Amatic SC"/>
                <a:sym typeface="Amatic SC"/>
              </a:defRPr>
            </a:lvl9pPr>
          </a:lstStyle>
          <a:p>
            <a:endParaRPr/>
          </a:p>
        </p:txBody>
      </p:sp>
      <p:sp>
        <p:nvSpPr>
          <p:cNvPr id="7" name="Google Shape;7;gfd85531278_0_72"/>
          <p:cNvSpPr txBox="1">
            <a:spLocks noGrp="1"/>
          </p:cNvSpPr>
          <p:nvPr>
            <p:ph type="body" idx="1"/>
          </p:nvPr>
        </p:nvSpPr>
        <p:spPr>
          <a:xfrm>
            <a:off x="415600" y="1638233"/>
            <a:ext cx="11360700" cy="44535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Font typeface="Source Code Pro"/>
              <a:buChar char="●"/>
              <a:defRPr sz="2400">
                <a:solidFill>
                  <a:schemeClr val="dk2"/>
                </a:solidFill>
                <a:latin typeface="Source Code Pro"/>
                <a:ea typeface="Source Code Pro"/>
                <a:cs typeface="Source Code Pro"/>
                <a:sym typeface="Source Code Pro"/>
              </a:defRPr>
            </a:lvl1pPr>
            <a:lvl2pPr marL="914400" lvl="1"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2pPr>
            <a:lvl3pPr marL="1371600" lvl="2"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3pPr>
            <a:lvl4pPr marL="1828800" lvl="3"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4pPr>
            <a:lvl5pPr marL="2286000" lvl="4"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5pPr>
            <a:lvl6pPr marL="2743200" lvl="5"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6pPr>
            <a:lvl7pPr marL="3200400" lvl="6"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7pPr>
            <a:lvl8pPr marL="3657600" lvl="7"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8pPr>
            <a:lvl9pPr marL="4114800" lvl="8" indent="-349250">
              <a:lnSpc>
                <a:spcPct val="115000"/>
              </a:lnSpc>
              <a:spcBef>
                <a:spcPts val="0"/>
              </a:spcBef>
              <a:spcAft>
                <a:spcPts val="0"/>
              </a:spcAft>
              <a:buClr>
                <a:schemeClr val="dk2"/>
              </a:buClr>
              <a:buSzPts val="1900"/>
              <a:buFont typeface="Source Code Pro"/>
              <a:buChar char="■"/>
              <a:defRPr sz="1900">
                <a:solidFill>
                  <a:schemeClr val="dk2"/>
                </a:solidFill>
                <a:latin typeface="Source Code Pro"/>
                <a:ea typeface="Source Code Pro"/>
                <a:cs typeface="Source Code Pro"/>
                <a:sym typeface="Source Code Pro"/>
              </a:defRPr>
            </a:lvl9pPr>
          </a:lstStyle>
          <a:p>
            <a:endParaRPr/>
          </a:p>
        </p:txBody>
      </p:sp>
      <p:sp>
        <p:nvSpPr>
          <p:cNvPr id="8" name="Google Shape;8;gfd85531278_0_7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accent1"/>
                </a:solidFill>
                <a:latin typeface="Source Code Pro"/>
                <a:ea typeface="Source Code Pro"/>
                <a:cs typeface="Source Code Pro"/>
                <a:sym typeface="Source Code Pro"/>
              </a:defRPr>
            </a:lvl1pPr>
            <a:lvl2pPr lvl="1" algn="r">
              <a:buNone/>
              <a:defRPr sz="1300">
                <a:solidFill>
                  <a:schemeClr val="accent1"/>
                </a:solidFill>
                <a:latin typeface="Source Code Pro"/>
                <a:ea typeface="Source Code Pro"/>
                <a:cs typeface="Source Code Pro"/>
                <a:sym typeface="Source Code Pro"/>
              </a:defRPr>
            </a:lvl2pPr>
            <a:lvl3pPr lvl="2" algn="r">
              <a:buNone/>
              <a:defRPr sz="1300">
                <a:solidFill>
                  <a:schemeClr val="accent1"/>
                </a:solidFill>
                <a:latin typeface="Source Code Pro"/>
                <a:ea typeface="Source Code Pro"/>
                <a:cs typeface="Source Code Pro"/>
                <a:sym typeface="Source Code Pro"/>
              </a:defRPr>
            </a:lvl3pPr>
            <a:lvl4pPr lvl="3" algn="r">
              <a:buNone/>
              <a:defRPr sz="1300">
                <a:solidFill>
                  <a:schemeClr val="accent1"/>
                </a:solidFill>
                <a:latin typeface="Source Code Pro"/>
                <a:ea typeface="Source Code Pro"/>
                <a:cs typeface="Source Code Pro"/>
                <a:sym typeface="Source Code Pro"/>
              </a:defRPr>
            </a:lvl4pPr>
            <a:lvl5pPr lvl="4" algn="r">
              <a:buNone/>
              <a:defRPr sz="1300">
                <a:solidFill>
                  <a:schemeClr val="accent1"/>
                </a:solidFill>
                <a:latin typeface="Source Code Pro"/>
                <a:ea typeface="Source Code Pro"/>
                <a:cs typeface="Source Code Pro"/>
                <a:sym typeface="Source Code Pro"/>
              </a:defRPr>
            </a:lvl5pPr>
            <a:lvl6pPr lvl="5" algn="r">
              <a:buNone/>
              <a:defRPr sz="1300">
                <a:solidFill>
                  <a:schemeClr val="accent1"/>
                </a:solidFill>
                <a:latin typeface="Source Code Pro"/>
                <a:ea typeface="Source Code Pro"/>
                <a:cs typeface="Source Code Pro"/>
                <a:sym typeface="Source Code Pro"/>
              </a:defRPr>
            </a:lvl6pPr>
            <a:lvl7pPr lvl="6" algn="r">
              <a:buNone/>
              <a:defRPr sz="1300">
                <a:solidFill>
                  <a:schemeClr val="accent1"/>
                </a:solidFill>
                <a:latin typeface="Source Code Pro"/>
                <a:ea typeface="Source Code Pro"/>
                <a:cs typeface="Source Code Pro"/>
                <a:sym typeface="Source Code Pro"/>
              </a:defRPr>
            </a:lvl7pPr>
            <a:lvl8pPr lvl="7" algn="r">
              <a:buNone/>
              <a:defRPr sz="1300">
                <a:solidFill>
                  <a:schemeClr val="accent1"/>
                </a:solidFill>
                <a:latin typeface="Source Code Pro"/>
                <a:ea typeface="Source Code Pro"/>
                <a:cs typeface="Source Code Pro"/>
                <a:sym typeface="Source Code Pro"/>
              </a:defRPr>
            </a:lvl8pPr>
            <a:lvl9pPr lvl="8" algn="r">
              <a:buNone/>
              <a:defRPr sz="13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
          <p:cNvSpPr txBox="1">
            <a:spLocks noGrp="1"/>
          </p:cNvSpPr>
          <p:nvPr>
            <p:ph type="ctrTitle"/>
          </p:nvPr>
        </p:nvSpPr>
        <p:spPr>
          <a:xfrm>
            <a:off x="415600" y="522867"/>
            <a:ext cx="11360700" cy="35871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How to present yourself	</a:t>
            </a:r>
            <a:endParaRPr/>
          </a:p>
        </p:txBody>
      </p:sp>
      <p:sp>
        <p:nvSpPr>
          <p:cNvPr id="63" name="Google Shape;63;p1"/>
          <p:cNvSpPr txBox="1">
            <a:spLocks noGrp="1"/>
          </p:cNvSpPr>
          <p:nvPr>
            <p:ph type="subTitle" idx="1"/>
          </p:nvPr>
        </p:nvSpPr>
        <p:spPr>
          <a:xfrm>
            <a:off x="415600" y="5187200"/>
            <a:ext cx="11360700" cy="941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Workshop 1 Hack your future</a:t>
            </a:r>
            <a:endParaRPr/>
          </a:p>
        </p:txBody>
      </p:sp>
      <p:pic>
        <p:nvPicPr>
          <p:cNvPr id="64" name="Google Shape;64;p1"/>
          <p:cNvPicPr preferRelativeResize="0"/>
          <p:nvPr/>
        </p:nvPicPr>
        <p:blipFill>
          <a:blip r:embed="rId3">
            <a:alphaModFix/>
          </a:blip>
          <a:stretch>
            <a:fillRect/>
          </a:stretch>
        </p:blipFill>
        <p:spPr>
          <a:xfrm>
            <a:off x="9831575" y="271925"/>
            <a:ext cx="2123350" cy="492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1007280097f_0_1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33" name="Google Shape;133;g1007280097f_0_1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a:p>
        </p:txBody>
      </p:sp>
      <p:pic>
        <p:nvPicPr>
          <p:cNvPr id="134" name="Google Shape;134;g1007280097f_0_11"/>
          <p:cNvPicPr preferRelativeResize="0"/>
          <p:nvPr/>
        </p:nvPicPr>
        <p:blipFill>
          <a:blip r:embed="rId3">
            <a:alphaModFix/>
          </a:blip>
          <a:stretch>
            <a:fillRect/>
          </a:stretch>
        </p:blipFill>
        <p:spPr>
          <a:xfrm>
            <a:off x="2287738" y="674775"/>
            <a:ext cx="7038975" cy="521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007280097f_0_1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40" name="Google Shape;140;g1007280097f_0_1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a:p>
        </p:txBody>
      </p:sp>
      <p:pic>
        <p:nvPicPr>
          <p:cNvPr id="141" name="Google Shape;141;g1007280097f_0_17"/>
          <p:cNvPicPr preferRelativeResize="0"/>
          <p:nvPr/>
        </p:nvPicPr>
        <p:blipFill>
          <a:blip r:embed="rId3">
            <a:alphaModFix/>
          </a:blip>
          <a:stretch>
            <a:fillRect/>
          </a:stretch>
        </p:blipFill>
        <p:spPr>
          <a:xfrm>
            <a:off x="1281113" y="180975"/>
            <a:ext cx="9629775" cy="6496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1007280097f_0_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47" name="Google Shape;147;g1007280097f_0_2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a:p>
        </p:txBody>
      </p:sp>
      <p:pic>
        <p:nvPicPr>
          <p:cNvPr id="148" name="Google Shape;148;g1007280097f_0_23"/>
          <p:cNvPicPr preferRelativeResize="0"/>
          <p:nvPr/>
        </p:nvPicPr>
        <p:blipFill>
          <a:blip r:embed="rId3">
            <a:alphaModFix/>
          </a:blip>
          <a:stretch>
            <a:fillRect/>
          </a:stretch>
        </p:blipFill>
        <p:spPr>
          <a:xfrm>
            <a:off x="1226414" y="0"/>
            <a:ext cx="9739173" cy="6858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6"/>
          <p:cNvSpPr txBox="1">
            <a:spLocks noGrp="1"/>
          </p:cNvSpPr>
          <p:nvPr>
            <p:ph type="title"/>
          </p:nvPr>
        </p:nvSpPr>
        <p:spPr>
          <a:xfrm>
            <a:off x="4420200" y="1768100"/>
            <a:ext cx="12653100" cy="2990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9600">
                <a:solidFill>
                  <a:schemeClr val="dk1"/>
                </a:solidFill>
              </a:rPr>
              <a:t>Questions?</a:t>
            </a:r>
            <a:endParaRPr sz="9600">
              <a:solidFill>
                <a:schemeClr val="dk1"/>
              </a:solidFill>
            </a:endParaRPr>
          </a:p>
        </p:txBody>
      </p:sp>
      <p:pic>
        <p:nvPicPr>
          <p:cNvPr id="154" name="Google Shape;154;p6"/>
          <p:cNvPicPr preferRelativeResize="0"/>
          <p:nvPr/>
        </p:nvPicPr>
        <p:blipFill>
          <a:blip r:embed="rId3">
            <a:alphaModFix/>
          </a:blip>
          <a:stretch>
            <a:fillRect/>
          </a:stretch>
        </p:blipFill>
        <p:spPr>
          <a:xfrm>
            <a:off x="9831575" y="271925"/>
            <a:ext cx="2123350" cy="49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	</a:t>
            </a:r>
            <a:endParaRPr/>
          </a:p>
        </p:txBody>
      </p:sp>
      <p:sp>
        <p:nvSpPr>
          <p:cNvPr id="70" name="Google Shape;70;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Who are we</a:t>
            </a:r>
            <a:endParaRPr/>
          </a:p>
          <a:p>
            <a:pPr marL="228600" lvl="0" indent="-228600" algn="l" rtl="0">
              <a:lnSpc>
                <a:spcPct val="90000"/>
              </a:lnSpc>
              <a:spcBef>
                <a:spcPts val="1000"/>
              </a:spcBef>
              <a:spcAft>
                <a:spcPts val="0"/>
              </a:spcAft>
              <a:buClr>
                <a:schemeClr val="dk1"/>
              </a:buClr>
              <a:buSzPts val="2800"/>
              <a:buChar char="●"/>
            </a:pPr>
            <a:r>
              <a:rPr lang="en-US"/>
              <a:t>How to present yourself online</a:t>
            </a:r>
            <a:endParaRPr/>
          </a:p>
          <a:p>
            <a:pPr marL="228600" lvl="0" indent="-228600" algn="l" rtl="0">
              <a:lnSpc>
                <a:spcPct val="90000"/>
              </a:lnSpc>
              <a:spcBef>
                <a:spcPts val="1000"/>
              </a:spcBef>
              <a:spcAft>
                <a:spcPts val="0"/>
              </a:spcAft>
              <a:buClr>
                <a:schemeClr val="dk1"/>
              </a:buClr>
              <a:buSzPts val="2800"/>
              <a:buChar char="●"/>
            </a:pPr>
            <a:r>
              <a:rPr lang="en-US"/>
              <a:t>How to present yourself in real life</a:t>
            </a:r>
            <a:endParaRPr/>
          </a:p>
          <a:p>
            <a:pPr marL="228600" lvl="0" indent="-228600" algn="l" rtl="0">
              <a:lnSpc>
                <a:spcPct val="90000"/>
              </a:lnSpc>
              <a:spcBef>
                <a:spcPts val="1000"/>
              </a:spcBef>
              <a:spcAft>
                <a:spcPts val="0"/>
              </a:spcAft>
              <a:buClr>
                <a:schemeClr val="dk1"/>
              </a:buClr>
              <a:buSzPts val="2800"/>
              <a:buChar char="●"/>
            </a:pPr>
            <a:r>
              <a:rPr lang="en-US"/>
              <a:t>Examples </a:t>
            </a:r>
            <a:endParaRPr/>
          </a:p>
          <a:p>
            <a:pPr marL="228600" lvl="0" indent="-228600" algn="l" rtl="0">
              <a:lnSpc>
                <a:spcPct val="90000"/>
              </a:lnSpc>
              <a:spcBef>
                <a:spcPts val="1000"/>
              </a:spcBef>
              <a:spcAft>
                <a:spcPts val="1600"/>
              </a:spcAft>
              <a:buClr>
                <a:schemeClr val="dk1"/>
              </a:buClr>
              <a:buSzPts val="2800"/>
              <a:buChar char="●"/>
            </a:pPr>
            <a:r>
              <a:rPr lang="en-US"/>
              <a:t>Outro</a:t>
            </a:r>
            <a:endParaRPr/>
          </a:p>
        </p:txBody>
      </p:sp>
      <p:pic>
        <p:nvPicPr>
          <p:cNvPr id="71" name="Google Shape;71;p2"/>
          <p:cNvPicPr preferRelativeResize="0"/>
          <p:nvPr/>
        </p:nvPicPr>
        <p:blipFill>
          <a:blip r:embed="rId3">
            <a:alphaModFix/>
          </a:blip>
          <a:stretch>
            <a:fillRect/>
          </a:stretch>
        </p:blipFill>
        <p:spPr>
          <a:xfrm>
            <a:off x="9831575" y="271925"/>
            <a:ext cx="2123350" cy="49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fd85531278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Who are we?</a:t>
            </a:r>
            <a:endParaRPr/>
          </a:p>
        </p:txBody>
      </p:sp>
      <p:sp>
        <p:nvSpPr>
          <p:cNvPr id="77" name="Google Shape;77;gfd85531278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Lorine and Laurien from AT recruitment</a:t>
            </a:r>
            <a:endParaRPr/>
          </a:p>
          <a:p>
            <a:pPr marL="914400" lvl="1" indent="-342900" algn="l" rtl="0">
              <a:spcBef>
                <a:spcPts val="0"/>
              </a:spcBef>
              <a:spcAft>
                <a:spcPts val="0"/>
              </a:spcAft>
              <a:buSzPts val="1800"/>
              <a:buChar char="○"/>
            </a:pPr>
            <a:r>
              <a:rPr lang="en-US"/>
              <a:t>HR consultants specialized in IT and digital profiles</a:t>
            </a:r>
            <a:endParaRPr/>
          </a:p>
          <a:p>
            <a:pPr marL="457200" lvl="0" indent="-342900" algn="l" rtl="0">
              <a:spcBef>
                <a:spcPts val="0"/>
              </a:spcBef>
              <a:spcAft>
                <a:spcPts val="0"/>
              </a:spcAft>
              <a:buSzPts val="1800"/>
              <a:buChar char="●"/>
            </a:pPr>
            <a:r>
              <a:rPr lang="en-US"/>
              <a:t>What will we contribute</a:t>
            </a:r>
            <a:endParaRPr/>
          </a:p>
          <a:p>
            <a:pPr marL="914400" lvl="1" indent="-342900" algn="l" rtl="0">
              <a:spcBef>
                <a:spcPts val="0"/>
              </a:spcBef>
              <a:spcAft>
                <a:spcPts val="0"/>
              </a:spcAft>
              <a:buSzPts val="1800"/>
              <a:buChar char="○"/>
            </a:pPr>
            <a:r>
              <a:rPr lang="en-US"/>
              <a:t>How to present yourself</a:t>
            </a:r>
            <a:endParaRPr/>
          </a:p>
          <a:p>
            <a:pPr marL="914400" lvl="1" indent="-342900" algn="l" rtl="0">
              <a:spcBef>
                <a:spcPts val="0"/>
              </a:spcBef>
              <a:spcAft>
                <a:spcPts val="0"/>
              </a:spcAft>
              <a:buSzPts val="1800"/>
              <a:buChar char="○"/>
            </a:pPr>
            <a:r>
              <a:rPr lang="en-US"/>
              <a:t>CV training / Linked In</a:t>
            </a:r>
            <a:endParaRPr/>
          </a:p>
          <a:p>
            <a:pPr marL="914400" lvl="1" indent="-342900" algn="l" rtl="0">
              <a:spcBef>
                <a:spcPts val="0"/>
              </a:spcBef>
              <a:spcAft>
                <a:spcPts val="0"/>
              </a:spcAft>
              <a:buSzPts val="1800"/>
              <a:buChar char="○"/>
            </a:pPr>
            <a:r>
              <a:rPr lang="en-US"/>
              <a:t>How to navigate the Belgian job market</a:t>
            </a:r>
            <a:endParaRPr/>
          </a:p>
          <a:p>
            <a:pPr marL="914400" lvl="1" indent="-342900" algn="l" rtl="0">
              <a:spcBef>
                <a:spcPts val="0"/>
              </a:spcBef>
              <a:spcAft>
                <a:spcPts val="0"/>
              </a:spcAft>
              <a:buSzPts val="1800"/>
              <a:buChar char="○"/>
            </a:pPr>
            <a:r>
              <a:rPr lang="en-US"/>
              <a:t>Interview training</a:t>
            </a:r>
            <a:endParaRPr/>
          </a:p>
          <a:p>
            <a:pPr marL="0" lvl="0" indent="0" algn="l" rtl="0">
              <a:spcBef>
                <a:spcPts val="1600"/>
              </a:spcBef>
              <a:spcAft>
                <a:spcPts val="1600"/>
              </a:spcAft>
              <a:buNone/>
            </a:pPr>
            <a:r>
              <a:rPr lang="en-US"/>
              <a:t>	</a:t>
            </a:r>
            <a:endParaRPr/>
          </a:p>
        </p:txBody>
      </p:sp>
      <p:pic>
        <p:nvPicPr>
          <p:cNvPr id="78" name="Google Shape;78;gfd85531278_0_0"/>
          <p:cNvPicPr preferRelativeResize="0"/>
          <p:nvPr/>
        </p:nvPicPr>
        <p:blipFill>
          <a:blip r:embed="rId3">
            <a:alphaModFix/>
          </a:blip>
          <a:stretch>
            <a:fillRect/>
          </a:stretch>
        </p:blipFill>
        <p:spPr>
          <a:xfrm>
            <a:off x="1396200" y="4223426"/>
            <a:ext cx="2550450" cy="1877175"/>
          </a:xfrm>
          <a:prstGeom prst="rect">
            <a:avLst/>
          </a:prstGeom>
          <a:noFill/>
          <a:ln>
            <a:noFill/>
          </a:ln>
        </p:spPr>
      </p:pic>
      <p:pic>
        <p:nvPicPr>
          <p:cNvPr id="79" name="Google Shape;79;gfd85531278_0_0"/>
          <p:cNvPicPr preferRelativeResize="0"/>
          <p:nvPr/>
        </p:nvPicPr>
        <p:blipFill>
          <a:blip r:embed="rId4">
            <a:alphaModFix/>
          </a:blip>
          <a:stretch>
            <a:fillRect/>
          </a:stretch>
        </p:blipFill>
        <p:spPr>
          <a:xfrm>
            <a:off x="7375650" y="4223425"/>
            <a:ext cx="2485650" cy="1877175"/>
          </a:xfrm>
          <a:prstGeom prst="rect">
            <a:avLst/>
          </a:prstGeom>
          <a:noFill/>
          <a:ln>
            <a:noFill/>
          </a:ln>
        </p:spPr>
      </p:pic>
      <p:sp>
        <p:nvSpPr>
          <p:cNvPr id="80" name="Google Shape;80;gfd85531278_0_0"/>
          <p:cNvSpPr txBox="1"/>
          <p:nvPr/>
        </p:nvSpPr>
        <p:spPr>
          <a:xfrm>
            <a:off x="817075" y="6081125"/>
            <a:ext cx="425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Source Code Pro"/>
                <a:ea typeface="Source Code Pro"/>
                <a:cs typeface="Source Code Pro"/>
                <a:sym typeface="Source Code Pro"/>
              </a:rPr>
              <a:t>laurien.vandonick@atrecruitment.be</a:t>
            </a:r>
            <a:endParaRPr>
              <a:latin typeface="Source Code Pro"/>
              <a:ea typeface="Source Code Pro"/>
              <a:cs typeface="Source Code Pro"/>
              <a:sym typeface="Source Code Pro"/>
            </a:endParaRPr>
          </a:p>
        </p:txBody>
      </p:sp>
      <p:sp>
        <p:nvSpPr>
          <p:cNvPr id="81" name="Google Shape;81;gfd85531278_0_0"/>
          <p:cNvSpPr txBox="1"/>
          <p:nvPr/>
        </p:nvSpPr>
        <p:spPr>
          <a:xfrm>
            <a:off x="6991950" y="6107900"/>
            <a:ext cx="436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Source Code Pro"/>
                <a:ea typeface="Source Code Pro"/>
                <a:cs typeface="Source Code Pro"/>
                <a:sym typeface="Source Code Pro"/>
              </a:rPr>
              <a:t>lorine.pulmans@atrecruitment.be</a:t>
            </a:r>
            <a:endParaRPr>
              <a:latin typeface="Source Code Pro"/>
              <a:ea typeface="Source Code Pro"/>
              <a:cs typeface="Source Code Pro"/>
              <a:sym typeface="Source Code Pro"/>
            </a:endParaRPr>
          </a:p>
        </p:txBody>
      </p:sp>
      <p:pic>
        <p:nvPicPr>
          <p:cNvPr id="82" name="Google Shape;82;gfd85531278_0_0"/>
          <p:cNvPicPr preferRelativeResize="0"/>
          <p:nvPr/>
        </p:nvPicPr>
        <p:blipFill>
          <a:blip r:embed="rId5">
            <a:alphaModFix/>
          </a:blip>
          <a:stretch>
            <a:fillRect/>
          </a:stretch>
        </p:blipFill>
        <p:spPr>
          <a:xfrm>
            <a:off x="9831575" y="271925"/>
            <a:ext cx="2123350" cy="49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78571"/>
              <a:buFont typeface="Calibri"/>
              <a:buNone/>
            </a:pPr>
            <a:r>
              <a:rPr lang="en-US"/>
              <a:t>How to present yourself </a:t>
            </a:r>
            <a:endParaRPr/>
          </a:p>
          <a:p>
            <a:pPr marL="0" lvl="0" indent="0" algn="l" rtl="0">
              <a:lnSpc>
                <a:spcPct val="90000"/>
              </a:lnSpc>
              <a:spcBef>
                <a:spcPts val="0"/>
              </a:spcBef>
              <a:spcAft>
                <a:spcPts val="0"/>
              </a:spcAft>
              <a:buClr>
                <a:schemeClr val="dk1"/>
              </a:buClr>
              <a:buSzPct val="157142"/>
              <a:buFont typeface="Calibri"/>
              <a:buNone/>
            </a:pPr>
            <a:r>
              <a:rPr lang="en-US" sz="2800"/>
              <a:t>Online</a:t>
            </a:r>
            <a:r>
              <a:rPr lang="en-US"/>
              <a:t>	</a:t>
            </a:r>
            <a:endParaRPr/>
          </a:p>
        </p:txBody>
      </p:sp>
      <p:sp>
        <p:nvSpPr>
          <p:cNvPr id="88" name="Google Shape;88;p3"/>
          <p:cNvSpPr/>
          <p:nvPr/>
        </p:nvSpPr>
        <p:spPr>
          <a:xfrm>
            <a:off x="2411025" y="2169925"/>
            <a:ext cx="8071800" cy="4540800"/>
          </a:xfrm>
          <a:prstGeom prst="roundRect">
            <a:avLst>
              <a:gd name="adj" fmla="val 12094"/>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txBox="1"/>
          <p:nvPr/>
        </p:nvSpPr>
        <p:spPr>
          <a:xfrm>
            <a:off x="2495475" y="2292325"/>
            <a:ext cx="7902900" cy="4296000"/>
          </a:xfrm>
          <a:prstGeom prst="rect">
            <a:avLst/>
          </a:prstGeom>
          <a:noFill/>
          <a:ln>
            <a:noFill/>
          </a:ln>
        </p:spPr>
        <p:txBody>
          <a:bodyPr spcFirstLastPara="1" wrap="square" lIns="91425" tIns="91425" rIns="91425" bIns="91425" anchor="t" anchorCtr="0">
            <a:spAutoFit/>
          </a:bodyPr>
          <a:lstStyle/>
          <a:p>
            <a:pPr marL="685800" lvl="1" indent="-240030" algn="l" rtl="0">
              <a:lnSpc>
                <a:spcPct val="90000"/>
              </a:lnSpc>
              <a:spcBef>
                <a:spcPts val="500"/>
              </a:spcBef>
              <a:spcAft>
                <a:spcPts val="0"/>
              </a:spcAft>
              <a:buClr>
                <a:schemeClr val="dk1"/>
              </a:buClr>
              <a:buSzPts val="2400"/>
              <a:buFont typeface="Source Code Pro"/>
              <a:buChar char="○"/>
            </a:pPr>
            <a:r>
              <a:rPr lang="en-US" sz="2400">
                <a:solidFill>
                  <a:schemeClr val="dk2"/>
                </a:solidFill>
                <a:latin typeface="Source Code Pro"/>
                <a:ea typeface="Source Code Pro"/>
                <a:cs typeface="Source Code Pro"/>
                <a:sym typeface="Source Code Pro"/>
              </a:rPr>
              <a:t>Who are you</a:t>
            </a:r>
            <a:endParaRPr sz="2400">
              <a:solidFill>
                <a:schemeClr val="dk2"/>
              </a:solidFill>
              <a:latin typeface="Source Code Pro"/>
              <a:ea typeface="Source Code Pro"/>
              <a:cs typeface="Source Code Pro"/>
              <a:sym typeface="Source Code Pro"/>
            </a:endParaRPr>
          </a:p>
          <a:p>
            <a:pPr marL="1143000" lvl="2" indent="-238125" algn="l" rtl="0">
              <a:lnSpc>
                <a:spcPct val="90000"/>
              </a:lnSpc>
              <a:spcBef>
                <a:spcPts val="500"/>
              </a:spcBef>
              <a:spcAft>
                <a:spcPts val="0"/>
              </a:spcAft>
              <a:buClr>
                <a:schemeClr val="dk1"/>
              </a:buClr>
              <a:buSzPts val="2000"/>
              <a:buFont typeface="Source Code Pro"/>
              <a:buChar char="■"/>
            </a:pPr>
            <a:r>
              <a:rPr lang="en-US" sz="2000">
                <a:solidFill>
                  <a:schemeClr val="dk2"/>
                </a:solidFill>
                <a:latin typeface="Source Code Pro"/>
                <a:ea typeface="Source Code Pro"/>
                <a:cs typeface="Source Code Pro"/>
                <a:sym typeface="Source Code Pro"/>
              </a:rPr>
              <a:t>Personally: your story (soft skills)</a:t>
            </a:r>
            <a:endParaRPr sz="2000">
              <a:solidFill>
                <a:schemeClr val="dk2"/>
              </a:solidFill>
              <a:latin typeface="Source Code Pro"/>
              <a:ea typeface="Source Code Pro"/>
              <a:cs typeface="Source Code Pro"/>
              <a:sym typeface="Source Code Pro"/>
            </a:endParaRPr>
          </a:p>
          <a:p>
            <a:pPr marL="1143000" lvl="2" indent="-238125" algn="l" rtl="0">
              <a:lnSpc>
                <a:spcPct val="90000"/>
              </a:lnSpc>
              <a:spcBef>
                <a:spcPts val="500"/>
              </a:spcBef>
              <a:spcAft>
                <a:spcPts val="0"/>
              </a:spcAft>
              <a:buClr>
                <a:schemeClr val="dk1"/>
              </a:buClr>
              <a:buSzPts val="2000"/>
              <a:buFont typeface="Source Code Pro"/>
              <a:buChar char="■"/>
            </a:pPr>
            <a:r>
              <a:rPr lang="en-US" sz="2000">
                <a:solidFill>
                  <a:schemeClr val="dk2"/>
                </a:solidFill>
                <a:latin typeface="Source Code Pro"/>
                <a:ea typeface="Source Code Pro"/>
                <a:cs typeface="Source Code Pro"/>
                <a:sym typeface="Source Code Pro"/>
              </a:rPr>
              <a:t>Professionally: hard skills</a:t>
            </a:r>
            <a:endParaRPr sz="2000">
              <a:solidFill>
                <a:schemeClr val="dk2"/>
              </a:solidFill>
              <a:latin typeface="Source Code Pro"/>
              <a:ea typeface="Source Code Pro"/>
              <a:cs typeface="Source Code Pro"/>
              <a:sym typeface="Source Code Pro"/>
            </a:endParaRPr>
          </a:p>
          <a:p>
            <a:pPr marL="685800" lvl="1" indent="-240030" algn="l" rtl="0">
              <a:lnSpc>
                <a:spcPct val="90000"/>
              </a:lnSpc>
              <a:spcBef>
                <a:spcPts val="500"/>
              </a:spcBef>
              <a:spcAft>
                <a:spcPts val="0"/>
              </a:spcAft>
              <a:buClr>
                <a:schemeClr val="dk1"/>
              </a:buClr>
              <a:buSzPts val="2400"/>
              <a:buFont typeface="Source Code Pro"/>
              <a:buChar char="○"/>
            </a:pPr>
            <a:r>
              <a:rPr lang="en-US" sz="2400">
                <a:solidFill>
                  <a:schemeClr val="dk2"/>
                </a:solidFill>
                <a:latin typeface="Source Code Pro"/>
                <a:ea typeface="Source Code Pro"/>
                <a:cs typeface="Source Code Pro"/>
                <a:sym typeface="Source Code Pro"/>
              </a:rPr>
              <a:t>What are you doing right now</a:t>
            </a:r>
            <a:endParaRPr sz="2400">
              <a:solidFill>
                <a:schemeClr val="dk2"/>
              </a:solidFill>
              <a:latin typeface="Source Code Pro"/>
              <a:ea typeface="Source Code Pro"/>
              <a:cs typeface="Source Code Pro"/>
              <a:sym typeface="Source Code Pro"/>
            </a:endParaRPr>
          </a:p>
          <a:p>
            <a:pPr marL="1143000" lvl="2" indent="-228600" algn="l" rtl="0">
              <a:lnSpc>
                <a:spcPct val="90000"/>
              </a:lnSpc>
              <a:spcBef>
                <a:spcPts val="500"/>
              </a:spcBef>
              <a:spcAft>
                <a:spcPts val="0"/>
              </a:spcAft>
              <a:buClr>
                <a:schemeClr val="dk1"/>
              </a:buClr>
              <a:buSzPts val="1800"/>
              <a:buFont typeface="Source Code Pro"/>
              <a:buChar char="■"/>
            </a:pPr>
            <a:r>
              <a:rPr lang="en-US" sz="1900">
                <a:solidFill>
                  <a:schemeClr val="dk2"/>
                </a:solidFill>
                <a:latin typeface="Source Code Pro"/>
                <a:ea typeface="Source Code Pro"/>
                <a:cs typeface="Source Code Pro"/>
                <a:sym typeface="Source Code Pro"/>
              </a:rPr>
              <a:t>Highlight the value of HYF</a:t>
            </a:r>
            <a:endParaRPr sz="1900">
              <a:solidFill>
                <a:schemeClr val="dk2"/>
              </a:solidFill>
              <a:latin typeface="Source Code Pro"/>
              <a:ea typeface="Source Code Pro"/>
              <a:cs typeface="Source Code Pro"/>
              <a:sym typeface="Source Code Pro"/>
            </a:endParaRPr>
          </a:p>
          <a:p>
            <a:pPr marL="1600200" lvl="3" indent="-228600" algn="l" rtl="0">
              <a:lnSpc>
                <a:spcPct val="90000"/>
              </a:lnSpc>
              <a:spcBef>
                <a:spcPts val="1600"/>
              </a:spcBef>
              <a:spcAft>
                <a:spcPts val="0"/>
              </a:spcAft>
              <a:buClr>
                <a:schemeClr val="dk1"/>
              </a:buClr>
              <a:buSzPts val="1800"/>
              <a:buFont typeface="Source Code Pro"/>
              <a:buChar char="●"/>
            </a:pPr>
            <a:r>
              <a:rPr lang="en-US" sz="1900">
                <a:solidFill>
                  <a:schemeClr val="dk2"/>
                </a:solidFill>
                <a:latin typeface="Source Code Pro"/>
                <a:ea typeface="Source Code Pro"/>
                <a:cs typeface="Source Code Pro"/>
                <a:sym typeface="Source Code Pro"/>
              </a:rPr>
              <a:t>What did you learn</a:t>
            </a:r>
            <a:endParaRPr sz="1900">
              <a:solidFill>
                <a:schemeClr val="dk2"/>
              </a:solidFill>
              <a:latin typeface="Source Code Pro"/>
              <a:ea typeface="Source Code Pro"/>
              <a:cs typeface="Source Code Pro"/>
              <a:sym typeface="Source Code Pro"/>
            </a:endParaRPr>
          </a:p>
          <a:p>
            <a:pPr marL="1600200" lvl="3" indent="-228600" algn="l" rtl="0">
              <a:lnSpc>
                <a:spcPct val="90000"/>
              </a:lnSpc>
              <a:spcBef>
                <a:spcPts val="1600"/>
              </a:spcBef>
              <a:spcAft>
                <a:spcPts val="0"/>
              </a:spcAft>
              <a:buClr>
                <a:schemeClr val="dk1"/>
              </a:buClr>
              <a:buSzPts val="1800"/>
              <a:buFont typeface="Source Code Pro"/>
              <a:buChar char="●"/>
            </a:pPr>
            <a:r>
              <a:rPr lang="en-US" sz="1900">
                <a:solidFill>
                  <a:schemeClr val="dk2"/>
                </a:solidFill>
                <a:latin typeface="Source Code Pro"/>
                <a:ea typeface="Source Code Pro"/>
                <a:cs typeface="Source Code Pro"/>
                <a:sym typeface="Source Code Pro"/>
              </a:rPr>
              <a:t>Motivation to join</a:t>
            </a:r>
            <a:endParaRPr sz="1900">
              <a:solidFill>
                <a:schemeClr val="dk2"/>
              </a:solidFill>
              <a:latin typeface="Source Code Pro"/>
              <a:ea typeface="Source Code Pro"/>
              <a:cs typeface="Source Code Pro"/>
              <a:sym typeface="Source Code Pro"/>
            </a:endParaRPr>
          </a:p>
          <a:p>
            <a:pPr marL="685800" lvl="1" indent="-240030" algn="l" rtl="0">
              <a:lnSpc>
                <a:spcPct val="90000"/>
              </a:lnSpc>
              <a:spcBef>
                <a:spcPts val="1600"/>
              </a:spcBef>
              <a:spcAft>
                <a:spcPts val="0"/>
              </a:spcAft>
              <a:buClr>
                <a:schemeClr val="dk1"/>
              </a:buClr>
              <a:buSzPts val="2400"/>
              <a:buFont typeface="Source Code Pro"/>
              <a:buChar char="○"/>
            </a:pPr>
            <a:r>
              <a:rPr lang="en-US" sz="2400">
                <a:solidFill>
                  <a:schemeClr val="dk2"/>
                </a:solidFill>
                <a:latin typeface="Source Code Pro"/>
                <a:ea typeface="Source Code Pro"/>
                <a:cs typeface="Source Code Pro"/>
                <a:sym typeface="Source Code Pro"/>
              </a:rPr>
              <a:t>Where do you want to go</a:t>
            </a:r>
            <a:endParaRPr sz="2400">
              <a:solidFill>
                <a:schemeClr val="dk2"/>
              </a:solidFill>
              <a:latin typeface="Source Code Pro"/>
              <a:ea typeface="Source Code Pro"/>
              <a:cs typeface="Source Code Pro"/>
              <a:sym typeface="Source Code Pro"/>
            </a:endParaRPr>
          </a:p>
          <a:p>
            <a:pPr marL="1143000" lvl="2" indent="-241300" algn="l" rtl="0">
              <a:lnSpc>
                <a:spcPct val="90000"/>
              </a:lnSpc>
              <a:spcBef>
                <a:spcPts val="500"/>
              </a:spcBef>
              <a:spcAft>
                <a:spcPts val="0"/>
              </a:spcAft>
              <a:buClr>
                <a:schemeClr val="dk1"/>
              </a:buClr>
              <a:buSzPts val="2000"/>
              <a:buFont typeface="Source Code Pro"/>
              <a:buChar char="■"/>
            </a:pPr>
            <a:r>
              <a:rPr lang="en-US" sz="2000">
                <a:solidFill>
                  <a:schemeClr val="dk2"/>
                </a:solidFill>
                <a:latin typeface="Source Code Pro"/>
                <a:ea typeface="Source Code Pro"/>
                <a:cs typeface="Source Code Pro"/>
                <a:sym typeface="Source Code Pro"/>
              </a:rPr>
              <a:t>Let people know what you want in the future</a:t>
            </a:r>
            <a:endParaRPr sz="2000">
              <a:solidFill>
                <a:schemeClr val="dk2"/>
              </a:solidFill>
              <a:latin typeface="Source Code Pro"/>
              <a:ea typeface="Source Code Pro"/>
              <a:cs typeface="Source Code Pro"/>
              <a:sym typeface="Source Code Pro"/>
            </a:endParaRPr>
          </a:p>
          <a:p>
            <a:pPr marL="1143000" lvl="2" indent="-241300" algn="l" rtl="0">
              <a:lnSpc>
                <a:spcPct val="90000"/>
              </a:lnSpc>
              <a:spcBef>
                <a:spcPts val="500"/>
              </a:spcBef>
              <a:spcAft>
                <a:spcPts val="0"/>
              </a:spcAft>
              <a:buClr>
                <a:schemeClr val="dk1"/>
              </a:buClr>
              <a:buSzPts val="2000"/>
              <a:buFont typeface="Source Code Pro"/>
              <a:buChar char="■"/>
            </a:pPr>
            <a:r>
              <a:rPr lang="en-US" sz="2000">
                <a:solidFill>
                  <a:schemeClr val="dk2"/>
                </a:solidFill>
                <a:latin typeface="Source Code Pro"/>
                <a:ea typeface="Source Code Pro"/>
                <a:cs typeface="Source Code Pro"/>
                <a:sym typeface="Source Code Pro"/>
              </a:rPr>
              <a:t>What can you contribute</a:t>
            </a:r>
            <a:endParaRPr sz="20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endParaRPr>
              <a:latin typeface="Source Code Pro"/>
              <a:ea typeface="Source Code Pro"/>
              <a:cs typeface="Source Code Pro"/>
              <a:sym typeface="Source Code Pro"/>
            </a:endParaRPr>
          </a:p>
        </p:txBody>
      </p:sp>
      <p:sp>
        <p:nvSpPr>
          <p:cNvPr id="90" name="Google Shape;90;p3"/>
          <p:cNvSpPr txBox="1"/>
          <p:nvPr/>
        </p:nvSpPr>
        <p:spPr>
          <a:xfrm>
            <a:off x="4768475" y="1419250"/>
            <a:ext cx="4567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a:solidFill>
                  <a:schemeClr val="dk1"/>
                </a:solidFill>
                <a:latin typeface="Source Code Pro"/>
                <a:ea typeface="Source Code Pro"/>
                <a:cs typeface="Source Code Pro"/>
                <a:sym typeface="Source Code Pro"/>
              </a:rPr>
              <a:t>Must Haves</a:t>
            </a:r>
            <a:endParaRPr sz="3000">
              <a:solidFill>
                <a:schemeClr val="dk1"/>
              </a:solidFill>
              <a:latin typeface="Source Code Pro"/>
              <a:ea typeface="Source Code Pro"/>
              <a:cs typeface="Source Code Pro"/>
              <a:sym typeface="Source Code Pro"/>
            </a:endParaRPr>
          </a:p>
        </p:txBody>
      </p:sp>
      <p:pic>
        <p:nvPicPr>
          <p:cNvPr id="91" name="Google Shape;91;p3"/>
          <p:cNvPicPr preferRelativeResize="0"/>
          <p:nvPr/>
        </p:nvPicPr>
        <p:blipFill>
          <a:blip r:embed="rId3">
            <a:alphaModFix/>
          </a:blip>
          <a:stretch>
            <a:fillRect/>
          </a:stretch>
        </p:blipFill>
        <p:spPr>
          <a:xfrm>
            <a:off x="9831575" y="271925"/>
            <a:ext cx="2123350" cy="49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fd85531278_0_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a:t>How to present yourself </a:t>
            </a:r>
            <a:endParaRPr/>
          </a:p>
          <a:p>
            <a:pPr marL="0" lvl="0" indent="0" algn="l" rtl="0">
              <a:spcBef>
                <a:spcPts val="0"/>
              </a:spcBef>
              <a:spcAft>
                <a:spcPts val="0"/>
              </a:spcAft>
              <a:buClr>
                <a:schemeClr val="dk1"/>
              </a:buClr>
              <a:buSzPct val="157142"/>
              <a:buFont typeface="Calibri"/>
              <a:buNone/>
            </a:pPr>
            <a:r>
              <a:rPr lang="en-US" sz="2800"/>
              <a:t>Online</a:t>
            </a:r>
            <a:r>
              <a:rPr lang="en-US"/>
              <a:t>	</a:t>
            </a:r>
            <a:endParaRPr/>
          </a:p>
        </p:txBody>
      </p:sp>
      <p:sp>
        <p:nvSpPr>
          <p:cNvPr id="97" name="Google Shape;97;gfd85531278_0_5"/>
          <p:cNvSpPr/>
          <p:nvPr/>
        </p:nvSpPr>
        <p:spPr>
          <a:xfrm>
            <a:off x="2411025" y="2169925"/>
            <a:ext cx="8071800" cy="4540800"/>
          </a:xfrm>
          <a:prstGeom prst="roundRect">
            <a:avLst>
              <a:gd name="adj" fmla="val 12094"/>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gfd85531278_0_5"/>
          <p:cNvSpPr txBox="1"/>
          <p:nvPr/>
        </p:nvSpPr>
        <p:spPr>
          <a:xfrm>
            <a:off x="2834550" y="2962675"/>
            <a:ext cx="7809000" cy="2955300"/>
          </a:xfrm>
          <a:prstGeom prst="rect">
            <a:avLst/>
          </a:prstGeom>
          <a:noFill/>
          <a:ln>
            <a:noFill/>
          </a:ln>
        </p:spPr>
        <p:txBody>
          <a:bodyPr spcFirstLastPara="1" wrap="square" lIns="91425" tIns="91425" rIns="91425" bIns="91425" anchor="t" anchorCtr="0">
            <a:spAutoFit/>
          </a:bodyPr>
          <a:lstStyle/>
          <a:p>
            <a:pPr marL="457200" lvl="0" indent="-381000" algn="l" rtl="0">
              <a:lnSpc>
                <a:spcPct val="90000"/>
              </a:lnSpc>
              <a:spcBef>
                <a:spcPts val="500"/>
              </a:spcBef>
              <a:spcAft>
                <a:spcPts val="0"/>
              </a:spcAft>
              <a:buClr>
                <a:schemeClr val="dk1"/>
              </a:buClr>
              <a:buSzPts val="2400"/>
              <a:buFont typeface="Source Code Pro"/>
              <a:buChar char="●"/>
            </a:pPr>
            <a:r>
              <a:rPr lang="en-US" sz="2400">
                <a:solidFill>
                  <a:schemeClr val="dk2"/>
                </a:solidFill>
                <a:latin typeface="Source Code Pro"/>
                <a:ea typeface="Source Code Pro"/>
                <a:cs typeface="Source Code Pro"/>
                <a:sym typeface="Source Code Pro"/>
              </a:rPr>
              <a:t>Present yourself through a picture</a:t>
            </a:r>
            <a:endParaRPr sz="2400">
              <a:solidFill>
                <a:schemeClr val="dk2"/>
              </a:solidFill>
              <a:latin typeface="Source Code Pro"/>
              <a:ea typeface="Source Code Pro"/>
              <a:cs typeface="Source Code Pro"/>
              <a:sym typeface="Source Code Pro"/>
            </a:endParaRPr>
          </a:p>
          <a:p>
            <a:pPr marL="914400" lvl="1" indent="-355600" algn="l" rtl="0">
              <a:lnSpc>
                <a:spcPct val="90000"/>
              </a:lnSpc>
              <a:spcBef>
                <a:spcPts val="0"/>
              </a:spcBef>
              <a:spcAft>
                <a:spcPts val="0"/>
              </a:spcAft>
              <a:buClr>
                <a:schemeClr val="dk1"/>
              </a:buClr>
              <a:buSzPts val="2000"/>
              <a:buFont typeface="Source Code Pro"/>
              <a:buChar char="○"/>
            </a:pPr>
            <a:r>
              <a:rPr lang="en-US" sz="2000">
                <a:solidFill>
                  <a:schemeClr val="dk2"/>
                </a:solidFill>
                <a:latin typeface="Source Code Pro"/>
                <a:ea typeface="Source Code Pro"/>
                <a:cs typeface="Source Code Pro"/>
                <a:sym typeface="Source Code Pro"/>
              </a:rPr>
              <a:t>professional </a:t>
            </a:r>
            <a:endParaRPr sz="2000">
              <a:solidFill>
                <a:schemeClr val="dk2"/>
              </a:solidFill>
              <a:latin typeface="Source Code Pro"/>
              <a:ea typeface="Source Code Pro"/>
              <a:cs typeface="Source Code Pro"/>
              <a:sym typeface="Source Code Pro"/>
            </a:endParaRPr>
          </a:p>
          <a:p>
            <a:pPr marL="457200" lvl="0" indent="-381000" algn="l" rtl="0">
              <a:lnSpc>
                <a:spcPct val="90000"/>
              </a:lnSpc>
              <a:spcBef>
                <a:spcPts val="0"/>
              </a:spcBef>
              <a:spcAft>
                <a:spcPts val="0"/>
              </a:spcAft>
              <a:buClr>
                <a:schemeClr val="dk1"/>
              </a:buClr>
              <a:buSzPts val="2400"/>
              <a:buFont typeface="Source Code Pro"/>
              <a:buChar char="●"/>
            </a:pPr>
            <a:r>
              <a:rPr lang="en-US" sz="2400">
                <a:solidFill>
                  <a:schemeClr val="dk2"/>
                </a:solidFill>
                <a:latin typeface="Source Code Pro"/>
                <a:ea typeface="Source Code Pro"/>
                <a:cs typeface="Source Code Pro"/>
                <a:sym typeface="Source Code Pro"/>
              </a:rPr>
              <a:t>Have a tagline</a:t>
            </a:r>
            <a:endParaRPr sz="2400">
              <a:solidFill>
                <a:schemeClr val="dk2"/>
              </a:solidFill>
              <a:latin typeface="Source Code Pro"/>
              <a:ea typeface="Source Code Pro"/>
              <a:cs typeface="Source Code Pro"/>
              <a:sym typeface="Source Code Pro"/>
            </a:endParaRPr>
          </a:p>
          <a:p>
            <a:pPr marL="914400" lvl="1" indent="-355600" algn="l" rtl="0">
              <a:lnSpc>
                <a:spcPct val="90000"/>
              </a:lnSpc>
              <a:spcBef>
                <a:spcPts val="0"/>
              </a:spcBef>
              <a:spcAft>
                <a:spcPts val="0"/>
              </a:spcAft>
              <a:buClr>
                <a:schemeClr val="dk1"/>
              </a:buClr>
              <a:buSzPts val="2000"/>
              <a:buFont typeface="Source Code Pro"/>
              <a:buChar char="○"/>
            </a:pPr>
            <a:r>
              <a:rPr lang="en-US" sz="2000">
                <a:solidFill>
                  <a:schemeClr val="dk2"/>
                </a:solidFill>
                <a:latin typeface="Source Code Pro"/>
                <a:ea typeface="Source Code Pro"/>
                <a:cs typeface="Source Code Pro"/>
                <a:sym typeface="Source Code Pro"/>
              </a:rPr>
              <a:t>Who are you in 1 or 2 sentences</a:t>
            </a:r>
            <a:endParaRPr sz="2000">
              <a:solidFill>
                <a:schemeClr val="dk2"/>
              </a:solidFill>
              <a:latin typeface="Source Code Pro"/>
              <a:ea typeface="Source Code Pro"/>
              <a:cs typeface="Source Code Pro"/>
              <a:sym typeface="Source Code Pro"/>
            </a:endParaRPr>
          </a:p>
          <a:p>
            <a:pPr marL="457200" lvl="0" indent="-381000" algn="l" rtl="0">
              <a:lnSpc>
                <a:spcPct val="90000"/>
              </a:lnSpc>
              <a:spcBef>
                <a:spcPts val="0"/>
              </a:spcBef>
              <a:spcAft>
                <a:spcPts val="0"/>
              </a:spcAft>
              <a:buClr>
                <a:schemeClr val="dk1"/>
              </a:buClr>
              <a:buSzPts val="2400"/>
              <a:buFont typeface="Source Code Pro"/>
              <a:buChar char="●"/>
            </a:pPr>
            <a:r>
              <a:rPr lang="en-US" sz="2400">
                <a:solidFill>
                  <a:schemeClr val="dk2"/>
                </a:solidFill>
                <a:latin typeface="Source Code Pro"/>
                <a:ea typeface="Source Code Pro"/>
                <a:cs typeface="Source Code Pro"/>
                <a:sym typeface="Source Code Pro"/>
              </a:rPr>
              <a:t>How can we contact you?</a:t>
            </a:r>
            <a:endParaRPr sz="2400">
              <a:solidFill>
                <a:schemeClr val="dk2"/>
              </a:solidFill>
              <a:latin typeface="Source Code Pro"/>
              <a:ea typeface="Source Code Pro"/>
              <a:cs typeface="Source Code Pro"/>
              <a:sym typeface="Source Code Pro"/>
            </a:endParaRPr>
          </a:p>
          <a:p>
            <a:pPr marL="914400" lvl="1" indent="-355600" algn="l" rtl="0">
              <a:lnSpc>
                <a:spcPct val="90000"/>
              </a:lnSpc>
              <a:spcBef>
                <a:spcPts val="0"/>
              </a:spcBef>
              <a:spcAft>
                <a:spcPts val="0"/>
              </a:spcAft>
              <a:buClr>
                <a:schemeClr val="dk1"/>
              </a:buClr>
              <a:buSzPts val="2000"/>
              <a:buFont typeface="Source Code Pro"/>
              <a:buChar char="○"/>
            </a:pPr>
            <a:r>
              <a:rPr lang="en-US" sz="2000">
                <a:solidFill>
                  <a:schemeClr val="dk2"/>
                </a:solidFill>
                <a:latin typeface="Source Code Pro"/>
                <a:ea typeface="Source Code Pro"/>
                <a:cs typeface="Source Code Pro"/>
                <a:sym typeface="Source Code Pro"/>
              </a:rPr>
              <a:t>e-mail: professional</a:t>
            </a:r>
            <a:endParaRPr sz="2000">
              <a:solidFill>
                <a:schemeClr val="dk2"/>
              </a:solidFill>
              <a:latin typeface="Source Code Pro"/>
              <a:ea typeface="Source Code Pro"/>
              <a:cs typeface="Source Code Pro"/>
              <a:sym typeface="Source Code Pro"/>
            </a:endParaRPr>
          </a:p>
          <a:p>
            <a:pPr marL="914400" lvl="1" indent="-355600" algn="l" rtl="0">
              <a:lnSpc>
                <a:spcPct val="90000"/>
              </a:lnSpc>
              <a:spcBef>
                <a:spcPts val="0"/>
              </a:spcBef>
              <a:spcAft>
                <a:spcPts val="0"/>
              </a:spcAft>
              <a:buClr>
                <a:schemeClr val="dk1"/>
              </a:buClr>
              <a:buSzPts val="2000"/>
              <a:buFont typeface="Source Code Pro"/>
              <a:buChar char="○"/>
            </a:pPr>
            <a:r>
              <a:rPr lang="en-US" sz="2000">
                <a:solidFill>
                  <a:schemeClr val="dk2"/>
                </a:solidFill>
                <a:latin typeface="Source Code Pro"/>
                <a:ea typeface="Source Code Pro"/>
                <a:cs typeface="Source Code Pro"/>
                <a:sym typeface="Source Code Pro"/>
              </a:rPr>
              <a:t>LI profile</a:t>
            </a:r>
            <a:endParaRPr sz="2000">
              <a:solidFill>
                <a:schemeClr val="dk2"/>
              </a:solidFill>
              <a:latin typeface="Source Code Pro"/>
              <a:ea typeface="Source Code Pro"/>
              <a:cs typeface="Source Code Pro"/>
              <a:sym typeface="Source Code Pro"/>
            </a:endParaRPr>
          </a:p>
          <a:p>
            <a:pPr marL="457200" lvl="0" indent="-381000" algn="l" rtl="0">
              <a:lnSpc>
                <a:spcPct val="90000"/>
              </a:lnSpc>
              <a:spcBef>
                <a:spcPts val="0"/>
              </a:spcBef>
              <a:spcAft>
                <a:spcPts val="0"/>
              </a:spcAft>
              <a:buClr>
                <a:schemeClr val="dk1"/>
              </a:buClr>
              <a:buSzPts val="2400"/>
              <a:buFont typeface="Source Code Pro"/>
              <a:buChar char="●"/>
            </a:pPr>
            <a:r>
              <a:rPr lang="en-US" sz="2400">
                <a:solidFill>
                  <a:schemeClr val="dk2"/>
                </a:solidFill>
                <a:latin typeface="Source Code Pro"/>
                <a:ea typeface="Source Code Pro"/>
                <a:cs typeface="Source Code Pro"/>
                <a:sym typeface="Source Code Pro"/>
              </a:rPr>
              <a:t>Link your previous work</a:t>
            </a:r>
            <a:endParaRPr sz="2400">
              <a:solidFill>
                <a:schemeClr val="dk2"/>
              </a:solidFill>
              <a:latin typeface="Source Code Pro"/>
              <a:ea typeface="Source Code Pro"/>
              <a:cs typeface="Source Code Pro"/>
              <a:sym typeface="Source Code Pro"/>
            </a:endParaRPr>
          </a:p>
          <a:p>
            <a:pPr marL="457200" lvl="0" indent="-381000" algn="l" rtl="0">
              <a:lnSpc>
                <a:spcPct val="90000"/>
              </a:lnSpc>
              <a:spcBef>
                <a:spcPts val="0"/>
              </a:spcBef>
              <a:spcAft>
                <a:spcPts val="0"/>
              </a:spcAft>
              <a:buClr>
                <a:schemeClr val="dk1"/>
              </a:buClr>
              <a:buSzPts val="2400"/>
              <a:buFont typeface="Source Code Pro"/>
              <a:buChar char="●"/>
            </a:pPr>
            <a:r>
              <a:rPr lang="en-US" sz="2400">
                <a:solidFill>
                  <a:schemeClr val="dk2"/>
                </a:solidFill>
                <a:latin typeface="Source Code Pro"/>
                <a:ea typeface="Source Code Pro"/>
                <a:cs typeface="Source Code Pro"/>
                <a:sym typeface="Source Code Pro"/>
              </a:rPr>
              <a:t>references?</a:t>
            </a:r>
            <a:endParaRPr sz="2400">
              <a:solidFill>
                <a:schemeClr val="dk2"/>
              </a:solidFill>
              <a:latin typeface="Source Code Pro"/>
              <a:ea typeface="Source Code Pro"/>
              <a:cs typeface="Source Code Pro"/>
              <a:sym typeface="Source Code Pro"/>
            </a:endParaRPr>
          </a:p>
        </p:txBody>
      </p:sp>
      <p:sp>
        <p:nvSpPr>
          <p:cNvPr id="99" name="Google Shape;99;gfd85531278_0_5"/>
          <p:cNvSpPr txBox="1"/>
          <p:nvPr/>
        </p:nvSpPr>
        <p:spPr>
          <a:xfrm>
            <a:off x="4629450" y="1446050"/>
            <a:ext cx="4567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a:solidFill>
                  <a:schemeClr val="dk1"/>
                </a:solidFill>
                <a:latin typeface="Source Code Pro"/>
                <a:ea typeface="Source Code Pro"/>
                <a:cs typeface="Source Code Pro"/>
                <a:sym typeface="Source Code Pro"/>
              </a:rPr>
              <a:t>Nice To Haves</a:t>
            </a:r>
            <a:endParaRPr sz="3000">
              <a:solidFill>
                <a:schemeClr val="dk1"/>
              </a:solidFill>
              <a:latin typeface="Source Code Pro"/>
              <a:ea typeface="Source Code Pro"/>
              <a:cs typeface="Source Code Pro"/>
              <a:sym typeface="Source Code Pro"/>
            </a:endParaRPr>
          </a:p>
        </p:txBody>
      </p:sp>
      <p:pic>
        <p:nvPicPr>
          <p:cNvPr id="100" name="Google Shape;100;gfd85531278_0_5"/>
          <p:cNvPicPr preferRelativeResize="0"/>
          <p:nvPr/>
        </p:nvPicPr>
        <p:blipFill>
          <a:blip r:embed="rId3">
            <a:alphaModFix/>
          </a:blip>
          <a:stretch>
            <a:fillRect/>
          </a:stretch>
        </p:blipFill>
        <p:spPr>
          <a:xfrm>
            <a:off x="9831575" y="271925"/>
            <a:ext cx="2123350" cy="49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Char char="●"/>
            </a:pPr>
            <a:r>
              <a:rPr lang="en-US"/>
              <a:t>Dress appropriately</a:t>
            </a:r>
            <a:endParaRPr/>
          </a:p>
          <a:p>
            <a:pPr marL="457200" lvl="0" indent="-342900" algn="l" rtl="0">
              <a:lnSpc>
                <a:spcPct val="90000"/>
              </a:lnSpc>
              <a:spcBef>
                <a:spcPts val="0"/>
              </a:spcBef>
              <a:spcAft>
                <a:spcPts val="0"/>
              </a:spcAft>
              <a:buSzPts val="1800"/>
              <a:buChar char="●"/>
            </a:pPr>
            <a:r>
              <a:rPr lang="en-US"/>
              <a:t>Read through company website and vacancy</a:t>
            </a:r>
            <a:endParaRPr/>
          </a:p>
          <a:p>
            <a:pPr marL="457200" lvl="0" indent="-342900" algn="l" rtl="0">
              <a:lnSpc>
                <a:spcPct val="90000"/>
              </a:lnSpc>
              <a:spcBef>
                <a:spcPts val="0"/>
              </a:spcBef>
              <a:spcAft>
                <a:spcPts val="0"/>
              </a:spcAft>
              <a:buSzPts val="1800"/>
              <a:buChar char="●"/>
            </a:pPr>
            <a:r>
              <a:rPr lang="en-US"/>
              <a:t>Know who you will meet</a:t>
            </a:r>
            <a:endParaRPr/>
          </a:p>
          <a:p>
            <a:pPr marL="457200" lvl="0" indent="-342900" algn="l" rtl="0">
              <a:lnSpc>
                <a:spcPct val="90000"/>
              </a:lnSpc>
              <a:spcBef>
                <a:spcPts val="0"/>
              </a:spcBef>
              <a:spcAft>
                <a:spcPts val="0"/>
              </a:spcAft>
              <a:buSzPts val="1800"/>
              <a:buChar char="●"/>
            </a:pPr>
            <a:r>
              <a:rPr lang="en-US"/>
              <a:t>Body language</a:t>
            </a:r>
            <a:endParaRPr/>
          </a:p>
          <a:p>
            <a:pPr marL="457200" lvl="0" indent="-342900" algn="l" rtl="0">
              <a:lnSpc>
                <a:spcPct val="90000"/>
              </a:lnSpc>
              <a:spcBef>
                <a:spcPts val="0"/>
              </a:spcBef>
              <a:spcAft>
                <a:spcPts val="0"/>
              </a:spcAft>
              <a:buSzPts val="1800"/>
              <a:buChar char="●"/>
            </a:pPr>
            <a:r>
              <a:rPr lang="en-US"/>
              <a:t>To the point</a:t>
            </a:r>
            <a:endParaRPr/>
          </a:p>
        </p:txBody>
      </p:sp>
      <p:sp>
        <p:nvSpPr>
          <p:cNvPr id="106" name="Google Shape;106;p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a:t>How to present yourself </a:t>
            </a:r>
            <a:endParaRPr/>
          </a:p>
          <a:p>
            <a:pPr marL="0" lvl="0" indent="0" algn="l" rtl="0">
              <a:spcBef>
                <a:spcPts val="0"/>
              </a:spcBef>
              <a:spcAft>
                <a:spcPts val="0"/>
              </a:spcAft>
              <a:buNone/>
            </a:pPr>
            <a:r>
              <a:rPr lang="en-US" sz="2800"/>
              <a:t>In real life</a:t>
            </a:r>
            <a:endParaRPr/>
          </a:p>
        </p:txBody>
      </p:sp>
      <p:pic>
        <p:nvPicPr>
          <p:cNvPr id="107" name="Google Shape;107;p4"/>
          <p:cNvPicPr preferRelativeResize="0"/>
          <p:nvPr/>
        </p:nvPicPr>
        <p:blipFill>
          <a:blip r:embed="rId3">
            <a:alphaModFix/>
          </a:blip>
          <a:stretch>
            <a:fillRect/>
          </a:stretch>
        </p:blipFill>
        <p:spPr>
          <a:xfrm>
            <a:off x="9831575" y="271925"/>
            <a:ext cx="2123350" cy="49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1007280097f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Other tips to prep your interview</a:t>
            </a:r>
            <a:endParaRPr/>
          </a:p>
        </p:txBody>
      </p:sp>
      <p:sp>
        <p:nvSpPr>
          <p:cNvPr id="113" name="Google Shape;113;g1007280097f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0" algn="l" rtl="0">
              <a:spcBef>
                <a:spcPts val="1000"/>
              </a:spcBef>
              <a:spcAft>
                <a:spcPts val="0"/>
              </a:spcAft>
              <a:buNone/>
            </a:pPr>
            <a:endParaRPr/>
          </a:p>
          <a:p>
            <a:pPr marL="457200" lvl="0" indent="-342900" algn="l" rtl="0">
              <a:spcBef>
                <a:spcPts val="1600"/>
              </a:spcBef>
              <a:spcAft>
                <a:spcPts val="0"/>
              </a:spcAft>
              <a:buSzPts val="1800"/>
              <a:buChar char="●"/>
            </a:pPr>
            <a:r>
              <a:rPr lang="en-US"/>
              <a:t>Make sure you arrive 5-10 minutes before your interview</a:t>
            </a:r>
            <a:endParaRPr/>
          </a:p>
          <a:p>
            <a:pPr marL="457200" lvl="0" indent="-342900" algn="l" rtl="0">
              <a:spcBef>
                <a:spcPts val="0"/>
              </a:spcBef>
              <a:spcAft>
                <a:spcPts val="0"/>
              </a:spcAft>
              <a:buSzPts val="1800"/>
              <a:buChar char="●"/>
            </a:pPr>
            <a:r>
              <a:rPr lang="en-US"/>
              <a:t>Prepare your travel time/online meeting set-up</a:t>
            </a:r>
            <a:endParaRPr/>
          </a:p>
          <a:p>
            <a:pPr marL="457200" lvl="0" indent="-342900" algn="l" rtl="0">
              <a:spcBef>
                <a:spcPts val="0"/>
              </a:spcBef>
              <a:spcAft>
                <a:spcPts val="0"/>
              </a:spcAft>
              <a:buSzPts val="1800"/>
              <a:buChar char="●"/>
            </a:pPr>
            <a:r>
              <a:rPr lang="en-US"/>
              <a:t>Have an emergency contact number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Examples</a:t>
            </a:r>
            <a:endParaRPr/>
          </a:p>
        </p:txBody>
      </p:sp>
      <p:sp>
        <p:nvSpPr>
          <p:cNvPr id="119" name="Google Shape;1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Examples of good and bad resumes </a:t>
            </a:r>
            <a:endParaRPr/>
          </a:p>
          <a:p>
            <a:pPr marL="685800" lvl="1" indent="-228600" algn="l" rtl="0">
              <a:lnSpc>
                <a:spcPct val="90000"/>
              </a:lnSpc>
              <a:spcBef>
                <a:spcPts val="0"/>
              </a:spcBef>
              <a:spcAft>
                <a:spcPts val="0"/>
              </a:spcAft>
              <a:buSzPts val="1800"/>
              <a:buChar char="○"/>
            </a:pPr>
            <a:r>
              <a:rPr lang="en-US"/>
              <a:t>there is NO one-size-fits-all</a:t>
            </a:r>
            <a:endParaRPr/>
          </a:p>
          <a:p>
            <a:pPr marL="228600" lvl="0" indent="-228600" algn="l" rtl="0">
              <a:lnSpc>
                <a:spcPct val="90000"/>
              </a:lnSpc>
              <a:spcBef>
                <a:spcPts val="1000"/>
              </a:spcBef>
              <a:spcAft>
                <a:spcPts val="0"/>
              </a:spcAft>
              <a:buClr>
                <a:schemeClr val="dk1"/>
              </a:buClr>
              <a:buSzPts val="2800"/>
              <a:buChar char="●"/>
            </a:pPr>
            <a:r>
              <a:rPr lang="en-US"/>
              <a:t>Think about what the company wants to read</a:t>
            </a:r>
            <a:endParaRPr/>
          </a:p>
          <a:p>
            <a:pPr marL="685800" lvl="1" indent="-228600" algn="l" rtl="0">
              <a:lnSpc>
                <a:spcPct val="90000"/>
              </a:lnSpc>
              <a:spcBef>
                <a:spcPts val="0"/>
              </a:spcBef>
              <a:spcAft>
                <a:spcPts val="0"/>
              </a:spcAft>
              <a:buSzPts val="1800"/>
              <a:buChar char="○"/>
            </a:pPr>
            <a:r>
              <a:rPr lang="en-US"/>
              <a:t>When you say you are a good communicator - explain! </a:t>
            </a:r>
            <a:endParaRPr/>
          </a:p>
          <a:p>
            <a:pPr marL="685800" lvl="1" indent="-228600" algn="l" rtl="0">
              <a:lnSpc>
                <a:spcPct val="90000"/>
              </a:lnSpc>
              <a:spcBef>
                <a:spcPts val="0"/>
              </a:spcBef>
              <a:spcAft>
                <a:spcPts val="0"/>
              </a:spcAft>
              <a:buSzPts val="1800"/>
              <a:buChar char="○"/>
            </a:pPr>
            <a:r>
              <a:rPr lang="en-US"/>
              <a:t>What can you add to the company vs. what I can offer</a:t>
            </a:r>
            <a:endParaRPr/>
          </a:p>
          <a:p>
            <a:pPr marL="685800" lvl="1" indent="-228600" algn="l" rtl="0">
              <a:lnSpc>
                <a:spcPct val="90000"/>
              </a:lnSpc>
              <a:spcBef>
                <a:spcPts val="0"/>
              </a:spcBef>
              <a:spcAft>
                <a:spcPts val="0"/>
              </a:spcAft>
              <a:buSzPts val="1800"/>
              <a:buChar char="○"/>
            </a:pPr>
            <a:r>
              <a:rPr lang="en-US"/>
              <a:t>Phrases to use: i excel at, i master rather than i’m good at</a:t>
            </a:r>
            <a:endParaRPr/>
          </a:p>
          <a:p>
            <a:pPr marL="685800" lvl="1" indent="-228600" algn="l" rtl="0">
              <a:lnSpc>
                <a:spcPct val="90000"/>
              </a:lnSpc>
              <a:spcBef>
                <a:spcPts val="0"/>
              </a:spcBef>
              <a:spcAft>
                <a:spcPts val="0"/>
              </a:spcAft>
              <a:buSzPts val="1800"/>
              <a:buChar char="○"/>
            </a:pPr>
            <a:r>
              <a:rPr lang="en-US"/>
              <a:t>Give examples</a:t>
            </a:r>
            <a:endParaRPr/>
          </a:p>
          <a:p>
            <a:pPr marL="1143000" lvl="2" indent="-228600" algn="l" rtl="0">
              <a:lnSpc>
                <a:spcPct val="90000"/>
              </a:lnSpc>
              <a:spcBef>
                <a:spcPts val="1000"/>
              </a:spcBef>
              <a:spcAft>
                <a:spcPts val="0"/>
              </a:spcAft>
              <a:buSzPts val="1800"/>
              <a:buChar char="■"/>
            </a:pPr>
            <a:r>
              <a:rPr lang="en-US"/>
              <a:t>e.g. projects you worked on, internships, papers,...</a:t>
            </a:r>
            <a:endParaRPr/>
          </a:p>
          <a:p>
            <a:pPr marL="0" lvl="0" indent="0" algn="l" rtl="0">
              <a:lnSpc>
                <a:spcPct val="90000"/>
              </a:lnSpc>
              <a:spcBef>
                <a:spcPts val="1000"/>
              </a:spcBef>
              <a:spcAft>
                <a:spcPts val="1600"/>
              </a:spcAft>
              <a:buClr>
                <a:schemeClr val="dk1"/>
              </a:buClr>
              <a:buSzPts val="2800"/>
              <a:buNone/>
            </a:pPr>
            <a:endParaRPr/>
          </a:p>
        </p:txBody>
      </p:sp>
      <p:pic>
        <p:nvPicPr>
          <p:cNvPr id="120" name="Google Shape;120;p5"/>
          <p:cNvPicPr preferRelativeResize="0"/>
          <p:nvPr/>
        </p:nvPicPr>
        <p:blipFill>
          <a:blip r:embed="rId3">
            <a:alphaModFix/>
          </a:blip>
          <a:stretch>
            <a:fillRect/>
          </a:stretch>
        </p:blipFill>
        <p:spPr>
          <a:xfrm>
            <a:off x="9831575" y="271925"/>
            <a:ext cx="2123350" cy="49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1007280097f_0_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26" name="Google Shape;126;g1007280097f_0_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a:p>
        </p:txBody>
      </p:sp>
      <p:pic>
        <p:nvPicPr>
          <p:cNvPr id="127" name="Google Shape;127;g1007280097f_0_5"/>
          <p:cNvPicPr preferRelativeResize="0"/>
          <p:nvPr/>
        </p:nvPicPr>
        <p:blipFill>
          <a:blip r:embed="rId3">
            <a:alphaModFix/>
          </a:blip>
          <a:stretch>
            <a:fillRect/>
          </a:stretch>
        </p:blipFill>
        <p:spPr>
          <a:xfrm>
            <a:off x="2786771" y="0"/>
            <a:ext cx="6618458" cy="6858000"/>
          </a:xfrm>
          <a:prstGeom prst="rect">
            <a:avLst/>
          </a:prstGeom>
          <a:noFill/>
          <a:ln>
            <a:noFill/>
          </a:ln>
        </p:spPr>
      </p:pic>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1341</Words>
  <Application>Microsoft Office PowerPoint</Application>
  <PresentationFormat>Widescreen</PresentationFormat>
  <Paragraphs>134</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Amatic SC</vt:lpstr>
      <vt:lpstr>Calibri</vt:lpstr>
      <vt:lpstr>Source Code Pro</vt:lpstr>
      <vt:lpstr>Beach Day</vt:lpstr>
      <vt:lpstr>How to present yourself </vt:lpstr>
      <vt:lpstr>Intro </vt:lpstr>
      <vt:lpstr>Who are we?</vt:lpstr>
      <vt:lpstr>How to present yourself  Online </vt:lpstr>
      <vt:lpstr>How to present yourself  Online </vt:lpstr>
      <vt:lpstr>How to present yourself  In real life</vt:lpstr>
      <vt:lpstr>Other tips to prep your interview</vt:lpstr>
      <vt:lpstr>Examples</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present yourself </dc:title>
  <dc:creator>Lorine Pulmans</dc:creator>
  <cp:lastModifiedBy>g t</cp:lastModifiedBy>
  <cp:revision>1</cp:revision>
  <dcterms:created xsi:type="dcterms:W3CDTF">2021-11-03T11:17:22Z</dcterms:created>
  <dcterms:modified xsi:type="dcterms:W3CDTF">2021-11-09T15:58:16Z</dcterms:modified>
</cp:coreProperties>
</file>