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9" r:id="rId3"/>
    <p:sldId id="261" r:id="rId4"/>
    <p:sldId id="268" r:id="rId5"/>
    <p:sldId id="269" r:id="rId6"/>
    <p:sldId id="260" r:id="rId7"/>
    <p:sldId id="267" r:id="rId8"/>
    <p:sldId id="270" r:id="rId9"/>
    <p:sldId id="273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5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4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31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844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76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365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38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52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467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30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3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2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60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5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21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1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00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5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87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yourfuturebe.slack.com/team/U01G7SKVB1U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gilemanifesto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B750-F04E-4315-9ECC-4740F82E0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868" y="1752599"/>
            <a:ext cx="8689976" cy="1371599"/>
          </a:xfrm>
        </p:spPr>
        <p:txBody>
          <a:bodyPr>
            <a:normAutofit/>
          </a:bodyPr>
          <a:lstStyle/>
          <a:p>
            <a:r>
              <a:rPr lang="nl-BE" dirty="0"/>
              <a:t>Agile &amp; SCRUM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A57A7-E45E-4028-A040-A704BB53A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1" y="3240074"/>
            <a:ext cx="8689976" cy="1371599"/>
          </a:xfrm>
        </p:spPr>
        <p:txBody>
          <a:bodyPr/>
          <a:lstStyle/>
          <a:p>
            <a:r>
              <a:rPr lang="nl-BE" dirty="0"/>
              <a:t>Hack Your Future Belgium 2021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B8CF5-C671-475C-9EAA-A7188C27F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061" y="3878248"/>
            <a:ext cx="12858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15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imeline&#10;&#10;Description automatically generated">
            <a:extLst>
              <a:ext uri="{FF2B5EF4-FFF2-40B4-BE49-F238E27FC236}">
                <a16:creationId xmlns:a16="http://schemas.microsoft.com/office/drawing/2014/main" id="{707838EE-FDF5-4AB5-9977-84F0A2E43EC6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1131837" y="53283"/>
            <a:ext cx="9983838" cy="6707750"/>
          </a:xfrm>
        </p:spPr>
      </p:pic>
    </p:spTree>
    <p:extLst>
      <p:ext uri="{BB962C8B-B14F-4D97-AF65-F5344CB8AC3E}">
        <p14:creationId xmlns:p14="http://schemas.microsoft.com/office/powerpoint/2010/main" val="477992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ny Questions Or Comments Clipart (600x600), Png Download">
            <a:extLst>
              <a:ext uri="{FF2B5EF4-FFF2-40B4-BE49-F238E27FC236}">
                <a16:creationId xmlns:a16="http://schemas.microsoft.com/office/drawing/2014/main" id="{C843C5E7-29A3-42D4-9D52-C297BA77A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715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6DBDF9-1E88-42D7-8D88-400ADC669C78}"/>
              </a:ext>
            </a:extLst>
          </p:cNvPr>
          <p:cNvSpPr txBox="1"/>
          <p:nvPr/>
        </p:nvSpPr>
        <p:spPr>
          <a:xfrm>
            <a:off x="665826" y="5522968"/>
            <a:ext cx="56111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Your coaches are your </a:t>
            </a:r>
          </a:p>
          <a:p>
            <a:r>
              <a:rPr lang="nl-BE" dirty="0"/>
              <a:t>best friend, but you can</a:t>
            </a:r>
          </a:p>
          <a:p>
            <a:r>
              <a:rPr lang="nl-BE" dirty="0"/>
              <a:t>also reach me on the HYF Slack</a:t>
            </a:r>
          </a:p>
          <a:p>
            <a:r>
              <a:rPr lang="en-US" dirty="0">
                <a:hlinkClick r:id="rId3"/>
              </a:rPr>
              <a:t>https://hackyourfuturebe.slack.com/team/U01G7SKVB1U</a:t>
            </a:r>
            <a:r>
              <a:rPr lang="nl-BE" dirty="0"/>
              <a:t>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60839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>
            <a:extLst>
              <a:ext uri="{FF2B5EF4-FFF2-40B4-BE49-F238E27FC236}">
                <a16:creationId xmlns:a16="http://schemas.microsoft.com/office/drawing/2014/main" id="{C31AA009-40AD-4098-8AE7-680CA35C6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Rectangle 11">
            <a:extLst>
              <a:ext uri="{FF2B5EF4-FFF2-40B4-BE49-F238E27FC236}">
                <a16:creationId xmlns:a16="http://schemas.microsoft.com/office/drawing/2014/main" id="{A4921F60-5118-4274-90FB-B9934DC83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4000">
                <a:srgbClr val="B8B8B8">
                  <a:alpha val="8000"/>
                </a:srgbClr>
              </a:gs>
              <a:gs pos="100000">
                <a:schemeClr val="bg1">
                  <a:lumMod val="50000"/>
                  <a:alpha val="29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AE93B-3EA0-4FA6-A4EC-DD974361B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642004"/>
            <a:ext cx="5452532" cy="32487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Agile mindset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B7FE3-2684-4FAE-B9C8-37EE71664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80080" y="1642004"/>
            <a:ext cx="3141857" cy="32487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different way of looking at working together</a:t>
            </a:r>
          </a:p>
        </p:txBody>
      </p:sp>
    </p:spTree>
    <p:extLst>
      <p:ext uri="{BB962C8B-B14F-4D97-AF65-F5344CB8AC3E}">
        <p14:creationId xmlns:p14="http://schemas.microsoft.com/office/powerpoint/2010/main" val="359274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7FDAA88F-5D25-49B0-B1C5-DC899E4A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65125039-CA3B-4EBD-9365-54FA912E4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ounded Rectangle 5">
            <a:extLst>
              <a:ext uri="{FF2B5EF4-FFF2-40B4-BE49-F238E27FC236}">
                <a16:creationId xmlns:a16="http://schemas.microsoft.com/office/drawing/2014/main" id="{90E712EA-29C8-427E-A8F2-38BB66849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7439" y="1215213"/>
            <a:ext cx="6005039" cy="4940394"/>
          </a:xfrm>
          <a:prstGeom prst="roundRect">
            <a:avLst>
              <a:gd name="adj" fmla="val 4448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endParaRPr lang="en-US" sz="3200" cap="all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8D59B09-84F7-493C-895D-74002D4480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1" r="5554" b="-1"/>
          <a:stretch/>
        </p:blipFill>
        <p:spPr bwMode="auto">
          <a:xfrm>
            <a:off x="1371419" y="1678055"/>
            <a:ext cx="5037079" cy="401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F81E24BF-59C1-4F7E-B758-FC580AE6D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7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955A0E-5400-4FB8-ABFF-7AC3185ED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957486"/>
            <a:ext cx="3707844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What’s this “agile” all about?</a:t>
            </a:r>
          </a:p>
        </p:txBody>
      </p:sp>
    </p:spTree>
    <p:extLst>
      <p:ext uri="{BB962C8B-B14F-4D97-AF65-F5344CB8AC3E}">
        <p14:creationId xmlns:p14="http://schemas.microsoft.com/office/powerpoint/2010/main" val="10740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CE9C-D2E4-4FBC-AC87-0EEEC9D6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Agile Manifesto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1E6FF-E24C-4F70-A6F0-2E276271AA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https://agilemanifesto.org/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Individuals and interactions 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over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processes and tools</a:t>
            </a:r>
            <a:b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Working software 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over comprehensive documentation</a:t>
            </a:r>
            <a:b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Customer collaboration 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over contract negotiation</a:t>
            </a:r>
            <a:b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Responding to change 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over following a plan</a:t>
            </a:r>
            <a:b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That is, while there is value in the items on</a:t>
            </a:r>
            <a:br>
              <a:rPr lang="en-US" sz="1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right, we value the items on the left more</a:t>
            </a:r>
          </a:p>
          <a:p>
            <a:pPr marL="0" indent="0" algn="ctr">
              <a:buNone/>
            </a:pP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740924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7F76-D51B-4DF1-AC2C-C52675CE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Classic waterfall versus agile</a:t>
            </a:r>
            <a:endParaRPr lang="en-B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235C94-64BC-447E-8E77-3F9952DBC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Waterfall</a:t>
            </a:r>
            <a:endParaRPr lang="en-BE" dirty="0"/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4B8C5219-7CDF-490C-A18B-0E2CEC5C3DB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8855" y="3291321"/>
            <a:ext cx="4251762" cy="274002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23A365C-2E0A-48FE-BA9C-F37BE9633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BE" dirty="0"/>
              <a:t>Agile</a:t>
            </a:r>
            <a:endParaRPr lang="en-BE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C8C35130-F4A8-4D7A-8FF6-E99BD8D829C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202927" y="4124799"/>
            <a:ext cx="5105400" cy="190654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C6C35B-964F-49EF-B91F-E0BF27E5E52F}"/>
              </a:ext>
            </a:extLst>
          </p:cNvPr>
          <p:cNvSpPr txBox="1"/>
          <p:nvPr/>
        </p:nvSpPr>
        <p:spPr>
          <a:xfrm>
            <a:off x="6324577" y="3126240"/>
            <a:ext cx="48621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Break down that lengthy waterfall into a series</a:t>
            </a:r>
          </a:p>
          <a:p>
            <a:r>
              <a:rPr lang="nl-BE" dirty="0"/>
              <a:t>of short successive iterations, which all contain</a:t>
            </a:r>
          </a:p>
          <a:p>
            <a:r>
              <a:rPr lang="nl-BE" dirty="0"/>
              <a:t>the same basic activities. Show results per iteration.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99369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44FBBA-92B8-453E-ABEE-B82EC998FD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86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58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65E2D7E-B7BD-404F-9F71-D6620D37B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961E6E9-32F8-427F-BC76-2C1E1EE4F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48643" y="1009068"/>
            <a:ext cx="6299887" cy="47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D214CD-18C4-44C4-89DD-E47E48485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74" y="2367092"/>
            <a:ext cx="3740509" cy="388130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/>
              <a:t>If things don’t</a:t>
            </a:r>
          </a:p>
          <a:p>
            <a:pPr algn="ctr"/>
            <a:r>
              <a:rPr lang="en-US" sz="3600" b="1" dirty="0"/>
              <a:t>go as planned, </a:t>
            </a:r>
          </a:p>
          <a:p>
            <a:pPr algn="ctr"/>
            <a:r>
              <a:rPr lang="en-US" sz="3600" b="1" dirty="0"/>
              <a:t>don’t panic,</a:t>
            </a:r>
          </a:p>
          <a:p>
            <a:pPr algn="ctr"/>
            <a:r>
              <a:rPr lang="en-US" sz="3600" b="1" dirty="0"/>
              <a:t>but adapt 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8B3AA-BD3A-4D15-BEFF-BE3C940D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And remember ...</a:t>
            </a:r>
          </a:p>
        </p:txBody>
      </p:sp>
    </p:spTree>
    <p:extLst>
      <p:ext uri="{BB962C8B-B14F-4D97-AF65-F5344CB8AC3E}">
        <p14:creationId xmlns:p14="http://schemas.microsoft.com/office/powerpoint/2010/main" val="41553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AE93B-3EA0-4FA6-A4EC-DD974361B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642004"/>
            <a:ext cx="5452532" cy="32487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SCRUM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B7FE3-2684-4FAE-B9C8-37EE71664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80080" y="1642004"/>
            <a:ext cx="3141857" cy="32487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prescriptive set of rules and practices that help teams work in agile fashion</a:t>
            </a:r>
          </a:p>
        </p:txBody>
      </p:sp>
    </p:spTree>
    <p:extLst>
      <p:ext uri="{BB962C8B-B14F-4D97-AF65-F5344CB8AC3E}">
        <p14:creationId xmlns:p14="http://schemas.microsoft.com/office/powerpoint/2010/main" val="400380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C04E-DCF5-4C85-B542-79261E36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243" y="236777"/>
            <a:ext cx="10364451" cy="1596177"/>
          </a:xfrm>
        </p:spPr>
        <p:txBody>
          <a:bodyPr>
            <a:normAutofit/>
          </a:bodyPr>
          <a:lstStyle/>
          <a:p>
            <a:r>
              <a:rPr lang="nl-BE" sz="2800" dirty="0"/>
              <a:t>See next slide for a more conventional overview </a:t>
            </a:r>
            <a:r>
              <a:rPr lang="nl-BE" sz="2800" dirty="0">
                <a:sym typeface="Wingdings" panose="05000000000000000000" pitchFamily="2" charset="2"/>
              </a:rPr>
              <a:t></a:t>
            </a:r>
            <a:endParaRPr lang="en-BE" sz="2800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A13937D-794A-4364-BA22-1802791BEF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006397"/>
              </p:ext>
            </p:extLst>
          </p:nvPr>
        </p:nvGraphicFramePr>
        <p:xfrm>
          <a:off x="1171410" y="1287262"/>
          <a:ext cx="9849180" cy="5428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793126" imgH="4846083" progId="AcroExch.Document.DC">
                  <p:embed/>
                </p:oleObj>
              </mc:Choice>
              <mc:Fallback>
                <p:oleObj name="Acrobat Document" r:id="rId2" imgW="8793126" imgH="4846083" progId="AcroExch.Document.DC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537FE0CC-3CFA-4E3F-8B43-C23865C93A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71410" y="1287262"/>
                        <a:ext cx="9849180" cy="5428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111513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184</TotalTime>
  <Words>186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Tw Cen MT</vt:lpstr>
      <vt:lpstr>Droplet</vt:lpstr>
      <vt:lpstr>Adobe Acrobat Document</vt:lpstr>
      <vt:lpstr>Agile &amp; SCRUM</vt:lpstr>
      <vt:lpstr>Agile mindset</vt:lpstr>
      <vt:lpstr>What’s this “agile” all about?</vt:lpstr>
      <vt:lpstr>Agile Manifesto</vt:lpstr>
      <vt:lpstr>Classic waterfall versus agile</vt:lpstr>
      <vt:lpstr>PowerPoint Presentation</vt:lpstr>
      <vt:lpstr>And remember ...</vt:lpstr>
      <vt:lpstr>SCRUM FRAMEWORK</vt:lpstr>
      <vt:lpstr>See next slide for a more conventional overview 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and scrum traning for HYF</dc:title>
  <dc:creator>Kris Baes</dc:creator>
  <cp:lastModifiedBy>Kris Baes</cp:lastModifiedBy>
  <cp:revision>9</cp:revision>
  <dcterms:created xsi:type="dcterms:W3CDTF">2020-06-04T11:37:51Z</dcterms:created>
  <dcterms:modified xsi:type="dcterms:W3CDTF">2021-04-25T12:00:37Z</dcterms:modified>
</cp:coreProperties>
</file>