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1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5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53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5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3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DBA4-EF48-42D1-A407-6DED48F06A9F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FBE82-5D74-43F2-AE1F-F73AE402C6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1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Maquette interface méthodes de calcul de points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4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19348" y="1476102"/>
            <a:ext cx="9849395" cy="478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157445" y="1690688"/>
            <a:ext cx="817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Comparaison de différentes méthodes de calcul de points pour le canoë-kayak slalom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60517"/>
              </p:ext>
            </p:extLst>
          </p:nvPr>
        </p:nvGraphicFramePr>
        <p:xfrm>
          <a:off x="2032000" y="227460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3846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384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3343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421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Accueil</a:t>
                      </a:r>
                      <a:endParaRPr lang="fr-FR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Détails des</a:t>
                      </a:r>
                      <a:r>
                        <a:rPr lang="fr-F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méthodes</a:t>
                      </a:r>
                      <a:endParaRPr lang="fr-FR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Simulation de classements</a:t>
                      </a:r>
                      <a:endParaRPr lang="fr-FR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Lien</a:t>
                      </a:r>
                      <a:r>
                        <a:rPr lang="fr-F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vers le code (</a:t>
                      </a:r>
                      <a:r>
                        <a:rPr lang="fr-FR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fr-FR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770574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29797" y="3277772"/>
            <a:ext cx="28135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Blablabla pourquoi je fais ça</a:t>
            </a:r>
          </a:p>
          <a:p>
            <a:endParaRPr lang="fr-FR" dirty="0"/>
          </a:p>
          <a:p>
            <a:r>
              <a:rPr lang="fr-FR" dirty="0" smtClean="0"/>
              <a:t>Bla</a:t>
            </a:r>
          </a:p>
          <a:p>
            <a:endParaRPr lang="fr-FR" dirty="0"/>
          </a:p>
          <a:p>
            <a:r>
              <a:rPr lang="fr-FR" dirty="0" err="1" smtClean="0"/>
              <a:t>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506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Maquette interface méthodes de calcul de points</vt:lpstr>
      <vt:lpstr>Page d’accueil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Maquette interface méthodes de calcul de points</dc:title>
  <dc:creator>dampeyrou charles</dc:creator>
  <cp:lastModifiedBy>dampeyrou charles</cp:lastModifiedBy>
  <cp:revision>2</cp:revision>
  <dcterms:created xsi:type="dcterms:W3CDTF">2021-01-04T23:10:58Z</dcterms:created>
  <dcterms:modified xsi:type="dcterms:W3CDTF">2021-01-04T23:17:32Z</dcterms:modified>
</cp:coreProperties>
</file>