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0188F1-A6D4-492C-BCDF-87516FC64D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1A5FE6-BBE3-4DC9-91D6-CD4E6E66437F}">
      <dgm:prSet phldrT="[Texte]"/>
      <dgm:spPr/>
      <dgm:t>
        <a:bodyPr/>
        <a:lstStyle/>
        <a:p>
          <a:r>
            <a:rPr lang="fr-FR" dirty="0" smtClean="0"/>
            <a:t>Participation</a:t>
          </a:r>
          <a:endParaRPr lang="fr-FR" dirty="0"/>
        </a:p>
      </dgm:t>
    </dgm:pt>
    <dgm:pt modelId="{8869F334-3F8D-495D-8AAC-E5DD5959DC52}" type="parTrans" cxnId="{FC3D98B3-0823-4776-8B43-F6077CB9D606}">
      <dgm:prSet/>
      <dgm:spPr/>
      <dgm:t>
        <a:bodyPr/>
        <a:lstStyle/>
        <a:p>
          <a:endParaRPr lang="fr-FR"/>
        </a:p>
      </dgm:t>
    </dgm:pt>
    <dgm:pt modelId="{6E44C864-F5C4-4C5F-808A-EC357542073D}" type="sibTrans" cxnId="{FC3D98B3-0823-4776-8B43-F6077CB9D606}">
      <dgm:prSet/>
      <dgm:spPr/>
      <dgm:t>
        <a:bodyPr/>
        <a:lstStyle/>
        <a:p>
          <a:endParaRPr lang="fr-FR"/>
        </a:p>
      </dgm:t>
    </dgm:pt>
    <dgm:pt modelId="{A14994A2-4572-466F-BA44-05EFFA04BD95}">
      <dgm:prSet phldrT="[Texte]"/>
      <dgm:spPr/>
      <dgm:t>
        <a:bodyPr/>
        <a:lstStyle/>
        <a:p>
          <a:r>
            <a:rPr lang="fr-FR" dirty="0" smtClean="0"/>
            <a:t>Est créée lors du </a:t>
          </a:r>
          <a:r>
            <a:rPr lang="fr-FR" dirty="0" err="1" smtClean="0"/>
            <a:t>scrapping</a:t>
          </a:r>
          <a:endParaRPr lang="fr-FR" dirty="0"/>
        </a:p>
      </dgm:t>
    </dgm:pt>
    <dgm:pt modelId="{17D0A7BF-55D8-424A-BEB5-C4A6E0E9DDBC}" type="parTrans" cxnId="{6D967A63-A883-4DA6-AD78-97C76E8DA12F}">
      <dgm:prSet/>
      <dgm:spPr/>
      <dgm:t>
        <a:bodyPr/>
        <a:lstStyle/>
        <a:p>
          <a:endParaRPr lang="fr-FR"/>
        </a:p>
      </dgm:t>
    </dgm:pt>
    <dgm:pt modelId="{D4761470-C4F3-4E89-A79B-011E63263C33}" type="sibTrans" cxnId="{6D967A63-A883-4DA6-AD78-97C76E8DA12F}">
      <dgm:prSet/>
      <dgm:spPr/>
      <dgm:t>
        <a:bodyPr/>
        <a:lstStyle/>
        <a:p>
          <a:endParaRPr lang="fr-FR"/>
        </a:p>
      </dgm:t>
    </dgm:pt>
    <dgm:pt modelId="{4DC467E1-1184-4819-BB46-212760A3B242}">
      <dgm:prSet phldrT="[Texte]"/>
      <dgm:spPr/>
      <dgm:t>
        <a:bodyPr/>
        <a:lstStyle/>
        <a:p>
          <a:r>
            <a:rPr lang="fr-FR" dirty="0" smtClean="0"/>
            <a:t>Value</a:t>
          </a:r>
          <a:endParaRPr lang="fr-FR" dirty="0"/>
        </a:p>
      </dgm:t>
    </dgm:pt>
    <dgm:pt modelId="{375E0EF5-3754-4FEB-B295-8D0992F21A95}" type="parTrans" cxnId="{7FBE97A5-FFB6-43A6-8E65-10C1CBBB19AD}">
      <dgm:prSet/>
      <dgm:spPr/>
      <dgm:t>
        <a:bodyPr/>
        <a:lstStyle/>
        <a:p>
          <a:endParaRPr lang="fr-FR"/>
        </a:p>
      </dgm:t>
    </dgm:pt>
    <dgm:pt modelId="{C39EBC41-F58D-4545-B68C-E484CF5F4927}" type="sibTrans" cxnId="{7FBE97A5-FFB6-43A6-8E65-10C1CBBB19AD}">
      <dgm:prSet/>
      <dgm:spPr/>
      <dgm:t>
        <a:bodyPr/>
        <a:lstStyle/>
        <a:p>
          <a:endParaRPr lang="fr-FR"/>
        </a:p>
      </dgm:t>
    </dgm:pt>
    <dgm:pt modelId="{F5C2506A-2875-4039-86D0-830A91B659B1}">
      <dgm:prSet phldrT="[Texte]"/>
      <dgm:spPr/>
      <dgm:t>
        <a:bodyPr/>
        <a:lstStyle/>
        <a:p>
          <a:r>
            <a:rPr lang="fr-FR" dirty="0" smtClean="0"/>
            <a:t>Est créée lors de la requête d’une valeur.</a:t>
          </a:r>
          <a:endParaRPr lang="fr-FR" dirty="0"/>
        </a:p>
      </dgm:t>
    </dgm:pt>
    <dgm:pt modelId="{84B41B5A-AB32-4889-9D69-3548A32450E0}" type="parTrans" cxnId="{DA9BF4D0-2660-44AB-914A-37F0A1709BD1}">
      <dgm:prSet/>
      <dgm:spPr/>
      <dgm:t>
        <a:bodyPr/>
        <a:lstStyle/>
        <a:p>
          <a:endParaRPr lang="fr-FR"/>
        </a:p>
      </dgm:t>
    </dgm:pt>
    <dgm:pt modelId="{459C6175-933F-460D-B999-DA44928336B1}" type="sibTrans" cxnId="{DA9BF4D0-2660-44AB-914A-37F0A1709BD1}">
      <dgm:prSet/>
      <dgm:spPr/>
      <dgm:t>
        <a:bodyPr/>
        <a:lstStyle/>
        <a:p>
          <a:endParaRPr lang="fr-FR"/>
        </a:p>
      </dgm:t>
    </dgm:pt>
    <dgm:pt modelId="{5AC2733D-08BF-4115-99BD-F3FB1F511E87}">
      <dgm:prSet phldrT="[Texte]"/>
      <dgm:spPr/>
      <dgm:t>
        <a:bodyPr/>
        <a:lstStyle/>
        <a:p>
          <a:r>
            <a:rPr lang="fr-FR" dirty="0" smtClean="0"/>
            <a:t>Permet de sauvegarder les éléments inhérents à la participation (nom, catégorie, temps, type de finale), les éléments relatifs à la compétition (nom course, date, niveau, phase) ainsi que les éléments du calcul de points réalisé (valeur, points). Ces infos sont sauvegardées lors du </a:t>
          </a:r>
          <a:r>
            <a:rPr lang="fr-FR" dirty="0" err="1" smtClean="0"/>
            <a:t>scrapping</a:t>
          </a:r>
          <a:endParaRPr lang="fr-FR" dirty="0"/>
        </a:p>
      </dgm:t>
    </dgm:pt>
    <dgm:pt modelId="{B55C6608-6B38-486D-AFDA-B99FAFC8B1A1}" type="parTrans" cxnId="{DC974F54-14AC-4475-BD01-080C59702A28}">
      <dgm:prSet/>
      <dgm:spPr/>
      <dgm:t>
        <a:bodyPr/>
        <a:lstStyle/>
        <a:p>
          <a:endParaRPr lang="fr-FR"/>
        </a:p>
      </dgm:t>
    </dgm:pt>
    <dgm:pt modelId="{38FB9E2E-B2F4-4913-9919-02523BA4C4E9}" type="sibTrans" cxnId="{DC974F54-14AC-4475-BD01-080C59702A28}">
      <dgm:prSet/>
      <dgm:spPr/>
      <dgm:t>
        <a:bodyPr/>
        <a:lstStyle/>
        <a:p>
          <a:endParaRPr lang="fr-FR"/>
        </a:p>
      </dgm:t>
    </dgm:pt>
    <dgm:pt modelId="{75B92DB3-302C-4E61-88F4-A9BD26AE6E08}">
      <dgm:prSet phldrT="[Texte]"/>
      <dgm:spPr/>
      <dgm:t>
        <a:bodyPr/>
        <a:lstStyle/>
        <a:p>
          <a:r>
            <a:rPr lang="fr-FR" dirty="0" smtClean="0"/>
            <a:t>Permet de sauvegarder les informations calculées pour les différents calculs de points : valeur et points</a:t>
          </a:r>
          <a:endParaRPr lang="fr-FR" dirty="0"/>
        </a:p>
      </dgm:t>
    </dgm:pt>
    <dgm:pt modelId="{EDE463E4-FD8B-4C2A-A556-3C04F3E65DBA}" type="parTrans" cxnId="{60FC921D-7F4B-4474-B922-3B10780C36DF}">
      <dgm:prSet/>
      <dgm:spPr/>
    </dgm:pt>
    <dgm:pt modelId="{414694E6-FBDA-4ABC-A9FD-9D1A94106A03}" type="sibTrans" cxnId="{60FC921D-7F4B-4474-B922-3B10780C36DF}">
      <dgm:prSet/>
      <dgm:spPr/>
    </dgm:pt>
    <dgm:pt modelId="{5F510D6E-3929-45A4-BD5E-428BE47AB0D4}">
      <dgm:prSet phldrT="[Texte]"/>
      <dgm:spPr/>
      <dgm:t>
        <a:bodyPr/>
        <a:lstStyle/>
        <a:p>
          <a:r>
            <a:rPr lang="fr-FR" dirty="0" smtClean="0"/>
            <a:t>Utilisation cible : lors de l’utilisation de l’évolution de la moyenne (métriques ou affichage)</a:t>
          </a:r>
          <a:endParaRPr lang="fr-FR" dirty="0"/>
        </a:p>
      </dgm:t>
    </dgm:pt>
    <dgm:pt modelId="{30A3AB8A-F5CA-4737-B58E-FABA7463CFDD}" type="parTrans" cxnId="{23CA80AA-8FA8-4101-AD96-CAFC8F99061B}">
      <dgm:prSet/>
      <dgm:spPr/>
    </dgm:pt>
    <dgm:pt modelId="{D346169C-BA54-4F9B-A217-4231B5F5F987}" type="sibTrans" cxnId="{23CA80AA-8FA8-4101-AD96-CAFC8F99061B}">
      <dgm:prSet/>
      <dgm:spPr/>
    </dgm:pt>
    <dgm:pt modelId="{6AC57E1A-8322-48C0-8755-6E723587B1FC}">
      <dgm:prSet phldrT="[Texte]"/>
      <dgm:spPr/>
      <dgm:t>
        <a:bodyPr/>
        <a:lstStyle/>
        <a:p>
          <a:r>
            <a:rPr lang="fr-FR" dirty="0" smtClean="0"/>
            <a:t>Utilisation cible : lors du calcul de points, lors de l’affichage des compétitions réalisées par un athlète</a:t>
          </a:r>
          <a:endParaRPr lang="fr-FR" dirty="0"/>
        </a:p>
      </dgm:t>
    </dgm:pt>
    <dgm:pt modelId="{D4BB04EC-8228-4093-BE6D-7C89AFC000F2}" type="parTrans" cxnId="{B34E558D-1449-4511-BD16-1D195196895C}">
      <dgm:prSet/>
      <dgm:spPr/>
    </dgm:pt>
    <dgm:pt modelId="{C8F4FE23-72D4-4AFC-8E4A-F542BD0E3763}" type="sibTrans" cxnId="{B34E558D-1449-4511-BD16-1D195196895C}">
      <dgm:prSet/>
      <dgm:spPr/>
    </dgm:pt>
    <dgm:pt modelId="{D0542434-2A83-4D47-BEA6-AA18D4BCCB88}">
      <dgm:prSet phldrT="[Texte]"/>
      <dgm:spPr/>
      <dgm:t>
        <a:bodyPr/>
        <a:lstStyle/>
        <a:p>
          <a:endParaRPr lang="fr-FR" dirty="0"/>
        </a:p>
      </dgm:t>
    </dgm:pt>
    <dgm:pt modelId="{0C143F8B-9D55-41DA-B42D-5A49DA4956CE}" type="parTrans" cxnId="{D6F774E0-8B51-48BE-9631-F0B1FFD4D337}">
      <dgm:prSet/>
      <dgm:spPr/>
    </dgm:pt>
    <dgm:pt modelId="{4764EB9C-D759-4B58-B6E1-B8EBE0699A38}" type="sibTrans" cxnId="{D6F774E0-8B51-48BE-9631-F0B1FFD4D337}">
      <dgm:prSet/>
      <dgm:spPr/>
    </dgm:pt>
    <dgm:pt modelId="{733C3F83-B08E-4475-8368-AAC181373413}">
      <dgm:prSet phldrT="[Texte]"/>
      <dgm:spPr/>
      <dgm:t>
        <a:bodyPr/>
        <a:lstStyle/>
        <a:p>
          <a:endParaRPr lang="fr-FR" dirty="0"/>
        </a:p>
      </dgm:t>
    </dgm:pt>
    <dgm:pt modelId="{F66E9399-AC01-4805-9FE2-E1A9A1839D8D}" type="parTrans" cxnId="{E1FC6144-67A4-474F-AAED-C6C4F6A6CB13}">
      <dgm:prSet/>
      <dgm:spPr/>
    </dgm:pt>
    <dgm:pt modelId="{3D3DB845-F709-4847-983D-601C41E3ED08}" type="sibTrans" cxnId="{E1FC6144-67A4-474F-AAED-C6C4F6A6CB13}">
      <dgm:prSet/>
      <dgm:spPr/>
    </dgm:pt>
    <dgm:pt modelId="{58AF35E1-3987-4C10-ABEE-E5183437F34D}">
      <dgm:prSet phldrT="[Texte]"/>
      <dgm:spPr/>
      <dgm:t>
        <a:bodyPr/>
        <a:lstStyle/>
        <a:p>
          <a:r>
            <a:rPr lang="fr-FR" dirty="0" smtClean="0"/>
            <a:t>Représente la valeur à la fin de la journée, donc après toutes les phases de la journée</a:t>
          </a:r>
          <a:endParaRPr lang="fr-FR" dirty="0"/>
        </a:p>
      </dgm:t>
    </dgm:pt>
    <dgm:pt modelId="{BA83D104-E3F8-415D-B535-FCE63B715295}" type="parTrans" cxnId="{BF440E8A-90BB-4638-9C3F-9224164129DC}">
      <dgm:prSet/>
      <dgm:spPr/>
    </dgm:pt>
    <dgm:pt modelId="{6FBEA9EE-FFE6-46C2-889F-853AEE1F2768}" type="sibTrans" cxnId="{BF440E8A-90BB-4638-9C3F-9224164129DC}">
      <dgm:prSet/>
      <dgm:spPr/>
    </dgm:pt>
    <dgm:pt modelId="{7C1DF500-77D3-4D50-B518-AEB29184D80B}" type="pres">
      <dgm:prSet presAssocID="{200188F1-A6D4-492C-BCDF-87516FC64D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07E5410-78A9-4D6D-BF5B-A06354D9BFD7}" type="pres">
      <dgm:prSet presAssocID="{D81A5FE6-BBE3-4DC9-91D6-CD4E6E66437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ACA233-9E29-4D9B-93F2-708F46F801F6}" type="pres">
      <dgm:prSet presAssocID="{D81A5FE6-BBE3-4DC9-91D6-CD4E6E66437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6443FC-EBF7-4CCC-A9AD-BCCA75FC5EDC}" type="pres">
      <dgm:prSet presAssocID="{4DC467E1-1184-4819-BB46-212760A3B24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79274B-0586-4590-B48C-749BBF717C96}" type="pres">
      <dgm:prSet presAssocID="{4DC467E1-1184-4819-BB46-212760A3B24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F0C8D07-42BF-4323-9947-7A8D625CC560}" type="presOf" srcId="{58AF35E1-3987-4C10-ABEE-E5183437F34D}" destId="{0579274B-0586-4590-B48C-749BBF717C96}" srcOrd="0" destOrd="1" presId="urn:microsoft.com/office/officeart/2005/8/layout/vList2"/>
    <dgm:cxn modelId="{9349A3BA-47FA-462A-846D-690F8C1F7AB7}" type="presOf" srcId="{4DC467E1-1184-4819-BB46-212760A3B242}" destId="{4A6443FC-EBF7-4CCC-A9AD-BCCA75FC5EDC}" srcOrd="0" destOrd="0" presId="urn:microsoft.com/office/officeart/2005/8/layout/vList2"/>
    <dgm:cxn modelId="{D24AE90B-4087-4C2C-8A9E-7A3AB66FF5BF}" type="presOf" srcId="{733C3F83-B08E-4475-8368-AAC181373413}" destId="{0579274B-0586-4590-B48C-749BBF717C96}" srcOrd="0" destOrd="3" presId="urn:microsoft.com/office/officeart/2005/8/layout/vList2"/>
    <dgm:cxn modelId="{23CA80AA-8FA8-4101-AD96-CAFC8F99061B}" srcId="{4DC467E1-1184-4819-BB46-212760A3B242}" destId="{5F510D6E-3929-45A4-BD5E-428BE47AB0D4}" srcOrd="2" destOrd="0" parTransId="{30A3AB8A-F5CA-4737-B58E-FABA7463CFDD}" sibTransId="{D346169C-BA54-4F9B-A217-4231B5F5F987}"/>
    <dgm:cxn modelId="{B34E558D-1449-4511-BD16-1D195196895C}" srcId="{D81A5FE6-BBE3-4DC9-91D6-CD4E6E66437F}" destId="{6AC57E1A-8322-48C0-8755-6E723587B1FC}" srcOrd="3" destOrd="0" parTransId="{D4BB04EC-8228-4093-BE6D-7C89AFC000F2}" sibTransId="{C8F4FE23-72D4-4AFC-8E4A-F542BD0E3763}"/>
    <dgm:cxn modelId="{6D967A63-A883-4DA6-AD78-97C76E8DA12F}" srcId="{D81A5FE6-BBE3-4DC9-91D6-CD4E6E66437F}" destId="{A14994A2-4572-466F-BA44-05EFFA04BD95}" srcOrd="0" destOrd="0" parTransId="{17D0A7BF-55D8-424A-BEB5-C4A6E0E9DDBC}" sibTransId="{D4761470-C4F3-4E89-A79B-011E63263C33}"/>
    <dgm:cxn modelId="{DA9BF4D0-2660-44AB-914A-37F0A1709BD1}" srcId="{4DC467E1-1184-4819-BB46-212760A3B242}" destId="{F5C2506A-2875-4039-86D0-830A91B659B1}" srcOrd="0" destOrd="0" parTransId="{84B41B5A-AB32-4889-9D69-3548A32450E0}" sibTransId="{459C6175-933F-460D-B999-DA44928336B1}"/>
    <dgm:cxn modelId="{BF440E8A-90BB-4638-9C3F-9224164129DC}" srcId="{4DC467E1-1184-4819-BB46-212760A3B242}" destId="{58AF35E1-3987-4C10-ABEE-E5183437F34D}" srcOrd="1" destOrd="0" parTransId="{BA83D104-E3F8-415D-B535-FCE63B715295}" sibTransId="{6FBEA9EE-FFE6-46C2-889F-853AEE1F2768}"/>
    <dgm:cxn modelId="{DC974F54-14AC-4475-BD01-080C59702A28}" srcId="{D81A5FE6-BBE3-4DC9-91D6-CD4E6E66437F}" destId="{5AC2733D-08BF-4115-99BD-F3FB1F511E87}" srcOrd="1" destOrd="0" parTransId="{B55C6608-6B38-486D-AFDA-B99FAFC8B1A1}" sibTransId="{38FB9E2E-B2F4-4913-9919-02523BA4C4E9}"/>
    <dgm:cxn modelId="{60FC921D-7F4B-4474-B922-3B10780C36DF}" srcId="{D81A5FE6-BBE3-4DC9-91D6-CD4E6E66437F}" destId="{75B92DB3-302C-4E61-88F4-A9BD26AE6E08}" srcOrd="2" destOrd="0" parTransId="{EDE463E4-FD8B-4C2A-A556-3C04F3E65DBA}" sibTransId="{414694E6-FBDA-4ABC-A9FD-9D1A94106A03}"/>
    <dgm:cxn modelId="{C5150D4C-6D20-4F15-A8B9-6A09FAE454BF}" type="presOf" srcId="{75B92DB3-302C-4E61-88F4-A9BD26AE6E08}" destId="{0CACA233-9E29-4D9B-93F2-708F46F801F6}" srcOrd="0" destOrd="2" presId="urn:microsoft.com/office/officeart/2005/8/layout/vList2"/>
    <dgm:cxn modelId="{944E141E-9B02-4E2E-B423-C0673AB0E1EE}" type="presOf" srcId="{6AC57E1A-8322-48C0-8755-6E723587B1FC}" destId="{0CACA233-9E29-4D9B-93F2-708F46F801F6}" srcOrd="0" destOrd="3" presId="urn:microsoft.com/office/officeart/2005/8/layout/vList2"/>
    <dgm:cxn modelId="{9062863E-6886-4CB2-9507-F9C7DF335AB5}" type="presOf" srcId="{A14994A2-4572-466F-BA44-05EFFA04BD95}" destId="{0CACA233-9E29-4D9B-93F2-708F46F801F6}" srcOrd="0" destOrd="0" presId="urn:microsoft.com/office/officeart/2005/8/layout/vList2"/>
    <dgm:cxn modelId="{E1FC6144-67A4-474F-AAED-C6C4F6A6CB13}" srcId="{4DC467E1-1184-4819-BB46-212760A3B242}" destId="{733C3F83-B08E-4475-8368-AAC181373413}" srcOrd="3" destOrd="0" parTransId="{F66E9399-AC01-4805-9FE2-E1A9A1839D8D}" sibTransId="{3D3DB845-F709-4847-983D-601C41E3ED08}"/>
    <dgm:cxn modelId="{1F739D2F-1B9C-4267-9FF3-D2914A6097E2}" type="presOf" srcId="{5AC2733D-08BF-4115-99BD-F3FB1F511E87}" destId="{0CACA233-9E29-4D9B-93F2-708F46F801F6}" srcOrd="0" destOrd="1" presId="urn:microsoft.com/office/officeart/2005/8/layout/vList2"/>
    <dgm:cxn modelId="{8F4319BA-7AD2-4F18-BD49-AFC52B06E812}" type="presOf" srcId="{D81A5FE6-BBE3-4DC9-91D6-CD4E6E66437F}" destId="{B07E5410-78A9-4D6D-BF5B-A06354D9BFD7}" srcOrd="0" destOrd="0" presId="urn:microsoft.com/office/officeart/2005/8/layout/vList2"/>
    <dgm:cxn modelId="{D0E5FCFF-C3DD-457E-9245-19439B3B069B}" type="presOf" srcId="{200188F1-A6D4-492C-BCDF-87516FC64D91}" destId="{7C1DF500-77D3-4D50-B518-AEB29184D80B}" srcOrd="0" destOrd="0" presId="urn:microsoft.com/office/officeart/2005/8/layout/vList2"/>
    <dgm:cxn modelId="{7FBE97A5-FFB6-43A6-8E65-10C1CBBB19AD}" srcId="{200188F1-A6D4-492C-BCDF-87516FC64D91}" destId="{4DC467E1-1184-4819-BB46-212760A3B242}" srcOrd="1" destOrd="0" parTransId="{375E0EF5-3754-4FEB-B295-8D0992F21A95}" sibTransId="{C39EBC41-F58D-4545-B68C-E484CF5F4927}"/>
    <dgm:cxn modelId="{FC3D98B3-0823-4776-8B43-F6077CB9D606}" srcId="{200188F1-A6D4-492C-BCDF-87516FC64D91}" destId="{D81A5FE6-BBE3-4DC9-91D6-CD4E6E66437F}" srcOrd="0" destOrd="0" parTransId="{8869F334-3F8D-495D-8AAC-E5DD5959DC52}" sibTransId="{6E44C864-F5C4-4C5F-808A-EC357542073D}"/>
    <dgm:cxn modelId="{B21F8869-6909-4002-8470-262A3BCD5D16}" type="presOf" srcId="{5F510D6E-3929-45A4-BD5E-428BE47AB0D4}" destId="{0579274B-0586-4590-B48C-749BBF717C96}" srcOrd="0" destOrd="2" presId="urn:microsoft.com/office/officeart/2005/8/layout/vList2"/>
    <dgm:cxn modelId="{110DA496-0D26-4218-9EFC-207F26DABA3F}" type="presOf" srcId="{F5C2506A-2875-4039-86D0-830A91B659B1}" destId="{0579274B-0586-4590-B48C-749BBF717C96}" srcOrd="0" destOrd="0" presId="urn:microsoft.com/office/officeart/2005/8/layout/vList2"/>
    <dgm:cxn modelId="{F353A937-DB60-42B3-9092-2D2B546CE5FA}" type="presOf" srcId="{D0542434-2A83-4D47-BEA6-AA18D4BCCB88}" destId="{0CACA233-9E29-4D9B-93F2-708F46F801F6}" srcOrd="0" destOrd="4" presId="urn:microsoft.com/office/officeart/2005/8/layout/vList2"/>
    <dgm:cxn modelId="{D6F774E0-8B51-48BE-9631-F0B1FFD4D337}" srcId="{D81A5FE6-BBE3-4DC9-91D6-CD4E6E66437F}" destId="{D0542434-2A83-4D47-BEA6-AA18D4BCCB88}" srcOrd="4" destOrd="0" parTransId="{0C143F8B-9D55-41DA-B42D-5A49DA4956CE}" sibTransId="{4764EB9C-D759-4B58-B6E1-B8EBE0699A38}"/>
    <dgm:cxn modelId="{F9B882E0-5202-48AB-BC5E-D66D05F8919F}" type="presParOf" srcId="{7C1DF500-77D3-4D50-B518-AEB29184D80B}" destId="{B07E5410-78A9-4D6D-BF5B-A06354D9BFD7}" srcOrd="0" destOrd="0" presId="urn:microsoft.com/office/officeart/2005/8/layout/vList2"/>
    <dgm:cxn modelId="{302A7AEA-A1C8-4F9D-AE22-708CE2B71263}" type="presParOf" srcId="{7C1DF500-77D3-4D50-B518-AEB29184D80B}" destId="{0CACA233-9E29-4D9B-93F2-708F46F801F6}" srcOrd="1" destOrd="0" presId="urn:microsoft.com/office/officeart/2005/8/layout/vList2"/>
    <dgm:cxn modelId="{2E4374C9-BC35-4E54-B443-9EB19F477437}" type="presParOf" srcId="{7C1DF500-77D3-4D50-B518-AEB29184D80B}" destId="{4A6443FC-EBF7-4CCC-A9AD-BCCA75FC5EDC}" srcOrd="2" destOrd="0" presId="urn:microsoft.com/office/officeart/2005/8/layout/vList2"/>
    <dgm:cxn modelId="{4E60A0DA-1861-4515-B03A-A30A7D8EAF56}" type="presParOf" srcId="{7C1DF500-77D3-4D50-B518-AEB29184D80B}" destId="{0579274B-0586-4590-B48C-749BBF717C9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E5410-78A9-4D6D-BF5B-A06354D9BFD7}">
      <dsp:nvSpPr>
        <dsp:cNvPr id="0" name=""/>
        <dsp:cNvSpPr/>
      </dsp:nvSpPr>
      <dsp:spPr>
        <a:xfrm>
          <a:off x="0" y="896"/>
          <a:ext cx="10874104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Participation</a:t>
          </a:r>
          <a:endParaRPr lang="fr-FR" sz="2500" kern="1200" dirty="0"/>
        </a:p>
      </dsp:txBody>
      <dsp:txXfrm>
        <a:off x="29271" y="30167"/>
        <a:ext cx="10815562" cy="541083"/>
      </dsp:txXfrm>
    </dsp:sp>
    <dsp:sp modelId="{0CACA233-9E29-4D9B-93F2-708F46F801F6}">
      <dsp:nvSpPr>
        <dsp:cNvPr id="0" name=""/>
        <dsp:cNvSpPr/>
      </dsp:nvSpPr>
      <dsp:spPr>
        <a:xfrm>
          <a:off x="0" y="600521"/>
          <a:ext cx="10874104" cy="284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25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Est créée lors du </a:t>
          </a:r>
          <a:r>
            <a:rPr lang="fr-FR" sz="2000" kern="1200" dirty="0" err="1" smtClean="0"/>
            <a:t>scrapping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Permet de sauvegarder les éléments inhérents à la participation (nom, catégorie, temps, type de finale), les éléments relatifs à la compétition (nom course, date, niveau, phase) ainsi que les éléments du calcul de points réalisé (valeur, points). Ces infos sont sauvegardées lors du </a:t>
          </a:r>
          <a:r>
            <a:rPr lang="fr-FR" sz="2000" kern="1200" dirty="0" err="1" smtClean="0"/>
            <a:t>scrapping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Permet de sauvegarder les informations calculées pour les différents calculs de points : valeur et points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Utilisation cible : lors du calcul de points, lors de l’affichage des compétitions réalisées par un athlète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000" kern="1200" dirty="0"/>
        </a:p>
      </dsp:txBody>
      <dsp:txXfrm>
        <a:off x="0" y="600521"/>
        <a:ext cx="10874104" cy="2846250"/>
      </dsp:txXfrm>
    </dsp:sp>
    <dsp:sp modelId="{4A6443FC-EBF7-4CCC-A9AD-BCCA75FC5EDC}">
      <dsp:nvSpPr>
        <dsp:cNvPr id="0" name=""/>
        <dsp:cNvSpPr/>
      </dsp:nvSpPr>
      <dsp:spPr>
        <a:xfrm>
          <a:off x="0" y="3446771"/>
          <a:ext cx="10874104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Value</a:t>
          </a:r>
          <a:endParaRPr lang="fr-FR" sz="2500" kern="1200" dirty="0"/>
        </a:p>
      </dsp:txBody>
      <dsp:txXfrm>
        <a:off x="29271" y="3476042"/>
        <a:ext cx="10815562" cy="541083"/>
      </dsp:txXfrm>
    </dsp:sp>
    <dsp:sp modelId="{0579274B-0586-4590-B48C-749BBF717C96}">
      <dsp:nvSpPr>
        <dsp:cNvPr id="0" name=""/>
        <dsp:cNvSpPr/>
      </dsp:nvSpPr>
      <dsp:spPr>
        <a:xfrm>
          <a:off x="0" y="4046396"/>
          <a:ext cx="10874104" cy="137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25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Est créée lors de la requête d’une valeur.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Représente la valeur à la fin de la journée, donc après toutes les phases de la journée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Utilisation cible : lors de l’utilisation de l’évolution de la moyenne (métriques ou affichage)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000" kern="1200" dirty="0"/>
        </a:p>
      </dsp:txBody>
      <dsp:txXfrm>
        <a:off x="0" y="4046396"/>
        <a:ext cx="10874104" cy="1371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89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92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9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4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78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04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12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8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30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92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56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B305-B547-43E9-A3C0-FBFA669CED81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80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Architecture logicielle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Exploration des méthodes de classement en canoë-kayak slalom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296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-15334"/>
            <a:ext cx="10515600" cy="845113"/>
          </a:xfrm>
        </p:spPr>
        <p:txBody>
          <a:bodyPr/>
          <a:lstStyle/>
          <a:p>
            <a:pPr algn="ctr"/>
            <a:r>
              <a:rPr lang="fr-FR" dirty="0" smtClean="0"/>
              <a:t>Architecture globale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38989" y="1393711"/>
            <a:ext cx="2036618" cy="1778434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smtClean="0"/>
              <a:t>Scraper :</a:t>
            </a:r>
          </a:p>
          <a:p>
            <a:pPr algn="ctr"/>
            <a:r>
              <a:rPr lang="fr-FR" dirty="0" smtClean="0"/>
              <a:t>Récupère les données de la FFCK et les stocke à l’aide de </a:t>
            </a:r>
            <a:r>
              <a:rPr lang="fr-FR" dirty="0" err="1" smtClean="0"/>
              <a:t>DatabaseService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318162" y="1591685"/>
            <a:ext cx="2777837" cy="100719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err="1" smtClean="0"/>
              <a:t>DatebaseService</a:t>
            </a:r>
            <a:r>
              <a:rPr lang="fr-FR" sz="2400" b="1" u="sng" dirty="0" smtClean="0"/>
              <a:t> </a:t>
            </a:r>
            <a:r>
              <a:rPr lang="fr-FR" sz="2400" u="sng" dirty="0" smtClean="0"/>
              <a:t>:</a:t>
            </a:r>
          </a:p>
          <a:p>
            <a:pPr algn="ctr"/>
            <a:r>
              <a:rPr lang="fr-FR" dirty="0" smtClean="0"/>
              <a:t>Opère le CRUD des données de la BDD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9038358" y="879007"/>
            <a:ext cx="2987387" cy="1724457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smtClean="0"/>
              <a:t>Points Computer :</a:t>
            </a:r>
          </a:p>
          <a:p>
            <a:pPr algn="ctr"/>
            <a:r>
              <a:rPr lang="fr-FR" dirty="0" smtClean="0"/>
              <a:t>Calcule les points et les valeurs des athlètes à partir des données de la BDD et des méthodes fournies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-591419" y="4555068"/>
            <a:ext cx="2957946" cy="192534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err="1" smtClean="0"/>
              <a:t>Analyst</a:t>
            </a:r>
            <a:r>
              <a:rPr lang="fr-FR" sz="2400" b="1" u="sng" dirty="0" smtClean="0"/>
              <a:t> :</a:t>
            </a:r>
          </a:p>
          <a:p>
            <a:pPr algn="ctr"/>
            <a:r>
              <a:rPr lang="fr-FR" dirty="0" smtClean="0"/>
              <a:t>Effectue des opérations sur les données de la BDD pour obtenir des métriques ou préparer les données pour la visualisation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822862" y="5169280"/>
            <a:ext cx="2036618" cy="1537421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smtClean="0"/>
              <a:t>Cockpit :</a:t>
            </a:r>
          </a:p>
          <a:p>
            <a:pPr algn="ctr"/>
            <a:r>
              <a:rPr lang="fr-FR" dirty="0" smtClean="0"/>
              <a:t>Permet la visualisation des données</a:t>
            </a:r>
          </a:p>
          <a:p>
            <a:pPr algn="ctr"/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4826575" y="3346857"/>
            <a:ext cx="2495551" cy="173015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err="1" smtClean="0"/>
              <a:t>ValueAccessor</a:t>
            </a:r>
            <a:r>
              <a:rPr lang="fr-FR" sz="2400" b="1" u="sng" dirty="0" smtClean="0"/>
              <a:t> :</a:t>
            </a:r>
          </a:p>
          <a:p>
            <a:pPr algn="ctr"/>
            <a:r>
              <a:rPr lang="fr-FR" dirty="0" smtClean="0"/>
              <a:t>Récupère la valeur de l’athlète souhaité à la date voulue si celle-ci existe ou la calcule dans le cas contraire</a:t>
            </a:r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1352114" y="470800"/>
            <a:ext cx="1846987" cy="816414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err="1" smtClean="0"/>
              <a:t>Datebase</a:t>
            </a:r>
            <a:r>
              <a:rPr lang="fr-FR" sz="2400" b="1" u="sng" dirty="0" smtClean="0"/>
              <a:t> (</a:t>
            </a:r>
            <a:r>
              <a:rPr lang="fr-FR" sz="2400" b="1" u="sng" dirty="0" err="1" smtClean="0"/>
              <a:t>MongoDB</a:t>
            </a:r>
            <a:r>
              <a:rPr lang="fr-FR" sz="2400" b="1" u="sng" dirty="0" smtClean="0"/>
              <a:t>)</a:t>
            </a:r>
            <a:endParaRPr lang="fr-FR" dirty="0"/>
          </a:p>
        </p:txBody>
      </p:sp>
      <p:cxnSp>
        <p:nvCxnSpPr>
          <p:cNvPr id="28" name="Connecteur droit avec flèche 27"/>
          <p:cNvCxnSpPr>
            <a:stCxn id="5" idx="0"/>
            <a:endCxn id="21" idx="2"/>
          </p:cNvCxnSpPr>
          <p:nvPr/>
        </p:nvCxnSpPr>
        <p:spPr>
          <a:xfrm flipH="1" flipV="1">
            <a:off x="2275608" y="1287214"/>
            <a:ext cx="2431473" cy="30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4" idx="3"/>
            <a:endCxn id="5" idx="1"/>
          </p:cNvCxnSpPr>
          <p:nvPr/>
        </p:nvCxnSpPr>
        <p:spPr>
          <a:xfrm flipV="1">
            <a:off x="2275607" y="2095284"/>
            <a:ext cx="1042555" cy="18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8" idx="1"/>
            <a:endCxn id="7" idx="3"/>
          </p:cNvCxnSpPr>
          <p:nvPr/>
        </p:nvCxnSpPr>
        <p:spPr>
          <a:xfrm flipH="1" flipV="1">
            <a:off x="2366527" y="5517742"/>
            <a:ext cx="456335" cy="420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8548253" y="3391103"/>
            <a:ext cx="3477492" cy="173015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err="1"/>
              <a:t>C</a:t>
            </a:r>
            <a:r>
              <a:rPr lang="fr-FR" sz="2400" b="1" u="sng" dirty="0" err="1" smtClean="0"/>
              <a:t>ompetitionProcessor</a:t>
            </a:r>
            <a:r>
              <a:rPr lang="fr-FR" sz="2400" b="1" u="sng" dirty="0" smtClean="0"/>
              <a:t> :</a:t>
            </a:r>
          </a:p>
          <a:p>
            <a:pPr algn="ctr"/>
            <a:r>
              <a:rPr lang="fr-FR" dirty="0" smtClean="0"/>
              <a:t>Détermine l’ordre de calcul des points</a:t>
            </a:r>
            <a:endParaRPr lang="fr-FR" dirty="0"/>
          </a:p>
        </p:txBody>
      </p:sp>
      <p:cxnSp>
        <p:nvCxnSpPr>
          <p:cNvPr id="44" name="Connecteur droit avec flèche 43"/>
          <p:cNvCxnSpPr>
            <a:stCxn id="15" idx="0"/>
            <a:endCxn id="5" idx="2"/>
          </p:cNvCxnSpPr>
          <p:nvPr/>
        </p:nvCxnSpPr>
        <p:spPr>
          <a:xfrm flipH="1" flipV="1">
            <a:off x="4707081" y="2598883"/>
            <a:ext cx="1367270" cy="74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41" idx="0"/>
            <a:endCxn id="5" idx="2"/>
          </p:cNvCxnSpPr>
          <p:nvPr/>
        </p:nvCxnSpPr>
        <p:spPr>
          <a:xfrm flipH="1" flipV="1">
            <a:off x="4707081" y="2598883"/>
            <a:ext cx="5579918" cy="79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41" idx="0"/>
            <a:endCxn id="6" idx="2"/>
          </p:cNvCxnSpPr>
          <p:nvPr/>
        </p:nvCxnSpPr>
        <p:spPr>
          <a:xfrm flipV="1">
            <a:off x="10286999" y="2603464"/>
            <a:ext cx="245053" cy="78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7" idx="0"/>
            <a:endCxn id="5" idx="2"/>
          </p:cNvCxnSpPr>
          <p:nvPr/>
        </p:nvCxnSpPr>
        <p:spPr>
          <a:xfrm flipV="1">
            <a:off x="887554" y="2598883"/>
            <a:ext cx="3819527" cy="195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8" idx="0"/>
            <a:endCxn id="5" idx="2"/>
          </p:cNvCxnSpPr>
          <p:nvPr/>
        </p:nvCxnSpPr>
        <p:spPr>
          <a:xfrm flipV="1">
            <a:off x="3841171" y="2598883"/>
            <a:ext cx="865910" cy="257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8" idx="3"/>
            <a:endCxn id="15" idx="2"/>
          </p:cNvCxnSpPr>
          <p:nvPr/>
        </p:nvCxnSpPr>
        <p:spPr>
          <a:xfrm flipV="1">
            <a:off x="4859480" y="5077012"/>
            <a:ext cx="1214871" cy="86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6" idx="1"/>
            <a:endCxn id="15" idx="3"/>
          </p:cNvCxnSpPr>
          <p:nvPr/>
        </p:nvCxnSpPr>
        <p:spPr>
          <a:xfrm flipH="1">
            <a:off x="7322126" y="1741236"/>
            <a:ext cx="1716232" cy="247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6" idx="1"/>
            <a:endCxn id="5" idx="3"/>
          </p:cNvCxnSpPr>
          <p:nvPr/>
        </p:nvCxnSpPr>
        <p:spPr>
          <a:xfrm flipH="1">
            <a:off x="6095999" y="1741236"/>
            <a:ext cx="2942359" cy="35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0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Schéma de la base de données simplifiée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786355" y="1371601"/>
            <a:ext cx="3546364" cy="5290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Participation</a:t>
            </a:r>
          </a:p>
          <a:p>
            <a:pPr algn="ctr"/>
            <a:r>
              <a:rPr lang="fr-FR" i="1" u="sng" dirty="0" err="1" smtClean="0"/>
              <a:t>CompetitorName</a:t>
            </a:r>
            <a:endParaRPr lang="fr-FR" i="1" u="sng" dirty="0" smtClean="0"/>
          </a:p>
          <a:p>
            <a:pPr algn="ctr"/>
            <a:r>
              <a:rPr lang="fr-FR" i="1" u="sng" dirty="0" err="1" smtClean="0"/>
              <a:t>CompetitorCategory</a:t>
            </a:r>
            <a:endParaRPr lang="fr-FR" i="1" u="sng" dirty="0" smtClean="0"/>
          </a:p>
          <a:p>
            <a:pPr algn="ctr"/>
            <a:r>
              <a:rPr lang="fr-FR" i="1" u="sng" dirty="0" err="1" smtClean="0"/>
              <a:t>CompetitionName</a:t>
            </a:r>
            <a:endParaRPr lang="fr-FR" i="1" u="sng" dirty="0" smtClean="0"/>
          </a:p>
          <a:p>
            <a:pPr algn="ctr"/>
            <a:r>
              <a:rPr lang="fr-FR" i="1" dirty="0" err="1" smtClean="0"/>
              <a:t>SimplifiedCompetitionName</a:t>
            </a:r>
            <a:endParaRPr lang="fr-FR" i="1" dirty="0" smtClean="0"/>
          </a:p>
          <a:p>
            <a:pPr algn="ctr"/>
            <a:r>
              <a:rPr lang="fr-FR" i="1" dirty="0" err="1" smtClean="0"/>
              <a:t>CompetitionPhase</a:t>
            </a:r>
            <a:endParaRPr lang="fr-FR" i="1" dirty="0" smtClean="0"/>
          </a:p>
          <a:p>
            <a:pPr algn="ctr"/>
            <a:r>
              <a:rPr lang="fr-FR" i="1" dirty="0" err="1" smtClean="0"/>
              <a:t>SimplifiedCompetitionPhase</a:t>
            </a:r>
            <a:endParaRPr lang="fr-FR" i="1" dirty="0" smtClean="0"/>
          </a:p>
          <a:p>
            <a:pPr algn="ctr"/>
            <a:r>
              <a:rPr lang="fr-FR" i="1" dirty="0" smtClean="0"/>
              <a:t>Date</a:t>
            </a:r>
          </a:p>
          <a:p>
            <a:pPr algn="ctr"/>
            <a:r>
              <a:rPr lang="fr-FR" i="1" dirty="0" err="1" smtClean="0"/>
              <a:t>Level</a:t>
            </a:r>
            <a:endParaRPr lang="fr-FR" i="1" dirty="0" smtClean="0"/>
          </a:p>
          <a:p>
            <a:pPr algn="ctr"/>
            <a:r>
              <a:rPr lang="fr-FR" i="1" dirty="0" err="1" smtClean="0"/>
              <a:t>FinalType</a:t>
            </a:r>
            <a:endParaRPr lang="fr-FR" i="1" dirty="0" smtClean="0"/>
          </a:p>
          <a:p>
            <a:pPr algn="ctr"/>
            <a:r>
              <a:rPr lang="fr-FR" i="1" dirty="0" smtClean="0"/>
              <a:t>Score</a:t>
            </a:r>
          </a:p>
          <a:p>
            <a:pPr algn="ctr"/>
            <a:r>
              <a:rPr lang="fr-FR" i="1" dirty="0" err="1" smtClean="0"/>
              <a:t>PointTypes</a:t>
            </a:r>
            <a:r>
              <a:rPr lang="fr-FR" i="1" dirty="0" smtClean="0"/>
              <a:t> (</a:t>
            </a:r>
            <a:r>
              <a:rPr lang="fr-FR" i="1" dirty="0" err="1" smtClean="0"/>
              <a:t>list</a:t>
            </a:r>
            <a:r>
              <a:rPr lang="fr-FR" i="1" dirty="0" smtClean="0"/>
              <a:t>)</a:t>
            </a:r>
          </a:p>
          <a:p>
            <a:pPr algn="ctr"/>
            <a:r>
              <a:rPr lang="fr-FR" i="1" dirty="0" smtClean="0"/>
              <a:t>Points : {</a:t>
            </a:r>
            <a:r>
              <a:rPr lang="fr-FR" i="1" dirty="0" err="1" smtClean="0"/>
              <a:t>Scrapping</a:t>
            </a:r>
            <a:r>
              <a:rPr lang="fr-FR" i="1" dirty="0" smtClean="0"/>
              <a:t> : …</a:t>
            </a:r>
          </a:p>
          <a:p>
            <a:pPr algn="ctr"/>
            <a:r>
              <a:rPr lang="fr-FR" i="1" dirty="0" smtClean="0"/>
              <a:t>         </a:t>
            </a:r>
            <a:r>
              <a:rPr lang="fr-FR" i="1" dirty="0" smtClean="0">
                <a:solidFill>
                  <a:schemeClr val="accent6"/>
                </a:solidFill>
              </a:rPr>
              <a:t>Type1 :… </a:t>
            </a:r>
          </a:p>
          <a:p>
            <a:pPr algn="ctr"/>
            <a:r>
              <a:rPr lang="fr-FR" i="1" dirty="0" smtClean="0"/>
              <a:t>…}</a:t>
            </a:r>
          </a:p>
          <a:p>
            <a:pPr algn="ctr"/>
            <a:r>
              <a:rPr lang="fr-FR" i="1" dirty="0" err="1" smtClean="0"/>
              <a:t>ValueTypes</a:t>
            </a:r>
            <a:r>
              <a:rPr lang="fr-FR" i="1" dirty="0" smtClean="0"/>
              <a:t> (</a:t>
            </a:r>
            <a:r>
              <a:rPr lang="fr-FR" i="1" dirty="0" err="1" smtClean="0"/>
              <a:t>list</a:t>
            </a:r>
            <a:r>
              <a:rPr lang="fr-FR" i="1" dirty="0" smtClean="0"/>
              <a:t>)</a:t>
            </a:r>
            <a:endParaRPr lang="fr-FR" i="1" dirty="0" smtClean="0"/>
          </a:p>
          <a:p>
            <a:pPr algn="ctr"/>
            <a:r>
              <a:rPr lang="fr-FR" i="1" dirty="0" smtClean="0"/>
              <a:t>Values : {</a:t>
            </a:r>
            <a:r>
              <a:rPr lang="fr-FR" i="1" dirty="0" err="1" smtClean="0"/>
              <a:t>Scrapping</a:t>
            </a:r>
            <a:r>
              <a:rPr lang="fr-FR" i="1" dirty="0" smtClean="0"/>
              <a:t> :{points:…, </a:t>
            </a:r>
            <a:r>
              <a:rPr lang="fr-FR" i="1" dirty="0" err="1" smtClean="0"/>
              <a:t>nbCompetitions</a:t>
            </a:r>
            <a:r>
              <a:rPr lang="fr-FR" i="1" dirty="0" smtClean="0"/>
              <a:t> : -1, </a:t>
            </a:r>
            <a:r>
              <a:rPr lang="fr-FR" i="1" dirty="0" err="1" smtClean="0"/>
              <a:t>nbNationals</a:t>
            </a:r>
            <a:r>
              <a:rPr lang="fr-FR" i="1" dirty="0" smtClean="0"/>
              <a:t> : -1}</a:t>
            </a:r>
          </a:p>
          <a:p>
            <a:pPr algn="ctr"/>
            <a:r>
              <a:rPr lang="fr-FR" i="1" dirty="0" smtClean="0">
                <a:solidFill>
                  <a:schemeClr val="accent6"/>
                </a:solidFill>
              </a:rPr>
              <a:t>Type1 : {…}</a:t>
            </a:r>
            <a:r>
              <a:rPr lang="fr-FR" i="1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003" y="3634349"/>
            <a:ext cx="2452252" cy="30277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6"/>
                </a:solidFill>
              </a:rPr>
              <a:t>Value</a:t>
            </a:r>
          </a:p>
          <a:p>
            <a:pPr algn="ctr"/>
            <a:r>
              <a:rPr lang="fr-FR" i="1" u="sng" dirty="0" err="1" smtClean="0">
                <a:solidFill>
                  <a:schemeClr val="accent6"/>
                </a:solidFill>
              </a:rPr>
              <a:t>Competitor</a:t>
            </a:r>
            <a:r>
              <a:rPr lang="fr-FR" i="1" u="sng" dirty="0" err="1">
                <a:solidFill>
                  <a:schemeClr val="accent6"/>
                </a:solidFill>
              </a:rPr>
              <a:t>N</a:t>
            </a:r>
            <a:r>
              <a:rPr lang="fr-FR" i="1" u="sng" dirty="0" err="1" smtClean="0">
                <a:solidFill>
                  <a:schemeClr val="accent6"/>
                </a:solidFill>
              </a:rPr>
              <a:t>ame</a:t>
            </a:r>
            <a:endParaRPr lang="fr-FR" i="1" u="sng" dirty="0" smtClean="0">
              <a:solidFill>
                <a:schemeClr val="accent6"/>
              </a:solidFill>
            </a:endParaRPr>
          </a:p>
          <a:p>
            <a:pPr algn="ctr"/>
            <a:r>
              <a:rPr lang="fr-FR" i="1" u="sng" dirty="0" err="1" smtClean="0">
                <a:solidFill>
                  <a:schemeClr val="accent6"/>
                </a:solidFill>
              </a:rPr>
              <a:t>Competitor</a:t>
            </a:r>
            <a:r>
              <a:rPr lang="fr-FR" i="1" u="sng" dirty="0" err="1">
                <a:solidFill>
                  <a:schemeClr val="accent6"/>
                </a:solidFill>
              </a:rPr>
              <a:t>C</a:t>
            </a:r>
            <a:r>
              <a:rPr lang="fr-FR" i="1" u="sng" dirty="0" err="1" smtClean="0">
                <a:solidFill>
                  <a:schemeClr val="accent6"/>
                </a:solidFill>
              </a:rPr>
              <a:t>ategory</a:t>
            </a:r>
            <a:endParaRPr lang="fr-FR" i="1" u="sng" dirty="0" smtClean="0">
              <a:solidFill>
                <a:schemeClr val="accent6"/>
              </a:solidFill>
            </a:endParaRPr>
          </a:p>
          <a:p>
            <a:pPr algn="ctr"/>
            <a:r>
              <a:rPr lang="fr-FR" i="1" u="sng" dirty="0" smtClean="0">
                <a:solidFill>
                  <a:schemeClr val="accent6"/>
                </a:solidFill>
              </a:rPr>
              <a:t>Date</a:t>
            </a:r>
            <a:endParaRPr lang="fr-FR" i="1" dirty="0" smtClean="0">
              <a:solidFill>
                <a:schemeClr val="accent6"/>
              </a:solidFill>
            </a:endParaRPr>
          </a:p>
          <a:p>
            <a:pPr algn="ctr"/>
            <a:r>
              <a:rPr lang="fr-FR" i="1" u="sng" dirty="0" err="1" smtClean="0">
                <a:solidFill>
                  <a:schemeClr val="accent6"/>
                </a:solidFill>
              </a:rPr>
              <a:t>Value</a:t>
            </a:r>
            <a:r>
              <a:rPr lang="fr-FR" i="1" u="sng" dirty="0" err="1" smtClean="0">
                <a:solidFill>
                  <a:schemeClr val="accent6"/>
                </a:solidFill>
              </a:rPr>
              <a:t>Type</a:t>
            </a:r>
            <a:endParaRPr lang="fr-FR" i="1" u="sng" dirty="0" smtClean="0">
              <a:solidFill>
                <a:schemeClr val="accent6"/>
              </a:solidFill>
            </a:endParaRPr>
          </a:p>
          <a:p>
            <a:pPr algn="ctr"/>
            <a:r>
              <a:rPr lang="fr-FR" i="1" dirty="0" err="1" smtClean="0">
                <a:solidFill>
                  <a:schemeClr val="accent6"/>
                </a:solidFill>
              </a:rPr>
              <a:t>PointType</a:t>
            </a:r>
            <a:endParaRPr lang="fr-FR" i="1" dirty="0" smtClean="0">
              <a:solidFill>
                <a:schemeClr val="accent6"/>
              </a:solidFill>
            </a:endParaRPr>
          </a:p>
          <a:p>
            <a:pPr algn="ctr"/>
            <a:r>
              <a:rPr lang="fr-FR" i="1" dirty="0" err="1" smtClean="0">
                <a:solidFill>
                  <a:schemeClr val="accent6"/>
                </a:solidFill>
              </a:rPr>
              <a:t>ValuePoints</a:t>
            </a:r>
            <a:r>
              <a:rPr lang="fr-FR" i="1" dirty="0" smtClean="0">
                <a:solidFill>
                  <a:schemeClr val="accent6"/>
                </a:solidFill>
              </a:rPr>
              <a:t> </a:t>
            </a:r>
            <a:r>
              <a:rPr lang="fr-FR" i="1" dirty="0" err="1" smtClean="0">
                <a:solidFill>
                  <a:schemeClr val="accent6"/>
                </a:solidFill>
              </a:rPr>
              <a:t>NbCompetitions</a:t>
            </a:r>
            <a:endParaRPr lang="fr-FR" i="1" dirty="0" smtClean="0">
              <a:solidFill>
                <a:schemeClr val="accent6"/>
              </a:solidFill>
            </a:endParaRPr>
          </a:p>
          <a:p>
            <a:pPr algn="ctr"/>
            <a:r>
              <a:rPr lang="fr-FR" i="1" dirty="0" err="1" smtClean="0">
                <a:solidFill>
                  <a:schemeClr val="accent6"/>
                </a:solidFill>
              </a:rPr>
              <a:t>NbNationals</a:t>
            </a:r>
            <a:endParaRPr lang="fr-FR" i="1" dirty="0">
              <a:solidFill>
                <a:schemeClr val="accent6"/>
              </a:solidFill>
            </a:endParaRPr>
          </a:p>
          <a:p>
            <a:pPr algn="ctr"/>
            <a:r>
              <a:rPr lang="fr-FR" i="1" dirty="0" err="1" smtClean="0">
                <a:solidFill>
                  <a:schemeClr val="accent6"/>
                </a:solidFill>
              </a:rPr>
              <a:t>Ranking</a:t>
            </a:r>
            <a:r>
              <a:rPr lang="fr-FR" i="1" dirty="0" smtClean="0">
                <a:solidFill>
                  <a:schemeClr val="accent6"/>
                </a:solidFill>
              </a:rPr>
              <a:t> (</a:t>
            </a:r>
            <a:r>
              <a:rPr lang="fr-FR" i="1" dirty="0" err="1" smtClean="0">
                <a:solidFill>
                  <a:schemeClr val="accent6"/>
                </a:solidFill>
              </a:rPr>
              <a:t>opt</a:t>
            </a:r>
            <a:r>
              <a:rPr lang="fr-FR" i="1" dirty="0" smtClean="0">
                <a:solidFill>
                  <a:schemeClr val="accent6"/>
                </a:solidFill>
              </a:rPr>
              <a:t>)</a:t>
            </a:r>
            <a:endParaRPr lang="fr-FR" i="1" dirty="0">
              <a:solidFill>
                <a:schemeClr val="accent6"/>
              </a:solidFill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0" y="1505340"/>
            <a:ext cx="2286002" cy="1867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prstClr val="black"/>
                </a:solidFill>
              </a:rPr>
              <a:t>Légende</a:t>
            </a:r>
          </a:p>
          <a:p>
            <a:pPr algn="ctr"/>
            <a:r>
              <a:rPr lang="fr-FR" i="1" u="sng" dirty="0" smtClean="0">
                <a:solidFill>
                  <a:prstClr val="black"/>
                </a:solidFill>
              </a:rPr>
              <a:t>Clé</a:t>
            </a:r>
          </a:p>
          <a:p>
            <a:pPr algn="ctr"/>
            <a:r>
              <a:rPr lang="fr-FR" i="1" dirty="0" smtClean="0">
                <a:solidFill>
                  <a:prstClr val="black"/>
                </a:solidFill>
              </a:rPr>
              <a:t>Champ issu du </a:t>
            </a:r>
            <a:r>
              <a:rPr lang="fr-FR" i="1" dirty="0" err="1" smtClean="0">
                <a:solidFill>
                  <a:prstClr val="black"/>
                </a:solidFill>
              </a:rPr>
              <a:t>scrapping</a:t>
            </a:r>
            <a:endParaRPr lang="fr-FR" i="1" dirty="0" smtClean="0">
              <a:solidFill>
                <a:prstClr val="black"/>
              </a:solidFill>
            </a:endParaRPr>
          </a:p>
          <a:p>
            <a:pPr algn="ctr"/>
            <a:r>
              <a:rPr lang="fr-FR" i="1" dirty="0" smtClean="0">
                <a:solidFill>
                  <a:schemeClr val="accent6"/>
                </a:solidFill>
              </a:rPr>
              <a:t>Champ issu de calculs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9151" y="3634350"/>
            <a:ext cx="3266752" cy="30277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accent6"/>
                </a:solidFill>
              </a:rPr>
              <a:t>PointComputingDetails</a:t>
            </a:r>
            <a:endParaRPr lang="fr-FR" b="1" dirty="0" smtClean="0">
              <a:solidFill>
                <a:schemeClr val="accent6"/>
              </a:solidFill>
            </a:endParaRPr>
          </a:p>
          <a:p>
            <a:pPr algn="ctr"/>
            <a:r>
              <a:rPr lang="fr-FR" i="1" u="sng" dirty="0" err="1" smtClean="0">
                <a:solidFill>
                  <a:schemeClr val="accent6"/>
                </a:solidFill>
              </a:rPr>
              <a:t>CompetitionName</a:t>
            </a:r>
            <a:endParaRPr lang="fr-FR" i="1" dirty="0" smtClean="0">
              <a:solidFill>
                <a:schemeClr val="accent6"/>
              </a:solidFill>
            </a:endParaRPr>
          </a:p>
          <a:p>
            <a:pPr algn="ctr"/>
            <a:r>
              <a:rPr lang="fr-FR" i="1" u="sng" dirty="0" err="1" smtClean="0">
                <a:solidFill>
                  <a:schemeClr val="accent6"/>
                </a:solidFill>
              </a:rPr>
              <a:t>PointType</a:t>
            </a:r>
            <a:endParaRPr lang="fr-FR" i="1" u="sng" dirty="0" smtClean="0">
              <a:solidFill>
                <a:schemeClr val="accent6"/>
              </a:solidFill>
            </a:endParaRPr>
          </a:p>
          <a:p>
            <a:pPr algn="ctr"/>
            <a:r>
              <a:rPr lang="fr-FR" i="1" dirty="0" smtClean="0">
                <a:solidFill>
                  <a:schemeClr val="accent6"/>
                </a:solidFill>
              </a:rPr>
              <a:t>Date</a:t>
            </a:r>
          </a:p>
          <a:p>
            <a:pPr algn="ctr"/>
            <a:r>
              <a:rPr lang="fr-FR" i="1" dirty="0" err="1" smtClean="0">
                <a:solidFill>
                  <a:schemeClr val="accent6"/>
                </a:solidFill>
              </a:rPr>
              <a:t>Level</a:t>
            </a:r>
            <a:endParaRPr lang="fr-FR" i="1" dirty="0" smtClean="0">
              <a:solidFill>
                <a:schemeClr val="accent6"/>
              </a:solidFill>
            </a:endParaRPr>
          </a:p>
          <a:p>
            <a:pPr algn="ctr"/>
            <a:r>
              <a:rPr lang="fr-FR" i="1" dirty="0" smtClean="0">
                <a:solidFill>
                  <a:schemeClr val="accent6"/>
                </a:solidFill>
              </a:rPr>
              <a:t> </a:t>
            </a:r>
            <a:r>
              <a:rPr lang="fr-FR" i="1" dirty="0" err="1" smtClean="0">
                <a:solidFill>
                  <a:schemeClr val="accent6"/>
                </a:solidFill>
              </a:rPr>
              <a:t>FinalType</a:t>
            </a:r>
            <a:endParaRPr lang="fr-FR" i="1" dirty="0" smtClean="0">
              <a:solidFill>
                <a:schemeClr val="accent6"/>
              </a:solidFill>
            </a:endParaRPr>
          </a:p>
          <a:p>
            <a:pPr algn="ctr"/>
            <a:r>
              <a:rPr lang="fr-FR" i="1" dirty="0" err="1" smtClean="0">
                <a:solidFill>
                  <a:schemeClr val="accent6"/>
                </a:solidFill>
              </a:rPr>
              <a:t>SimplifiedCompetitionPhase</a:t>
            </a:r>
            <a:endParaRPr lang="fr-FR" i="1" dirty="0" smtClean="0">
              <a:solidFill>
                <a:schemeClr val="accent6"/>
              </a:solidFill>
            </a:endParaRPr>
          </a:p>
          <a:p>
            <a:pPr algn="ctr"/>
            <a:r>
              <a:rPr lang="fr-FR" i="1" dirty="0" smtClean="0">
                <a:solidFill>
                  <a:schemeClr val="accent6"/>
                </a:solidFill>
              </a:rPr>
              <a:t>Autres champs dépendants du type de calcul de points (ex: </a:t>
            </a:r>
            <a:r>
              <a:rPr lang="fr-FR" i="1" dirty="0" err="1" smtClean="0">
                <a:solidFill>
                  <a:schemeClr val="accent6"/>
                </a:solidFill>
              </a:rPr>
              <a:t>tpsBase</a:t>
            </a:r>
            <a:r>
              <a:rPr lang="fr-FR" i="1" dirty="0" smtClean="0">
                <a:solidFill>
                  <a:schemeClr val="accent6"/>
                </a:solidFill>
              </a:rPr>
              <a:t>, </a:t>
            </a:r>
            <a:r>
              <a:rPr lang="fr-FR" i="1" dirty="0" err="1" smtClean="0">
                <a:solidFill>
                  <a:schemeClr val="accent6"/>
                </a:solidFill>
              </a:rPr>
              <a:t>penManqueCompetiteurs</a:t>
            </a:r>
            <a:r>
              <a:rPr lang="fr-FR" i="1" dirty="0" smtClean="0">
                <a:solidFill>
                  <a:schemeClr val="accent6"/>
                </a:solidFill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4742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Description des éléments de la BDD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489263937"/>
              </p:ext>
            </p:extLst>
          </p:nvPr>
        </p:nvGraphicFramePr>
        <p:xfrm>
          <a:off x="658948" y="1439333"/>
          <a:ext cx="108741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72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Contrat d’interface des calculateurs de points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045029" y="2050869"/>
            <a:ext cx="101890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Classe avec la méthode </a:t>
            </a:r>
            <a:r>
              <a:rPr lang="fr-FR" dirty="0" err="1" smtClean="0"/>
              <a:t>compute_points</a:t>
            </a:r>
            <a:r>
              <a:rPr lang="fr-FR" dirty="0" smtClean="0"/>
              <a:t>(participations)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Entrée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Un </a:t>
            </a:r>
            <a:r>
              <a:rPr lang="fr-FR" dirty="0" err="1" smtClean="0"/>
              <a:t>pymongo</a:t>
            </a:r>
            <a:r>
              <a:rPr lang="fr-FR" dirty="0" smtClean="0"/>
              <a:t> </a:t>
            </a:r>
            <a:r>
              <a:rPr lang="fr-FR" dirty="0" err="1" smtClean="0"/>
              <a:t>cursor</a:t>
            </a:r>
            <a:r>
              <a:rPr lang="fr-FR" dirty="0" smtClean="0"/>
              <a:t> qui permet d’itérer sur les participations à la compétition. Ces participations comportent les valeurs utiles au calcul de points. (TODO : les participations comportent aussi le rang au classement si la variable NEED_RANKING de la classe est à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</a:t>
            </a:r>
            <a:r>
              <a:rPr lang="fr-FR" dirty="0" err="1" smtClean="0"/>
              <a:t>value_accessor</a:t>
            </a:r>
            <a:r>
              <a:rPr lang="fr-FR" dirty="0" smtClean="0"/>
              <a:t> (afin de simuler les moyennes après course si nécessaire)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Sortie</a:t>
            </a:r>
          </a:p>
          <a:p>
            <a:r>
              <a:rPr lang="fr-FR" dirty="0" smtClean="0"/>
              <a:t>Une liste de dictionnaires, de la forme {« </a:t>
            </a:r>
            <a:r>
              <a:rPr lang="fr-FR" dirty="0" err="1" smtClean="0"/>
              <a:t>competitorName</a:t>
            </a:r>
            <a:r>
              <a:rPr lang="fr-FR" dirty="0" smtClean="0"/>
              <a:t> »:nom, « </a:t>
            </a:r>
            <a:r>
              <a:rPr lang="fr-FR" dirty="0" err="1" smtClean="0"/>
              <a:t>competitorCategory</a:t>
            </a:r>
            <a:r>
              <a:rPr lang="fr-FR" dirty="0" smtClean="0"/>
              <a:t> »:cat, « points »:points}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Exceptions</a:t>
            </a:r>
          </a:p>
          <a:p>
            <a:r>
              <a:rPr lang="fr-FR" dirty="0" smtClean="0"/>
              <a:t>En cas d’impossibilité de calculer les points (pas assez de compétiteurs ou autre raison), une exception </a:t>
            </a:r>
            <a:r>
              <a:rPr lang="fr-FR" dirty="0" err="1" smtClean="0"/>
              <a:t>ImpossiblePointsComputingException</a:t>
            </a:r>
            <a:r>
              <a:rPr lang="fr-FR" dirty="0" smtClean="0"/>
              <a:t> est levée.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7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456</Words>
  <Application>Microsoft Office PowerPoint</Application>
  <PresentationFormat>Grand écran</PresentationFormat>
  <Paragraphs>80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Architecture logicielle</vt:lpstr>
      <vt:lpstr>Architecture globale</vt:lpstr>
      <vt:lpstr>Schéma de la base de données simplifiée</vt:lpstr>
      <vt:lpstr>Description des éléments de la BDD</vt:lpstr>
      <vt:lpstr>Contrat d’interface des calculateurs de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logicielle</dc:title>
  <dc:creator>dampeyrou charles</dc:creator>
  <cp:lastModifiedBy>dampeyrou charles</cp:lastModifiedBy>
  <cp:revision>51</cp:revision>
  <dcterms:created xsi:type="dcterms:W3CDTF">2021-01-07T20:45:55Z</dcterms:created>
  <dcterms:modified xsi:type="dcterms:W3CDTF">2021-03-30T21:28:21Z</dcterms:modified>
</cp:coreProperties>
</file>