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99" r:id="rId5"/>
    <p:sldId id="285" r:id="rId6"/>
    <p:sldId id="290" r:id="rId7"/>
    <p:sldId id="304" r:id="rId8"/>
    <p:sldId id="305" r:id="rId9"/>
    <p:sldId id="303" r:id="rId10"/>
    <p:sldId id="306" r:id="rId11"/>
    <p:sldId id="319" r:id="rId12"/>
    <p:sldId id="307" r:id="rId13"/>
    <p:sldId id="321" r:id="rId14"/>
    <p:sldId id="313" r:id="rId15"/>
    <p:sldId id="317" r:id="rId16"/>
    <p:sldId id="314" r:id="rId17"/>
    <p:sldId id="300" r:id="rId18"/>
    <p:sldId id="318" r:id="rId19"/>
    <p:sldId id="293" r:id="rId20"/>
    <p:sldId id="273" r:id="rId21"/>
    <p:sldId id="31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542"/>
    <a:srgbClr val="1B587C"/>
    <a:srgbClr val="1F1F1F"/>
    <a:srgbClr val="9F2936"/>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93EC2-1322-46EB-AA11-26A368EED6A9}" v="373" dt="2020-08-25T05:46:10.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1420" autoAdjust="0"/>
  </p:normalViewPr>
  <p:slideViewPr>
    <p:cSldViewPr snapToGrid="0" snapToObjects="1">
      <p:cViewPr varScale="1">
        <p:scale>
          <a:sx n="84" d="100"/>
          <a:sy n="84" d="100"/>
        </p:scale>
        <p:origin x="28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notesViewPr>
    <p:cSldViewPr snapToGrid="0" snapToObjects="1" showGuides="1">
      <p:cViewPr varScale="1">
        <p:scale>
          <a:sx n="82" d="100"/>
          <a:sy n="82" d="100"/>
        </p:scale>
        <p:origin x="360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eAnn Guttierrez" userId="a0543d5b-7b83-474b-81d6-8fdef3e17c45" providerId="ADAL" clId="{DE293EC2-1322-46EB-AA11-26A368EED6A9}"/>
    <pc:docChg chg="undo redo custSel mod addSld delSld modSld sldOrd">
      <pc:chgData name="RoseAnn Guttierrez" userId="a0543d5b-7b83-474b-81d6-8fdef3e17c45" providerId="ADAL" clId="{DE293EC2-1322-46EB-AA11-26A368EED6A9}" dt="2020-08-25T16:24:08.024" v="6981" actId="1076"/>
      <pc:docMkLst>
        <pc:docMk/>
      </pc:docMkLst>
      <pc:sldChg chg="del ord">
        <pc:chgData name="RoseAnn Guttierrez" userId="a0543d5b-7b83-474b-81d6-8fdef3e17c45" providerId="ADAL" clId="{DE293EC2-1322-46EB-AA11-26A368EED6A9}" dt="2020-08-05T05:35:30.258" v="414" actId="2696"/>
        <pc:sldMkLst>
          <pc:docMk/>
          <pc:sldMk cId="3615694130" sldId="270"/>
        </pc:sldMkLst>
      </pc:sldChg>
      <pc:sldChg chg="del">
        <pc:chgData name="RoseAnn Guttierrez" userId="a0543d5b-7b83-474b-81d6-8fdef3e17c45" providerId="ADAL" clId="{DE293EC2-1322-46EB-AA11-26A368EED6A9}" dt="2020-08-05T06:10:35.068" v="781" actId="2696"/>
        <pc:sldMkLst>
          <pc:docMk/>
          <pc:sldMk cId="3713982996" sldId="272"/>
        </pc:sldMkLst>
      </pc:sldChg>
      <pc:sldChg chg="modSp ord">
        <pc:chgData name="RoseAnn Guttierrez" userId="a0543d5b-7b83-474b-81d6-8fdef3e17c45" providerId="ADAL" clId="{DE293EC2-1322-46EB-AA11-26A368EED6A9}" dt="2020-08-25T05:35:28.720" v="6849" actId="114"/>
        <pc:sldMkLst>
          <pc:docMk/>
          <pc:sldMk cId="4083249034" sldId="273"/>
        </pc:sldMkLst>
        <pc:spChg chg="mod">
          <ac:chgData name="RoseAnn Guttierrez" userId="a0543d5b-7b83-474b-81d6-8fdef3e17c45" providerId="ADAL" clId="{DE293EC2-1322-46EB-AA11-26A368EED6A9}" dt="2020-08-06T02:43:51.039" v="3327" actId="404"/>
          <ac:spMkLst>
            <pc:docMk/>
            <pc:sldMk cId="4083249034" sldId="273"/>
            <ac:spMk id="2" creationId="{9EC3CA61-179E-1E4D-B319-AEF3D2C8A7CE}"/>
          </ac:spMkLst>
        </pc:spChg>
        <pc:spChg chg="mod">
          <ac:chgData name="RoseAnn Guttierrez" userId="a0543d5b-7b83-474b-81d6-8fdef3e17c45" providerId="ADAL" clId="{DE293EC2-1322-46EB-AA11-26A368EED6A9}" dt="2020-08-25T05:35:28.720" v="6849" actId="114"/>
          <ac:spMkLst>
            <pc:docMk/>
            <pc:sldMk cId="4083249034" sldId="273"/>
            <ac:spMk id="3" creationId="{277C015F-8397-E342-8B3C-AFC70D8B0B71}"/>
          </ac:spMkLst>
        </pc:spChg>
      </pc:sldChg>
      <pc:sldChg chg="modSp del">
        <pc:chgData name="RoseAnn Guttierrez" userId="a0543d5b-7b83-474b-81d6-8fdef3e17c45" providerId="ADAL" clId="{DE293EC2-1322-46EB-AA11-26A368EED6A9}" dt="2020-08-06T02:11:56.399" v="2685" actId="2696"/>
        <pc:sldMkLst>
          <pc:docMk/>
          <pc:sldMk cId="797195222" sldId="276"/>
        </pc:sldMkLst>
        <pc:spChg chg="mod">
          <ac:chgData name="RoseAnn Guttierrez" userId="a0543d5b-7b83-474b-81d6-8fdef3e17c45" providerId="ADAL" clId="{DE293EC2-1322-46EB-AA11-26A368EED6A9}" dt="2020-08-05T05:38:19.959" v="455" actId="20577"/>
          <ac:spMkLst>
            <pc:docMk/>
            <pc:sldMk cId="797195222" sldId="276"/>
            <ac:spMk id="3" creationId="{35065222-9786-FB42-8EAB-58A6C0101613}"/>
          </ac:spMkLst>
        </pc:spChg>
      </pc:sldChg>
      <pc:sldChg chg="del">
        <pc:chgData name="RoseAnn Guttierrez" userId="a0543d5b-7b83-474b-81d6-8fdef3e17c45" providerId="ADAL" clId="{DE293EC2-1322-46EB-AA11-26A368EED6A9}" dt="2020-08-05T06:10:31.237" v="780" actId="2696"/>
        <pc:sldMkLst>
          <pc:docMk/>
          <pc:sldMk cId="3974762863" sldId="277"/>
        </pc:sldMkLst>
      </pc:sldChg>
      <pc:sldChg chg="del">
        <pc:chgData name="RoseAnn Guttierrez" userId="a0543d5b-7b83-474b-81d6-8fdef3e17c45" providerId="ADAL" clId="{DE293EC2-1322-46EB-AA11-26A368EED6A9}" dt="2020-08-05T06:46:59.125" v="1873" actId="2696"/>
        <pc:sldMkLst>
          <pc:docMk/>
          <pc:sldMk cId="2369249604" sldId="278"/>
        </pc:sldMkLst>
      </pc:sldChg>
      <pc:sldChg chg="del">
        <pc:chgData name="RoseAnn Guttierrez" userId="a0543d5b-7b83-474b-81d6-8fdef3e17c45" providerId="ADAL" clId="{DE293EC2-1322-46EB-AA11-26A368EED6A9}" dt="2020-08-05T05:35:38.660" v="415" actId="2696"/>
        <pc:sldMkLst>
          <pc:docMk/>
          <pc:sldMk cId="728844989" sldId="281"/>
        </pc:sldMkLst>
      </pc:sldChg>
      <pc:sldChg chg="modSp ord">
        <pc:chgData name="RoseAnn Guttierrez" userId="a0543d5b-7b83-474b-81d6-8fdef3e17c45" providerId="ADAL" clId="{DE293EC2-1322-46EB-AA11-26A368EED6A9}" dt="2020-08-06T02:49:32.548" v="3347"/>
        <pc:sldMkLst>
          <pc:docMk/>
          <pc:sldMk cId="2283133306" sldId="293"/>
        </pc:sldMkLst>
        <pc:spChg chg="mod">
          <ac:chgData name="RoseAnn Guttierrez" userId="a0543d5b-7b83-474b-81d6-8fdef3e17c45" providerId="ADAL" clId="{DE293EC2-1322-46EB-AA11-26A368EED6A9}" dt="2020-08-05T06:51:11.718" v="1924" actId="14100"/>
          <ac:spMkLst>
            <pc:docMk/>
            <pc:sldMk cId="2283133306" sldId="293"/>
            <ac:spMk id="2" creationId="{9EC3CA61-179E-1E4D-B319-AEF3D2C8A7CE}"/>
          </ac:spMkLst>
        </pc:spChg>
        <pc:spChg chg="mod">
          <ac:chgData name="RoseAnn Guttierrez" userId="a0543d5b-7b83-474b-81d6-8fdef3e17c45" providerId="ADAL" clId="{DE293EC2-1322-46EB-AA11-26A368EED6A9}" dt="2020-08-06T02:39:45.128" v="3258" actId="12"/>
          <ac:spMkLst>
            <pc:docMk/>
            <pc:sldMk cId="2283133306" sldId="293"/>
            <ac:spMk id="3" creationId="{277C015F-8397-E342-8B3C-AFC70D8B0B71}"/>
          </ac:spMkLst>
        </pc:spChg>
      </pc:sldChg>
      <pc:sldChg chg="addSp delSp">
        <pc:chgData name="RoseAnn Guttierrez" userId="a0543d5b-7b83-474b-81d6-8fdef3e17c45" providerId="ADAL" clId="{DE293EC2-1322-46EB-AA11-26A368EED6A9}" dt="2020-08-04T16:35:21.293" v="32" actId="478"/>
        <pc:sldMkLst>
          <pc:docMk/>
          <pc:sldMk cId="3020410670" sldId="299"/>
        </pc:sldMkLst>
        <pc:spChg chg="add del">
          <ac:chgData name="RoseAnn Guttierrez" userId="a0543d5b-7b83-474b-81d6-8fdef3e17c45" providerId="ADAL" clId="{DE293EC2-1322-46EB-AA11-26A368EED6A9}" dt="2020-08-04T16:35:21.293" v="32" actId="478"/>
          <ac:spMkLst>
            <pc:docMk/>
            <pc:sldMk cId="3020410670" sldId="299"/>
            <ac:spMk id="3" creationId="{7B8306A8-7E05-4032-ABE8-A47E54CA9883}"/>
          </ac:spMkLst>
        </pc:spChg>
      </pc:sldChg>
      <pc:sldChg chg="addSp delSp modSp add del mod setBg">
        <pc:chgData name="RoseAnn Guttierrez" userId="a0543d5b-7b83-474b-81d6-8fdef3e17c45" providerId="ADAL" clId="{DE293EC2-1322-46EB-AA11-26A368EED6A9}" dt="2020-08-05T06:32:53.226" v="1645" actId="2696"/>
        <pc:sldMkLst>
          <pc:docMk/>
          <pc:sldMk cId="3951422126" sldId="301"/>
        </pc:sldMkLst>
        <pc:spChg chg="del">
          <ac:chgData name="RoseAnn Guttierrez" userId="a0543d5b-7b83-474b-81d6-8fdef3e17c45" providerId="ADAL" clId="{DE293EC2-1322-46EB-AA11-26A368EED6A9}" dt="2020-07-27T21:16:00.407" v="3"/>
          <ac:spMkLst>
            <pc:docMk/>
            <pc:sldMk cId="3951422126" sldId="301"/>
            <ac:spMk id="2" creationId="{6876C49B-7A0A-44D5-A7D9-E69F21C0B5D7}"/>
          </ac:spMkLst>
        </pc:spChg>
        <pc:spChg chg="del">
          <ac:chgData name="RoseAnn Guttierrez" userId="a0543d5b-7b83-474b-81d6-8fdef3e17c45" providerId="ADAL" clId="{DE293EC2-1322-46EB-AA11-26A368EED6A9}" dt="2020-07-27T21:16:00.407" v="3"/>
          <ac:spMkLst>
            <pc:docMk/>
            <pc:sldMk cId="3951422126" sldId="301"/>
            <ac:spMk id="3" creationId="{AFC126AA-3B12-4238-94FD-8CE3AE84C1DB}"/>
          </ac:spMkLst>
        </pc:spChg>
        <pc:spChg chg="add mod">
          <ac:chgData name="RoseAnn Guttierrez" userId="a0543d5b-7b83-474b-81d6-8fdef3e17c45" providerId="ADAL" clId="{DE293EC2-1322-46EB-AA11-26A368EED6A9}" dt="2020-08-05T01:11:18.766" v="44" actId="26606"/>
          <ac:spMkLst>
            <pc:docMk/>
            <pc:sldMk cId="3951422126" sldId="301"/>
            <ac:spMk id="4" creationId="{A24179D9-241D-4EE1-B8D4-45B381524E0D}"/>
          </ac:spMkLst>
        </pc:spChg>
        <pc:spChg chg="add del mod">
          <ac:chgData name="RoseAnn Guttierrez" userId="a0543d5b-7b83-474b-81d6-8fdef3e17c45" providerId="ADAL" clId="{DE293EC2-1322-46EB-AA11-26A368EED6A9}" dt="2020-08-05T01:10:21.265" v="33" actId="931"/>
          <ac:spMkLst>
            <pc:docMk/>
            <pc:sldMk cId="3951422126" sldId="301"/>
            <ac:spMk id="5" creationId="{E23139E3-30C9-44EB-A795-4EAA321131A2}"/>
          </ac:spMkLst>
        </pc:spChg>
        <pc:spChg chg="add del mod">
          <ac:chgData name="RoseAnn Guttierrez" userId="a0543d5b-7b83-474b-81d6-8fdef3e17c45" providerId="ADAL" clId="{DE293EC2-1322-46EB-AA11-26A368EED6A9}" dt="2020-08-05T02:01:51.351" v="111" actId="478"/>
          <ac:spMkLst>
            <pc:docMk/>
            <pc:sldMk cId="3951422126" sldId="301"/>
            <ac:spMk id="10" creationId="{351B422A-C276-4985-BBC6-42B2952D5434}"/>
          </ac:spMkLst>
        </pc:spChg>
        <pc:spChg chg="add del mod">
          <ac:chgData name="RoseAnn Guttierrez" userId="a0543d5b-7b83-474b-81d6-8fdef3e17c45" providerId="ADAL" clId="{DE293EC2-1322-46EB-AA11-26A368EED6A9}" dt="2020-08-05T02:01:48.872" v="110" actId="478"/>
          <ac:spMkLst>
            <pc:docMk/>
            <pc:sldMk cId="3951422126" sldId="301"/>
            <ac:spMk id="15" creationId="{38C51B84-3DB7-4643-A1B4-2CEA7F5A8B43}"/>
          </ac:spMkLst>
        </pc:spChg>
        <pc:spChg chg="add">
          <ac:chgData name="RoseAnn Guttierrez" userId="a0543d5b-7b83-474b-81d6-8fdef3e17c45" providerId="ADAL" clId="{DE293EC2-1322-46EB-AA11-26A368EED6A9}" dt="2020-08-05T01:11:18.766" v="44" actId="26606"/>
          <ac:spMkLst>
            <pc:docMk/>
            <pc:sldMk cId="3951422126" sldId="301"/>
            <ac:spMk id="16" creationId="{247AB924-1B87-43FC-B7C7-B112D5C51A0E}"/>
          </ac:spMkLst>
        </pc:spChg>
        <pc:picChg chg="add mod ord">
          <ac:chgData name="RoseAnn Guttierrez" userId="a0543d5b-7b83-474b-81d6-8fdef3e17c45" providerId="ADAL" clId="{DE293EC2-1322-46EB-AA11-26A368EED6A9}" dt="2020-08-05T01:58:17.227" v="53" actId="1076"/>
          <ac:picMkLst>
            <pc:docMk/>
            <pc:sldMk cId="3951422126" sldId="301"/>
            <ac:picMk id="3" creationId="{49D644F4-F1E1-4C48-B456-5613A10DC3CB}"/>
          </ac:picMkLst>
        </pc:picChg>
        <pc:picChg chg="add mod">
          <ac:chgData name="RoseAnn Guttierrez" userId="a0543d5b-7b83-474b-81d6-8fdef3e17c45" providerId="ADAL" clId="{DE293EC2-1322-46EB-AA11-26A368EED6A9}" dt="2020-08-05T02:00:44.691" v="99" actId="12788"/>
          <ac:picMkLst>
            <pc:docMk/>
            <pc:sldMk cId="3951422126" sldId="301"/>
            <ac:picMk id="7" creationId="{B8907E4B-BD4B-4347-8DE6-5196B4D0FD4B}"/>
          </ac:picMkLst>
        </pc:picChg>
        <pc:picChg chg="add mod">
          <ac:chgData name="RoseAnn Guttierrez" userId="a0543d5b-7b83-474b-81d6-8fdef3e17c45" providerId="ADAL" clId="{DE293EC2-1322-46EB-AA11-26A368EED6A9}" dt="2020-08-05T01:59:17.770" v="87" actId="1076"/>
          <ac:picMkLst>
            <pc:docMk/>
            <pc:sldMk cId="3951422126" sldId="301"/>
            <ac:picMk id="9" creationId="{853C3899-D9C2-42CD-984D-56270962456E}"/>
          </ac:picMkLst>
        </pc:picChg>
        <pc:cxnChg chg="add">
          <ac:chgData name="RoseAnn Guttierrez" userId="a0543d5b-7b83-474b-81d6-8fdef3e17c45" providerId="ADAL" clId="{DE293EC2-1322-46EB-AA11-26A368EED6A9}" dt="2020-08-05T01:11:18.766" v="44" actId="26606"/>
          <ac:cxnSpMkLst>
            <pc:docMk/>
            <pc:sldMk cId="3951422126" sldId="301"/>
            <ac:cxnSpMk id="14" creationId="{99AE2756-0FC4-4155-83E7-58AAAB63E757}"/>
          </ac:cxnSpMkLst>
        </pc:cxnChg>
        <pc:cxnChg chg="add">
          <ac:chgData name="RoseAnn Guttierrez" userId="a0543d5b-7b83-474b-81d6-8fdef3e17c45" providerId="ADAL" clId="{DE293EC2-1322-46EB-AA11-26A368EED6A9}" dt="2020-08-05T01:11:18.766" v="44" actId="26606"/>
          <ac:cxnSpMkLst>
            <pc:docMk/>
            <pc:sldMk cId="3951422126" sldId="301"/>
            <ac:cxnSpMk id="18" creationId="{818DC98F-4057-4645-B948-F604F39A9CFE}"/>
          </ac:cxnSpMkLst>
        </pc:cxnChg>
        <pc:cxnChg chg="add">
          <ac:chgData name="RoseAnn Guttierrez" userId="a0543d5b-7b83-474b-81d6-8fdef3e17c45" providerId="ADAL" clId="{DE293EC2-1322-46EB-AA11-26A368EED6A9}" dt="2020-08-05T01:11:18.766" v="44" actId="26606"/>
          <ac:cxnSpMkLst>
            <pc:docMk/>
            <pc:sldMk cId="3951422126" sldId="301"/>
            <ac:cxnSpMk id="20" creationId="{DAD2B705-4A9B-408D-AA80-4F41045E09DE}"/>
          </ac:cxnSpMkLst>
        </pc:cxnChg>
      </pc:sldChg>
      <pc:sldChg chg="add del">
        <pc:chgData name="RoseAnn Guttierrez" userId="a0543d5b-7b83-474b-81d6-8fdef3e17c45" providerId="ADAL" clId="{DE293EC2-1322-46EB-AA11-26A368EED6A9}" dt="2020-07-27T21:08:15.592" v="1"/>
        <pc:sldMkLst>
          <pc:docMk/>
          <pc:sldMk cId="4275506879" sldId="301"/>
        </pc:sldMkLst>
      </pc:sldChg>
      <pc:sldChg chg="addSp delSp modSp add del mod setBg modAnim">
        <pc:chgData name="RoseAnn Guttierrez" userId="a0543d5b-7b83-474b-81d6-8fdef3e17c45" providerId="ADAL" clId="{DE293EC2-1322-46EB-AA11-26A368EED6A9}" dt="2020-08-05T06:14:22.137" v="809" actId="2696"/>
        <pc:sldMkLst>
          <pc:docMk/>
          <pc:sldMk cId="4136782456" sldId="302"/>
        </pc:sldMkLst>
        <pc:spChg chg="del">
          <ac:chgData name="RoseAnn Guttierrez" userId="a0543d5b-7b83-474b-81d6-8fdef3e17c45" providerId="ADAL" clId="{DE293EC2-1322-46EB-AA11-26A368EED6A9}" dt="2020-08-05T05:55:41.578" v="530" actId="478"/>
          <ac:spMkLst>
            <pc:docMk/>
            <pc:sldMk cId="4136782456" sldId="302"/>
            <ac:spMk id="2" creationId="{77726751-111E-4F30-9350-9B15FC0CBAB9}"/>
          </ac:spMkLst>
        </pc:spChg>
        <pc:spChg chg="del">
          <ac:chgData name="RoseAnn Guttierrez" userId="a0543d5b-7b83-474b-81d6-8fdef3e17c45" providerId="ADAL" clId="{DE293EC2-1322-46EB-AA11-26A368EED6A9}" dt="2020-08-05T05:55:36.159" v="529" actId="478"/>
          <ac:spMkLst>
            <pc:docMk/>
            <pc:sldMk cId="4136782456" sldId="302"/>
            <ac:spMk id="3" creationId="{3F8BB9D3-9046-4F7F-868D-4D9C2612043A}"/>
          </ac:spMkLst>
        </pc:spChg>
        <pc:spChg chg="add mod ord">
          <ac:chgData name="RoseAnn Guttierrez" userId="a0543d5b-7b83-474b-81d6-8fdef3e17c45" providerId="ADAL" clId="{DE293EC2-1322-46EB-AA11-26A368EED6A9}" dt="2020-08-05T06:06:28.563" v="740" actId="12"/>
          <ac:spMkLst>
            <pc:docMk/>
            <pc:sldMk cId="4136782456" sldId="302"/>
            <ac:spMk id="5" creationId="{5360EE32-EC68-49CF-AE66-D478C94BFE08}"/>
          </ac:spMkLst>
        </pc:spChg>
        <pc:spChg chg="add del mod">
          <ac:chgData name="RoseAnn Guttierrez" userId="a0543d5b-7b83-474b-81d6-8fdef3e17c45" providerId="ADAL" clId="{DE293EC2-1322-46EB-AA11-26A368EED6A9}" dt="2020-08-05T06:02:37.936" v="716" actId="478"/>
          <ac:spMkLst>
            <pc:docMk/>
            <pc:sldMk cId="4136782456" sldId="302"/>
            <ac:spMk id="6" creationId="{E1D48823-74DA-435C-B11A-8FB035CA26AC}"/>
          </ac:spMkLst>
        </pc:spChg>
        <pc:spChg chg="add del mod">
          <ac:chgData name="RoseAnn Guttierrez" userId="a0543d5b-7b83-474b-81d6-8fdef3e17c45" providerId="ADAL" clId="{DE293EC2-1322-46EB-AA11-26A368EED6A9}" dt="2020-08-05T06:02:39.526" v="717" actId="478"/>
          <ac:spMkLst>
            <pc:docMk/>
            <pc:sldMk cId="4136782456" sldId="302"/>
            <ac:spMk id="7" creationId="{313843D6-011C-44E1-BC77-55FA44FE5333}"/>
          </ac:spMkLst>
        </pc:spChg>
        <pc:spChg chg="add del mod">
          <ac:chgData name="RoseAnn Guttierrez" userId="a0543d5b-7b83-474b-81d6-8fdef3e17c45" providerId="ADAL" clId="{DE293EC2-1322-46EB-AA11-26A368EED6A9}" dt="2020-08-05T06:02:41.161" v="718" actId="478"/>
          <ac:spMkLst>
            <pc:docMk/>
            <pc:sldMk cId="4136782456" sldId="302"/>
            <ac:spMk id="8" creationId="{7159A310-A518-4235-A133-ED39DF87A17E}"/>
          </ac:spMkLst>
        </pc:spChg>
        <pc:spChg chg="add del">
          <ac:chgData name="RoseAnn Guttierrez" userId="a0543d5b-7b83-474b-81d6-8fdef3e17c45" providerId="ADAL" clId="{DE293EC2-1322-46EB-AA11-26A368EED6A9}" dt="2020-08-05T06:04:12.460" v="722" actId="26606"/>
          <ac:spMkLst>
            <pc:docMk/>
            <pc:sldMk cId="4136782456" sldId="302"/>
            <ac:spMk id="15" creationId="{C4E4288A-DFC8-40A2-90E5-70E851A933AD}"/>
          </ac:spMkLst>
        </pc:spChg>
        <pc:spChg chg="add del">
          <ac:chgData name="RoseAnn Guttierrez" userId="a0543d5b-7b83-474b-81d6-8fdef3e17c45" providerId="ADAL" clId="{DE293EC2-1322-46EB-AA11-26A368EED6A9}" dt="2020-08-05T06:04:12.460" v="722" actId="26606"/>
          <ac:spMkLst>
            <pc:docMk/>
            <pc:sldMk cId="4136782456" sldId="302"/>
            <ac:spMk id="21" creationId="{A9456821-26B9-4181-B181-305FB820DCC4}"/>
          </ac:spMkLst>
        </pc:spChg>
        <pc:spChg chg="add del">
          <ac:chgData name="RoseAnn Guttierrez" userId="a0543d5b-7b83-474b-81d6-8fdef3e17c45" providerId="ADAL" clId="{DE293EC2-1322-46EB-AA11-26A368EED6A9}" dt="2020-08-05T06:04:12.460" v="722" actId="26606"/>
          <ac:spMkLst>
            <pc:docMk/>
            <pc:sldMk cId="4136782456" sldId="302"/>
            <ac:spMk id="23" creationId="{0035D6FE-7FA2-4D67-8767-6F7E98AB1602}"/>
          </ac:spMkLst>
        </pc:spChg>
        <pc:spChg chg="add del">
          <ac:chgData name="RoseAnn Guttierrez" userId="a0543d5b-7b83-474b-81d6-8fdef3e17c45" providerId="ADAL" clId="{DE293EC2-1322-46EB-AA11-26A368EED6A9}" dt="2020-08-05T06:04:12.460" v="722" actId="26606"/>
          <ac:spMkLst>
            <pc:docMk/>
            <pc:sldMk cId="4136782456" sldId="302"/>
            <ac:spMk id="25" creationId="{0381C401-8AFE-4396-B195-C21EA1C7FB55}"/>
          </ac:spMkLst>
        </pc:spChg>
        <pc:spChg chg="add del">
          <ac:chgData name="RoseAnn Guttierrez" userId="a0543d5b-7b83-474b-81d6-8fdef3e17c45" providerId="ADAL" clId="{DE293EC2-1322-46EB-AA11-26A368EED6A9}" dt="2020-08-05T06:04:35.948" v="723" actId="26606"/>
          <ac:spMkLst>
            <pc:docMk/>
            <pc:sldMk cId="4136782456" sldId="302"/>
            <ac:spMk id="30" creationId="{85016AEC-0320-4ED0-8ECB-FE11DDDFE17A}"/>
          </ac:spMkLst>
        </pc:spChg>
        <pc:spChg chg="add del">
          <ac:chgData name="RoseAnn Guttierrez" userId="a0543d5b-7b83-474b-81d6-8fdef3e17c45" providerId="ADAL" clId="{DE293EC2-1322-46EB-AA11-26A368EED6A9}" dt="2020-08-05T06:04:35.948" v="723" actId="26606"/>
          <ac:spMkLst>
            <pc:docMk/>
            <pc:sldMk cId="4136782456" sldId="302"/>
            <ac:spMk id="32" creationId="{F4B0BE10-11CA-4C3F-A639-C80DB41DA482}"/>
          </ac:spMkLst>
        </pc:spChg>
        <pc:spChg chg="add del">
          <ac:chgData name="RoseAnn Guttierrez" userId="a0543d5b-7b83-474b-81d6-8fdef3e17c45" providerId="ADAL" clId="{DE293EC2-1322-46EB-AA11-26A368EED6A9}" dt="2020-08-05T06:05:29.498" v="731" actId="26606"/>
          <ac:spMkLst>
            <pc:docMk/>
            <pc:sldMk cId="4136782456" sldId="302"/>
            <ac:spMk id="37" creationId="{6EFFF4A2-EB01-4738-9824-8D9A72A51BB9}"/>
          </ac:spMkLst>
        </pc:spChg>
        <pc:spChg chg="add del">
          <ac:chgData name="RoseAnn Guttierrez" userId="a0543d5b-7b83-474b-81d6-8fdef3e17c45" providerId="ADAL" clId="{DE293EC2-1322-46EB-AA11-26A368EED6A9}" dt="2020-08-05T06:05:54.578" v="732" actId="26606"/>
          <ac:spMkLst>
            <pc:docMk/>
            <pc:sldMk cId="4136782456" sldId="302"/>
            <ac:spMk id="46" creationId="{7D2AA9EB-ACE2-48F8-8185-792EE941348D}"/>
          </ac:spMkLst>
        </pc:spChg>
        <pc:spChg chg="add del">
          <ac:chgData name="RoseAnn Guttierrez" userId="a0543d5b-7b83-474b-81d6-8fdef3e17c45" providerId="ADAL" clId="{DE293EC2-1322-46EB-AA11-26A368EED6A9}" dt="2020-08-05T06:05:54.578" v="732" actId="26606"/>
          <ac:spMkLst>
            <pc:docMk/>
            <pc:sldMk cId="4136782456" sldId="302"/>
            <ac:spMk id="50" creationId="{730F02D6-D4A4-42E5-A722-43B088C7359F}"/>
          </ac:spMkLst>
        </pc:spChg>
        <pc:spChg chg="add del">
          <ac:chgData name="RoseAnn Guttierrez" userId="a0543d5b-7b83-474b-81d6-8fdef3e17c45" providerId="ADAL" clId="{DE293EC2-1322-46EB-AA11-26A368EED6A9}" dt="2020-08-05T06:05:54.578" v="732" actId="26606"/>
          <ac:spMkLst>
            <pc:docMk/>
            <pc:sldMk cId="4136782456" sldId="302"/>
            <ac:spMk id="52" creationId="{F2C965BE-B8BF-4344-8E81-62E0BFE4CB95}"/>
          </ac:spMkLst>
        </pc:spChg>
        <pc:spChg chg="add del">
          <ac:chgData name="RoseAnn Guttierrez" userId="a0543d5b-7b83-474b-81d6-8fdef3e17c45" providerId="ADAL" clId="{DE293EC2-1322-46EB-AA11-26A368EED6A9}" dt="2020-08-05T06:05:54.578" v="732" actId="26606"/>
          <ac:spMkLst>
            <pc:docMk/>
            <pc:sldMk cId="4136782456" sldId="302"/>
            <ac:spMk id="54" creationId="{122DB9C1-63F1-47FD-BE8D-08903F85316C}"/>
          </ac:spMkLst>
        </pc:spChg>
        <pc:spChg chg="add">
          <ac:chgData name="RoseAnn Guttierrez" userId="a0543d5b-7b83-474b-81d6-8fdef3e17c45" providerId="ADAL" clId="{DE293EC2-1322-46EB-AA11-26A368EED6A9}" dt="2020-08-05T06:05:54.578" v="732" actId="26606"/>
          <ac:spMkLst>
            <pc:docMk/>
            <pc:sldMk cId="4136782456" sldId="302"/>
            <ac:spMk id="59" creationId="{6EFFF4A2-EB01-4738-9824-8D9A72A51BB9}"/>
          </ac:spMkLst>
        </pc:spChg>
        <pc:grpChg chg="add del">
          <ac:chgData name="RoseAnn Guttierrez" userId="a0543d5b-7b83-474b-81d6-8fdef3e17c45" providerId="ADAL" clId="{DE293EC2-1322-46EB-AA11-26A368EED6A9}" dt="2020-08-05T06:04:12.460" v="722" actId="26606"/>
          <ac:grpSpMkLst>
            <pc:docMk/>
            <pc:sldMk cId="4136782456" sldId="302"/>
            <ac:grpSpMk id="17" creationId="{B63C2D82-D4FA-4A37-BB01-1E7B21E4FF20}"/>
          </ac:grpSpMkLst>
        </pc:grpChg>
        <pc:grpChg chg="add del">
          <ac:chgData name="RoseAnn Guttierrez" userId="a0543d5b-7b83-474b-81d6-8fdef3e17c45" providerId="ADAL" clId="{DE293EC2-1322-46EB-AA11-26A368EED6A9}" dt="2020-08-05T06:05:29.498" v="731" actId="26606"/>
          <ac:grpSpMkLst>
            <pc:docMk/>
            <pc:sldMk cId="4136782456" sldId="302"/>
            <ac:grpSpMk id="39" creationId="{D4469D90-62FA-49B2-981E-5305361D5A58}"/>
          </ac:grpSpMkLst>
        </pc:grpChg>
        <pc:grpChg chg="add">
          <ac:chgData name="RoseAnn Guttierrez" userId="a0543d5b-7b83-474b-81d6-8fdef3e17c45" providerId="ADAL" clId="{DE293EC2-1322-46EB-AA11-26A368EED6A9}" dt="2020-08-05T06:05:54.578" v="732" actId="26606"/>
          <ac:grpSpMkLst>
            <pc:docMk/>
            <pc:sldMk cId="4136782456" sldId="302"/>
            <ac:grpSpMk id="61" creationId="{D4469D90-62FA-49B2-981E-5305361D5A58}"/>
          </ac:grpSpMkLst>
        </pc:grpChg>
        <pc:picChg chg="add del mod ord">
          <ac:chgData name="RoseAnn Guttierrez" userId="a0543d5b-7b83-474b-81d6-8fdef3e17c45" providerId="ADAL" clId="{DE293EC2-1322-46EB-AA11-26A368EED6A9}" dt="2020-08-05T06:13:58.207" v="803" actId="478"/>
          <ac:picMkLst>
            <pc:docMk/>
            <pc:sldMk cId="4136782456" sldId="302"/>
            <ac:picMk id="4" creationId="{F1A485C7-AC40-426F-8173-DDE0141836F8}"/>
          </ac:picMkLst>
        </pc:picChg>
        <pc:picChg chg="add del mod ord">
          <ac:chgData name="RoseAnn Guttierrez" userId="a0543d5b-7b83-474b-81d6-8fdef3e17c45" providerId="ADAL" clId="{DE293EC2-1322-46EB-AA11-26A368EED6A9}" dt="2020-08-05T06:14:03.987" v="805" actId="478"/>
          <ac:picMkLst>
            <pc:docMk/>
            <pc:sldMk cId="4136782456" sldId="302"/>
            <ac:picMk id="9" creationId="{A96F658E-3B1F-45DC-9AF8-27BB653F410A}"/>
          </ac:picMkLst>
        </pc:picChg>
        <pc:picChg chg="add mod">
          <ac:chgData name="RoseAnn Guttierrez" userId="a0543d5b-7b83-474b-81d6-8fdef3e17c45" providerId="ADAL" clId="{DE293EC2-1322-46EB-AA11-26A368EED6A9}" dt="2020-08-05T06:14:02.037" v="804" actId="1076"/>
          <ac:picMkLst>
            <pc:docMk/>
            <pc:sldMk cId="4136782456" sldId="302"/>
            <ac:picMk id="10" creationId="{05FA0B92-BA5B-40FB-BF5B-68718DB63985}"/>
          </ac:picMkLst>
        </pc:picChg>
        <pc:picChg chg="add del">
          <ac:chgData name="RoseAnn Guttierrez" userId="a0543d5b-7b83-474b-81d6-8fdef3e17c45" providerId="ADAL" clId="{DE293EC2-1322-46EB-AA11-26A368EED6A9}" dt="2020-08-05T06:05:54.578" v="732" actId="26606"/>
          <ac:picMkLst>
            <pc:docMk/>
            <pc:sldMk cId="4136782456" sldId="302"/>
            <ac:picMk id="48" creationId="{59D7A164-22E7-4B37-B0E3-935FC9C31438}"/>
          </ac:picMkLst>
        </pc:picChg>
      </pc:sldChg>
      <pc:sldChg chg="addSp delSp modSp add mod ord setBg modAnim modNotesTx">
        <pc:chgData name="RoseAnn Guttierrez" userId="a0543d5b-7b83-474b-81d6-8fdef3e17c45" providerId="ADAL" clId="{DE293EC2-1322-46EB-AA11-26A368EED6A9}" dt="2020-08-25T06:40:00.246" v="6975" actId="20577"/>
        <pc:sldMkLst>
          <pc:docMk/>
          <pc:sldMk cId="3261888116" sldId="303"/>
        </pc:sldMkLst>
        <pc:spChg chg="mod ord">
          <ac:chgData name="RoseAnn Guttierrez" userId="a0543d5b-7b83-474b-81d6-8fdef3e17c45" providerId="ADAL" clId="{DE293EC2-1322-46EB-AA11-26A368EED6A9}" dt="2020-08-19T02:11:43.135" v="3591" actId="207"/>
          <ac:spMkLst>
            <pc:docMk/>
            <pc:sldMk cId="3261888116" sldId="303"/>
            <ac:spMk id="2" creationId="{2F494EF0-509A-49FF-B820-D9E86379E16B}"/>
          </ac:spMkLst>
        </pc:spChg>
        <pc:spChg chg="del">
          <ac:chgData name="RoseAnn Guttierrez" userId="a0543d5b-7b83-474b-81d6-8fdef3e17c45" providerId="ADAL" clId="{DE293EC2-1322-46EB-AA11-26A368EED6A9}" dt="2020-08-05T04:24:15.574" v="114" actId="478"/>
          <ac:spMkLst>
            <pc:docMk/>
            <pc:sldMk cId="3261888116" sldId="303"/>
            <ac:spMk id="3" creationId="{7E46315C-1298-4294-B957-C14B63D74C61}"/>
          </ac:spMkLst>
        </pc:spChg>
        <pc:spChg chg="mod topLvl">
          <ac:chgData name="RoseAnn Guttierrez" userId="a0543d5b-7b83-474b-81d6-8fdef3e17c45" providerId="ADAL" clId="{DE293EC2-1322-46EB-AA11-26A368EED6A9}" dt="2020-08-05T05:22:28.269" v="340" actId="164"/>
          <ac:spMkLst>
            <pc:docMk/>
            <pc:sldMk cId="3261888116" sldId="303"/>
            <ac:spMk id="12" creationId="{E2B20999-A3D1-46C2-8CF2-26BBFD104DC2}"/>
          </ac:spMkLst>
        </pc:spChg>
        <pc:spChg chg="del mod topLvl">
          <ac:chgData name="RoseAnn Guttierrez" userId="a0543d5b-7b83-474b-81d6-8fdef3e17c45" providerId="ADAL" clId="{DE293EC2-1322-46EB-AA11-26A368EED6A9}" dt="2020-08-05T05:20:26.712" v="324" actId="478"/>
          <ac:spMkLst>
            <pc:docMk/>
            <pc:sldMk cId="3261888116" sldId="303"/>
            <ac:spMk id="13" creationId="{8670D12B-C28F-407C-8E34-188178203FC6}"/>
          </ac:spMkLst>
        </pc:spChg>
        <pc:spChg chg="del mod topLvl">
          <ac:chgData name="RoseAnn Guttierrez" userId="a0543d5b-7b83-474b-81d6-8fdef3e17c45" providerId="ADAL" clId="{DE293EC2-1322-46EB-AA11-26A368EED6A9}" dt="2020-08-05T05:20:54.951" v="328" actId="478"/>
          <ac:spMkLst>
            <pc:docMk/>
            <pc:sldMk cId="3261888116" sldId="303"/>
            <ac:spMk id="14" creationId="{3DFBD6B2-0835-4D23-B3B0-301C8DCFCF3C}"/>
          </ac:spMkLst>
        </pc:spChg>
        <pc:spChg chg="add del">
          <ac:chgData name="RoseAnn Guttierrez" userId="a0543d5b-7b83-474b-81d6-8fdef3e17c45" providerId="ADAL" clId="{DE293EC2-1322-46EB-AA11-26A368EED6A9}" dt="2020-08-05T05:12:19.101" v="155" actId="26606"/>
          <ac:spMkLst>
            <pc:docMk/>
            <pc:sldMk cId="3261888116" sldId="303"/>
            <ac:spMk id="15" creationId="{BF19CFE6-7621-4FFB-A4F3-53DFD3860D97}"/>
          </ac:spMkLst>
        </pc:spChg>
        <pc:spChg chg="del mod ord topLvl">
          <ac:chgData name="RoseAnn Guttierrez" userId="a0543d5b-7b83-474b-81d6-8fdef3e17c45" providerId="ADAL" clId="{DE293EC2-1322-46EB-AA11-26A368EED6A9}" dt="2020-08-05T05:20:53.726" v="327" actId="478"/>
          <ac:spMkLst>
            <pc:docMk/>
            <pc:sldMk cId="3261888116" sldId="303"/>
            <ac:spMk id="16" creationId="{0F3D01A3-3F2D-41B7-BCEE-B52DC889873A}"/>
          </ac:spMkLst>
        </pc:spChg>
        <pc:spChg chg="add del">
          <ac:chgData name="RoseAnn Guttierrez" userId="a0543d5b-7b83-474b-81d6-8fdef3e17c45" providerId="ADAL" clId="{DE293EC2-1322-46EB-AA11-26A368EED6A9}" dt="2020-08-05T05:12:19.101" v="155" actId="26606"/>
          <ac:spMkLst>
            <pc:docMk/>
            <pc:sldMk cId="3261888116" sldId="303"/>
            <ac:spMk id="17" creationId="{3F4DD1A1-652B-4ECB-A8DE-07087A834E61}"/>
          </ac:spMkLst>
        </pc:spChg>
        <pc:spChg chg="del mod topLvl">
          <ac:chgData name="RoseAnn Guttierrez" userId="a0543d5b-7b83-474b-81d6-8fdef3e17c45" providerId="ADAL" clId="{DE293EC2-1322-46EB-AA11-26A368EED6A9}" dt="2020-08-05T05:20:26.712" v="324" actId="478"/>
          <ac:spMkLst>
            <pc:docMk/>
            <pc:sldMk cId="3261888116" sldId="303"/>
            <ac:spMk id="20" creationId="{04E4B12E-1766-4E74-98E2-7A036F054F4F}"/>
          </ac:spMkLst>
        </pc:spChg>
        <pc:spChg chg="add del">
          <ac:chgData name="RoseAnn Guttierrez" userId="a0543d5b-7b83-474b-81d6-8fdef3e17c45" providerId="ADAL" clId="{DE293EC2-1322-46EB-AA11-26A368EED6A9}" dt="2020-08-05T05:12:19.101" v="155" actId="26606"/>
          <ac:spMkLst>
            <pc:docMk/>
            <pc:sldMk cId="3261888116" sldId="303"/>
            <ac:spMk id="21" creationId="{D4A67D3B-CF15-41C0-AEB5-8D857A8AE855}"/>
          </ac:spMkLst>
        </pc:spChg>
        <pc:spChg chg="mod topLvl">
          <ac:chgData name="RoseAnn Guttierrez" userId="a0543d5b-7b83-474b-81d6-8fdef3e17c45" providerId="ADAL" clId="{DE293EC2-1322-46EB-AA11-26A368EED6A9}" dt="2020-08-05T05:22:14.971" v="339" actId="1076"/>
          <ac:spMkLst>
            <pc:docMk/>
            <pc:sldMk cId="3261888116" sldId="303"/>
            <ac:spMk id="22" creationId="{0B4638C5-96EA-4A2F-86C2-D47B2A328906}"/>
          </ac:spMkLst>
        </pc:spChg>
        <pc:spChg chg="add del">
          <ac:chgData name="RoseAnn Guttierrez" userId="a0543d5b-7b83-474b-81d6-8fdef3e17c45" providerId="ADAL" clId="{DE293EC2-1322-46EB-AA11-26A368EED6A9}" dt="2020-08-05T05:12:19.101" v="155" actId="26606"/>
          <ac:spMkLst>
            <pc:docMk/>
            <pc:sldMk cId="3261888116" sldId="303"/>
            <ac:spMk id="23" creationId="{4EE44E17-6A21-4DF3-9573-0819D6F00067}"/>
          </ac:spMkLst>
        </pc:spChg>
        <pc:spChg chg="add del">
          <ac:chgData name="RoseAnn Guttierrez" userId="a0543d5b-7b83-474b-81d6-8fdef3e17c45" providerId="ADAL" clId="{DE293EC2-1322-46EB-AA11-26A368EED6A9}" dt="2020-08-05T05:12:19.101" v="155" actId="26606"/>
          <ac:spMkLst>
            <pc:docMk/>
            <pc:sldMk cId="3261888116" sldId="303"/>
            <ac:spMk id="25" creationId="{1DE44A29-0857-4193-8859-8E5D8A3CDAE7}"/>
          </ac:spMkLst>
        </pc:spChg>
        <pc:spChg chg="add mod">
          <ac:chgData name="RoseAnn Guttierrez" userId="a0543d5b-7b83-474b-81d6-8fdef3e17c45" providerId="ADAL" clId="{DE293EC2-1322-46EB-AA11-26A368EED6A9}" dt="2020-08-05T05:43:17.109" v="480" actId="1076"/>
          <ac:spMkLst>
            <pc:docMk/>
            <pc:sldMk cId="3261888116" sldId="303"/>
            <ac:spMk id="26" creationId="{F689BDBF-F6BA-428B-B0DF-FB4672A2CD4A}"/>
          </ac:spMkLst>
        </pc:spChg>
        <pc:spChg chg="add del">
          <ac:chgData name="RoseAnn Guttierrez" userId="a0543d5b-7b83-474b-81d6-8fdef3e17c45" providerId="ADAL" clId="{DE293EC2-1322-46EB-AA11-26A368EED6A9}" dt="2020-08-05T05:12:19.101" v="155" actId="26606"/>
          <ac:spMkLst>
            <pc:docMk/>
            <pc:sldMk cId="3261888116" sldId="303"/>
            <ac:spMk id="27" creationId="{B2A37BC1-02C0-4D97-8BEC-5BECAD9A3BE1}"/>
          </ac:spMkLst>
        </pc:spChg>
        <pc:spChg chg="add mod">
          <ac:chgData name="RoseAnn Guttierrez" userId="a0543d5b-7b83-474b-81d6-8fdef3e17c45" providerId="ADAL" clId="{DE293EC2-1322-46EB-AA11-26A368EED6A9}" dt="2020-08-05T05:48:21.939" v="514" actId="1076"/>
          <ac:spMkLst>
            <pc:docMk/>
            <pc:sldMk cId="3261888116" sldId="303"/>
            <ac:spMk id="28" creationId="{DA7A14B8-C205-4C7C-AFF2-B7A935E904BD}"/>
          </ac:spMkLst>
        </pc:spChg>
        <pc:spChg chg="add">
          <ac:chgData name="RoseAnn Guttierrez" userId="a0543d5b-7b83-474b-81d6-8fdef3e17c45" providerId="ADAL" clId="{DE293EC2-1322-46EB-AA11-26A368EED6A9}" dt="2020-08-05T05:12:19.101" v="155" actId="26606"/>
          <ac:spMkLst>
            <pc:docMk/>
            <pc:sldMk cId="3261888116" sldId="303"/>
            <ac:spMk id="32" creationId="{16F9E488-0718-4E1E-9D12-26779F606252}"/>
          </ac:spMkLst>
        </pc:spChg>
        <pc:spChg chg="add">
          <ac:chgData name="RoseAnn Guttierrez" userId="a0543d5b-7b83-474b-81d6-8fdef3e17c45" providerId="ADAL" clId="{DE293EC2-1322-46EB-AA11-26A368EED6A9}" dt="2020-08-05T05:12:19.101" v="155" actId="26606"/>
          <ac:spMkLst>
            <pc:docMk/>
            <pc:sldMk cId="3261888116" sldId="303"/>
            <ac:spMk id="38" creationId="{91AFB7FD-C0D0-4D48-B008-DEA973A72607}"/>
          </ac:spMkLst>
        </pc:spChg>
        <pc:spChg chg="add">
          <ac:chgData name="RoseAnn Guttierrez" userId="a0543d5b-7b83-474b-81d6-8fdef3e17c45" providerId="ADAL" clId="{DE293EC2-1322-46EB-AA11-26A368EED6A9}" dt="2020-08-05T05:12:19.101" v="155" actId="26606"/>
          <ac:spMkLst>
            <pc:docMk/>
            <pc:sldMk cId="3261888116" sldId="303"/>
            <ac:spMk id="40" creationId="{C06D11DA-88D8-46C1-A244-41C5A8A9EEEA}"/>
          </ac:spMkLst>
        </pc:spChg>
        <pc:spChg chg="add">
          <ac:chgData name="RoseAnn Guttierrez" userId="a0543d5b-7b83-474b-81d6-8fdef3e17c45" providerId="ADAL" clId="{DE293EC2-1322-46EB-AA11-26A368EED6A9}" dt="2020-08-05T05:12:19.101" v="155" actId="26606"/>
          <ac:spMkLst>
            <pc:docMk/>
            <pc:sldMk cId="3261888116" sldId="303"/>
            <ac:spMk id="42" creationId="{9ED24E9E-3415-42C3-B58A-42D618995C17}"/>
          </ac:spMkLst>
        </pc:spChg>
        <pc:spChg chg="add">
          <ac:chgData name="RoseAnn Guttierrez" userId="a0543d5b-7b83-474b-81d6-8fdef3e17c45" providerId="ADAL" clId="{DE293EC2-1322-46EB-AA11-26A368EED6A9}" dt="2020-08-05T05:12:19.101" v="155" actId="26606"/>
          <ac:spMkLst>
            <pc:docMk/>
            <pc:sldMk cId="3261888116" sldId="303"/>
            <ac:spMk id="44" creationId="{15882B67-4A02-4BCD-AD70-1D2B5F5EFB7D}"/>
          </ac:spMkLst>
        </pc:spChg>
        <pc:grpChg chg="del mod">
          <ac:chgData name="RoseAnn Guttierrez" userId="a0543d5b-7b83-474b-81d6-8fdef3e17c45" providerId="ADAL" clId="{DE293EC2-1322-46EB-AA11-26A368EED6A9}" dt="2020-08-05T05:15:14.161" v="273" actId="165"/>
          <ac:grpSpMkLst>
            <pc:docMk/>
            <pc:sldMk cId="3261888116" sldId="303"/>
            <ac:grpSpMk id="11" creationId="{0C1A5289-67FA-4516-8BB6-663B41D98C7E}"/>
          </ac:grpSpMkLst>
        </pc:grpChg>
        <pc:grpChg chg="del mod">
          <ac:chgData name="RoseAnn Guttierrez" userId="a0543d5b-7b83-474b-81d6-8fdef3e17c45" providerId="ADAL" clId="{DE293EC2-1322-46EB-AA11-26A368EED6A9}" dt="2020-08-05T05:18:14.526" v="299" actId="165"/>
          <ac:grpSpMkLst>
            <pc:docMk/>
            <pc:sldMk cId="3261888116" sldId="303"/>
            <ac:grpSpMk id="18" creationId="{678E3049-9C53-495F-9FE2-1F2A2AA738EA}"/>
          </ac:grpSpMkLst>
        </pc:grpChg>
        <pc:grpChg chg="add mod">
          <ac:chgData name="RoseAnn Guttierrez" userId="a0543d5b-7b83-474b-81d6-8fdef3e17c45" providerId="ADAL" clId="{DE293EC2-1322-46EB-AA11-26A368EED6A9}" dt="2020-08-05T05:22:28.269" v="340" actId="164"/>
          <ac:grpSpMkLst>
            <pc:docMk/>
            <pc:sldMk cId="3261888116" sldId="303"/>
            <ac:grpSpMk id="24" creationId="{1C63631C-5371-4E8C-9225-2FCC342D7A89}"/>
          </ac:grpSpMkLst>
        </pc:grpChg>
        <pc:grpChg chg="add">
          <ac:chgData name="RoseAnn Guttierrez" userId="a0543d5b-7b83-474b-81d6-8fdef3e17c45" providerId="ADAL" clId="{DE293EC2-1322-46EB-AA11-26A368EED6A9}" dt="2020-08-05T05:12:19.101" v="155" actId="26606"/>
          <ac:grpSpMkLst>
            <pc:docMk/>
            <pc:sldMk cId="3261888116" sldId="303"/>
            <ac:grpSpMk id="34" creationId="{5CA4BCD1-F813-4A68-8727-7A3DE67AC57F}"/>
          </ac:grpSpMkLst>
        </pc:grpChg>
        <pc:picChg chg="add mod ord">
          <ac:chgData name="RoseAnn Guttierrez" userId="a0543d5b-7b83-474b-81d6-8fdef3e17c45" providerId="ADAL" clId="{DE293EC2-1322-46EB-AA11-26A368EED6A9}" dt="2020-08-05T05:51:34.721" v="524" actId="166"/>
          <ac:picMkLst>
            <pc:docMk/>
            <pc:sldMk cId="3261888116" sldId="303"/>
            <ac:picMk id="4" creationId="{F31C78E2-1E35-40E7-9B7E-2C67975ACC3D}"/>
          </ac:picMkLst>
        </pc:picChg>
        <pc:picChg chg="add del mod">
          <ac:chgData name="RoseAnn Guttierrez" userId="a0543d5b-7b83-474b-81d6-8fdef3e17c45" providerId="ADAL" clId="{DE293EC2-1322-46EB-AA11-26A368EED6A9}" dt="2020-08-05T05:15:08.961" v="272" actId="27803"/>
          <ac:picMkLst>
            <pc:docMk/>
            <pc:sldMk cId="3261888116" sldId="303"/>
            <ac:picMk id="6" creationId="{0C1A5289-67FA-4516-8BB6-663B41D98C7E}"/>
          </ac:picMkLst>
        </pc:picChg>
        <pc:picChg chg="add mod ord">
          <ac:chgData name="RoseAnn Guttierrez" userId="a0543d5b-7b83-474b-81d6-8fdef3e17c45" providerId="ADAL" clId="{DE293EC2-1322-46EB-AA11-26A368EED6A9}" dt="2020-08-05T05:12:19.101" v="155" actId="26606"/>
          <ac:picMkLst>
            <pc:docMk/>
            <pc:sldMk cId="3261888116" sldId="303"/>
            <ac:picMk id="8" creationId="{45A997AC-1735-4B51-96FA-B5CC4521A7B1}"/>
          </ac:picMkLst>
        </pc:picChg>
        <pc:picChg chg="add del mod ord">
          <ac:chgData name="RoseAnn Guttierrez" userId="a0543d5b-7b83-474b-81d6-8fdef3e17c45" providerId="ADAL" clId="{DE293EC2-1322-46EB-AA11-26A368EED6A9}" dt="2020-08-05T05:18:09.392" v="298" actId="27803"/>
          <ac:picMkLst>
            <pc:docMk/>
            <pc:sldMk cId="3261888116" sldId="303"/>
            <ac:picMk id="10" creationId="{678E3049-9C53-495F-9FE2-1F2A2AA738EA}"/>
          </ac:picMkLst>
        </pc:picChg>
        <pc:picChg chg="add del">
          <ac:chgData name="RoseAnn Guttierrez" userId="a0543d5b-7b83-474b-81d6-8fdef3e17c45" providerId="ADAL" clId="{DE293EC2-1322-46EB-AA11-26A368EED6A9}" dt="2020-08-05T05:12:19.101" v="155" actId="26606"/>
          <ac:picMkLst>
            <pc:docMk/>
            <pc:sldMk cId="3261888116" sldId="303"/>
            <ac:picMk id="19" creationId="{E2271F3E-C693-4F5F-9E5F-B543945DDB94}"/>
          </ac:picMkLst>
        </pc:picChg>
        <pc:picChg chg="add mod">
          <ac:chgData name="RoseAnn Guttierrez" userId="a0543d5b-7b83-474b-81d6-8fdef3e17c45" providerId="ADAL" clId="{DE293EC2-1322-46EB-AA11-26A368EED6A9}" dt="2020-08-05T05:22:28.269" v="340" actId="164"/>
          <ac:picMkLst>
            <pc:docMk/>
            <pc:sldMk cId="3261888116" sldId="303"/>
            <ac:picMk id="31" creationId="{8AED0082-3360-44E6-BC10-85F72B9DB28C}"/>
          </ac:picMkLst>
        </pc:picChg>
      </pc:sldChg>
      <pc:sldChg chg="addSp delSp modSp add mod setBg setClrOvrMap modNotesTx">
        <pc:chgData name="RoseAnn Guttierrez" userId="a0543d5b-7b83-474b-81d6-8fdef3e17c45" providerId="ADAL" clId="{DE293EC2-1322-46EB-AA11-26A368EED6A9}" dt="2020-08-25T03:25:20.018" v="4941" actId="20577"/>
        <pc:sldMkLst>
          <pc:docMk/>
          <pc:sldMk cId="3928370736" sldId="304"/>
        </pc:sldMkLst>
        <pc:spChg chg="mod ord">
          <ac:chgData name="RoseAnn Guttierrez" userId="a0543d5b-7b83-474b-81d6-8fdef3e17c45" providerId="ADAL" clId="{DE293EC2-1322-46EB-AA11-26A368EED6A9}" dt="2020-08-05T05:04:29.786" v="154" actId="26606"/>
          <ac:spMkLst>
            <pc:docMk/>
            <pc:sldMk cId="3928370736" sldId="304"/>
            <ac:spMk id="4" creationId="{A24179D9-241D-4EE1-B8D4-45B381524E0D}"/>
          </ac:spMkLst>
        </pc:spChg>
        <pc:spChg chg="mod topLvl">
          <ac:chgData name="RoseAnn Guttierrez" userId="a0543d5b-7b83-474b-81d6-8fdef3e17c45" providerId="ADAL" clId="{DE293EC2-1322-46EB-AA11-26A368EED6A9}" dt="2020-08-05T05:27:39.608" v="372" actId="164"/>
          <ac:spMkLst>
            <pc:docMk/>
            <pc:sldMk cId="3928370736" sldId="304"/>
            <ac:spMk id="5" creationId="{DA34F3FB-9443-45A9-88E9-19F8D319ECA3}"/>
          </ac:spMkLst>
        </pc:spChg>
        <pc:spChg chg="mod topLvl">
          <ac:chgData name="RoseAnn Guttierrez" userId="a0543d5b-7b83-474b-81d6-8fdef3e17c45" providerId="ADAL" clId="{DE293EC2-1322-46EB-AA11-26A368EED6A9}" dt="2020-08-05T05:27:39.608" v="372" actId="164"/>
          <ac:spMkLst>
            <pc:docMk/>
            <pc:sldMk cId="3928370736" sldId="304"/>
            <ac:spMk id="6" creationId="{BDD7CB3A-B32B-4A88-89D2-CF09F8442A80}"/>
          </ac:spMkLst>
        </pc:spChg>
        <pc:spChg chg="mod topLvl">
          <ac:chgData name="RoseAnn Guttierrez" userId="a0543d5b-7b83-474b-81d6-8fdef3e17c45" providerId="ADAL" clId="{DE293EC2-1322-46EB-AA11-26A368EED6A9}" dt="2020-08-05T05:27:39.608" v="372" actId="164"/>
          <ac:spMkLst>
            <pc:docMk/>
            <pc:sldMk cId="3928370736" sldId="304"/>
            <ac:spMk id="8" creationId="{A15C6BF0-96B4-4BF5-A8AA-5E262C6B4A67}"/>
          </ac:spMkLst>
        </pc:spChg>
        <pc:spChg chg="mod topLvl">
          <ac:chgData name="RoseAnn Guttierrez" userId="a0543d5b-7b83-474b-81d6-8fdef3e17c45" providerId="ADAL" clId="{DE293EC2-1322-46EB-AA11-26A368EED6A9}" dt="2020-08-05T05:27:39.608" v="372" actId="164"/>
          <ac:spMkLst>
            <pc:docMk/>
            <pc:sldMk cId="3928370736" sldId="304"/>
            <ac:spMk id="10" creationId="{AE7B41A3-A6F5-498D-9EB3-931F5E3DE876}"/>
          </ac:spMkLst>
        </pc:spChg>
        <pc:spChg chg="del mod topLvl">
          <ac:chgData name="RoseAnn Guttierrez" userId="a0543d5b-7b83-474b-81d6-8fdef3e17c45" providerId="ADAL" clId="{DE293EC2-1322-46EB-AA11-26A368EED6A9}" dt="2020-08-05T05:27:02.262" v="369" actId="478"/>
          <ac:spMkLst>
            <pc:docMk/>
            <pc:sldMk cId="3928370736" sldId="304"/>
            <ac:spMk id="11" creationId="{9BBF172F-A958-476B-B554-FA4C5F644805}"/>
          </ac:spMkLst>
        </pc:spChg>
        <pc:spChg chg="mod topLvl">
          <ac:chgData name="RoseAnn Guttierrez" userId="a0543d5b-7b83-474b-81d6-8fdef3e17c45" providerId="ADAL" clId="{DE293EC2-1322-46EB-AA11-26A368EED6A9}" dt="2020-08-05T05:27:39.608" v="372" actId="164"/>
          <ac:spMkLst>
            <pc:docMk/>
            <pc:sldMk cId="3928370736" sldId="304"/>
            <ac:spMk id="12" creationId="{7F21717F-9122-4797-927B-36E1B361B291}"/>
          </ac:spMkLst>
        </pc:spChg>
        <pc:spChg chg="mod topLvl">
          <ac:chgData name="RoseAnn Guttierrez" userId="a0543d5b-7b83-474b-81d6-8fdef3e17c45" providerId="ADAL" clId="{DE293EC2-1322-46EB-AA11-26A368EED6A9}" dt="2020-08-05T05:27:39.608" v="372" actId="164"/>
          <ac:spMkLst>
            <pc:docMk/>
            <pc:sldMk cId="3928370736" sldId="304"/>
            <ac:spMk id="13" creationId="{0E2741DD-309A-4EA2-8265-BC851B599A6B}"/>
          </ac:spMkLst>
        </pc:spChg>
        <pc:spChg chg="mod topLvl">
          <ac:chgData name="RoseAnn Guttierrez" userId="a0543d5b-7b83-474b-81d6-8fdef3e17c45" providerId="ADAL" clId="{DE293EC2-1322-46EB-AA11-26A368EED6A9}" dt="2020-08-05T05:27:39.608" v="372" actId="164"/>
          <ac:spMkLst>
            <pc:docMk/>
            <pc:sldMk cId="3928370736" sldId="304"/>
            <ac:spMk id="15" creationId="{0BB0CF5F-30F9-489A-B862-E1772BAA864B}"/>
          </ac:spMkLst>
        </pc:spChg>
        <pc:spChg chg="del">
          <ac:chgData name="RoseAnn Guttierrez" userId="a0543d5b-7b83-474b-81d6-8fdef3e17c45" providerId="ADAL" clId="{DE293EC2-1322-46EB-AA11-26A368EED6A9}" dt="2020-08-05T05:00:29.440" v="131" actId="26606"/>
          <ac:spMkLst>
            <pc:docMk/>
            <pc:sldMk cId="3928370736" sldId="304"/>
            <ac:spMk id="16" creationId="{247AB924-1B87-43FC-B7C7-B112D5C51A0E}"/>
          </ac:spMkLst>
        </pc:spChg>
        <pc:spChg chg="mod topLvl">
          <ac:chgData name="RoseAnn Guttierrez" userId="a0543d5b-7b83-474b-81d6-8fdef3e17c45" providerId="ADAL" clId="{DE293EC2-1322-46EB-AA11-26A368EED6A9}" dt="2020-08-05T05:27:39.608" v="372" actId="164"/>
          <ac:spMkLst>
            <pc:docMk/>
            <pc:sldMk cId="3928370736" sldId="304"/>
            <ac:spMk id="17" creationId="{E8E24453-C8D7-460C-AC24-9B5BFC406ADC}"/>
          </ac:spMkLst>
        </pc:spChg>
        <pc:spChg chg="mod topLvl">
          <ac:chgData name="RoseAnn Guttierrez" userId="a0543d5b-7b83-474b-81d6-8fdef3e17c45" providerId="ADAL" clId="{DE293EC2-1322-46EB-AA11-26A368EED6A9}" dt="2020-08-05T05:27:39.608" v="372" actId="164"/>
          <ac:spMkLst>
            <pc:docMk/>
            <pc:sldMk cId="3928370736" sldId="304"/>
            <ac:spMk id="19" creationId="{5B625CDB-279B-4CC3-99E6-0670949D6799}"/>
          </ac:spMkLst>
        </pc:spChg>
        <pc:spChg chg="mod topLvl">
          <ac:chgData name="RoseAnn Guttierrez" userId="a0543d5b-7b83-474b-81d6-8fdef3e17c45" providerId="ADAL" clId="{DE293EC2-1322-46EB-AA11-26A368EED6A9}" dt="2020-08-05T05:27:39.608" v="372" actId="164"/>
          <ac:spMkLst>
            <pc:docMk/>
            <pc:sldMk cId="3928370736" sldId="304"/>
            <ac:spMk id="21" creationId="{B41486FC-C0C2-42ED-BAA0-BB4517B6C938}"/>
          </ac:spMkLst>
        </pc:spChg>
        <pc:spChg chg="mod topLvl">
          <ac:chgData name="RoseAnn Guttierrez" userId="a0543d5b-7b83-474b-81d6-8fdef3e17c45" providerId="ADAL" clId="{DE293EC2-1322-46EB-AA11-26A368EED6A9}" dt="2020-08-05T05:27:39.608" v="372" actId="164"/>
          <ac:spMkLst>
            <pc:docMk/>
            <pc:sldMk cId="3928370736" sldId="304"/>
            <ac:spMk id="22" creationId="{4CAAF861-067B-40CA-B328-0639A6A3C42C}"/>
          </ac:spMkLst>
        </pc:spChg>
        <pc:spChg chg="mod topLvl">
          <ac:chgData name="RoseAnn Guttierrez" userId="a0543d5b-7b83-474b-81d6-8fdef3e17c45" providerId="ADAL" clId="{DE293EC2-1322-46EB-AA11-26A368EED6A9}" dt="2020-08-05T05:27:39.608" v="372" actId="164"/>
          <ac:spMkLst>
            <pc:docMk/>
            <pc:sldMk cId="3928370736" sldId="304"/>
            <ac:spMk id="23" creationId="{795E341E-4BD7-4210-97F6-160967389446}"/>
          </ac:spMkLst>
        </pc:spChg>
        <pc:spChg chg="add del">
          <ac:chgData name="RoseAnn Guttierrez" userId="a0543d5b-7b83-474b-81d6-8fdef3e17c45" providerId="ADAL" clId="{DE293EC2-1322-46EB-AA11-26A368EED6A9}" dt="2020-08-05T05:00:40.592" v="132" actId="478"/>
          <ac:spMkLst>
            <pc:docMk/>
            <pc:sldMk cId="3928370736" sldId="304"/>
            <ac:spMk id="24" creationId="{1A3A1E7B-93F5-40DA-B1AF-C3219550514B}"/>
          </ac:spMkLst>
        </pc:spChg>
        <pc:spChg chg="mod topLvl">
          <ac:chgData name="RoseAnn Guttierrez" userId="a0543d5b-7b83-474b-81d6-8fdef3e17c45" providerId="ADAL" clId="{DE293EC2-1322-46EB-AA11-26A368EED6A9}" dt="2020-08-05T05:27:39.608" v="372" actId="164"/>
          <ac:spMkLst>
            <pc:docMk/>
            <pc:sldMk cId="3928370736" sldId="304"/>
            <ac:spMk id="25" creationId="{0B9ED440-3DE9-4020-882B-CA8A22B0C35A}"/>
          </ac:spMkLst>
        </pc:spChg>
        <pc:spChg chg="mod topLvl">
          <ac:chgData name="RoseAnn Guttierrez" userId="a0543d5b-7b83-474b-81d6-8fdef3e17c45" providerId="ADAL" clId="{DE293EC2-1322-46EB-AA11-26A368EED6A9}" dt="2020-08-05T05:27:39.608" v="372" actId="164"/>
          <ac:spMkLst>
            <pc:docMk/>
            <pc:sldMk cId="3928370736" sldId="304"/>
            <ac:spMk id="26" creationId="{33B0361E-3E43-4187-BED8-BE3E1B704D77}"/>
          </ac:spMkLst>
        </pc:spChg>
        <pc:spChg chg="add del">
          <ac:chgData name="RoseAnn Guttierrez" userId="a0543d5b-7b83-474b-81d6-8fdef3e17c45" providerId="ADAL" clId="{DE293EC2-1322-46EB-AA11-26A368EED6A9}" dt="2020-08-05T05:00:59.822" v="133" actId="26606"/>
          <ac:spMkLst>
            <pc:docMk/>
            <pc:sldMk cId="3928370736" sldId="304"/>
            <ac:spMk id="27" creationId="{799709F6-819A-4A9B-B299-52B516DA202B}"/>
          </ac:spMkLst>
        </pc:spChg>
        <pc:spChg chg="mod topLvl">
          <ac:chgData name="RoseAnn Guttierrez" userId="a0543d5b-7b83-474b-81d6-8fdef3e17c45" providerId="ADAL" clId="{DE293EC2-1322-46EB-AA11-26A368EED6A9}" dt="2020-08-05T05:27:39.608" v="372" actId="164"/>
          <ac:spMkLst>
            <pc:docMk/>
            <pc:sldMk cId="3928370736" sldId="304"/>
            <ac:spMk id="28" creationId="{6F9A03BD-4151-4407-91DB-E13A8C647F00}"/>
          </ac:spMkLst>
        </pc:spChg>
        <pc:spChg chg="mod topLvl">
          <ac:chgData name="RoseAnn Guttierrez" userId="a0543d5b-7b83-474b-81d6-8fdef3e17c45" providerId="ADAL" clId="{DE293EC2-1322-46EB-AA11-26A368EED6A9}" dt="2020-08-05T05:27:39.608" v="372" actId="164"/>
          <ac:spMkLst>
            <pc:docMk/>
            <pc:sldMk cId="3928370736" sldId="304"/>
            <ac:spMk id="35" creationId="{E029F1AC-491A-4C54-94CB-407DE8DDFB50}"/>
          </ac:spMkLst>
        </pc:spChg>
        <pc:spChg chg="mod topLvl">
          <ac:chgData name="RoseAnn Guttierrez" userId="a0543d5b-7b83-474b-81d6-8fdef3e17c45" providerId="ADAL" clId="{DE293EC2-1322-46EB-AA11-26A368EED6A9}" dt="2020-08-05T05:27:39.608" v="372" actId="164"/>
          <ac:spMkLst>
            <pc:docMk/>
            <pc:sldMk cId="3928370736" sldId="304"/>
            <ac:spMk id="36" creationId="{A917CD36-9F86-45C9-8FDA-C0B87F7857B4}"/>
          </ac:spMkLst>
        </pc:spChg>
        <pc:spChg chg="mod topLvl">
          <ac:chgData name="RoseAnn Guttierrez" userId="a0543d5b-7b83-474b-81d6-8fdef3e17c45" providerId="ADAL" clId="{DE293EC2-1322-46EB-AA11-26A368EED6A9}" dt="2020-08-05T05:27:39.608" v="372" actId="164"/>
          <ac:spMkLst>
            <pc:docMk/>
            <pc:sldMk cId="3928370736" sldId="304"/>
            <ac:spMk id="37" creationId="{AF758CD9-6068-4A6E-8772-8B352462AA17}"/>
          </ac:spMkLst>
        </pc:spChg>
        <pc:spChg chg="mod topLvl">
          <ac:chgData name="RoseAnn Guttierrez" userId="a0543d5b-7b83-474b-81d6-8fdef3e17c45" providerId="ADAL" clId="{DE293EC2-1322-46EB-AA11-26A368EED6A9}" dt="2020-08-05T05:27:39.608" v="372" actId="164"/>
          <ac:spMkLst>
            <pc:docMk/>
            <pc:sldMk cId="3928370736" sldId="304"/>
            <ac:spMk id="38" creationId="{D4BC1259-9F86-4E26-A2B7-FC04F7592AB4}"/>
          </ac:spMkLst>
        </pc:spChg>
        <pc:spChg chg="mod topLvl">
          <ac:chgData name="RoseAnn Guttierrez" userId="a0543d5b-7b83-474b-81d6-8fdef3e17c45" providerId="ADAL" clId="{DE293EC2-1322-46EB-AA11-26A368EED6A9}" dt="2020-08-05T05:27:39.608" v="372" actId="164"/>
          <ac:spMkLst>
            <pc:docMk/>
            <pc:sldMk cId="3928370736" sldId="304"/>
            <ac:spMk id="40" creationId="{373B1D53-C09D-4A29-85BA-D5E088E65F98}"/>
          </ac:spMkLst>
        </pc:spChg>
        <pc:spChg chg="mod topLvl">
          <ac:chgData name="RoseAnn Guttierrez" userId="a0543d5b-7b83-474b-81d6-8fdef3e17c45" providerId="ADAL" clId="{DE293EC2-1322-46EB-AA11-26A368EED6A9}" dt="2020-08-05T05:27:39.608" v="372" actId="164"/>
          <ac:spMkLst>
            <pc:docMk/>
            <pc:sldMk cId="3928370736" sldId="304"/>
            <ac:spMk id="41" creationId="{CC453C3A-3A83-45C6-B1ED-AC4AFEB9F6F6}"/>
          </ac:spMkLst>
        </pc:spChg>
        <pc:spChg chg="mod topLvl">
          <ac:chgData name="RoseAnn Guttierrez" userId="a0543d5b-7b83-474b-81d6-8fdef3e17c45" providerId="ADAL" clId="{DE293EC2-1322-46EB-AA11-26A368EED6A9}" dt="2020-08-05T05:27:39.608" v="372" actId="164"/>
          <ac:spMkLst>
            <pc:docMk/>
            <pc:sldMk cId="3928370736" sldId="304"/>
            <ac:spMk id="42" creationId="{1347A87D-3F87-4AD4-BCA7-D035EF7FFFD2}"/>
          </ac:spMkLst>
        </pc:spChg>
        <pc:spChg chg="mod topLvl">
          <ac:chgData name="RoseAnn Guttierrez" userId="a0543d5b-7b83-474b-81d6-8fdef3e17c45" providerId="ADAL" clId="{DE293EC2-1322-46EB-AA11-26A368EED6A9}" dt="2020-08-05T05:27:39.608" v="372" actId="164"/>
          <ac:spMkLst>
            <pc:docMk/>
            <pc:sldMk cId="3928370736" sldId="304"/>
            <ac:spMk id="43" creationId="{1F72FD01-5CC2-4717-8A3D-C3E4D8B01E3C}"/>
          </ac:spMkLst>
        </pc:spChg>
        <pc:spChg chg="add del">
          <ac:chgData name="RoseAnn Guttierrez" userId="a0543d5b-7b83-474b-81d6-8fdef3e17c45" providerId="ADAL" clId="{DE293EC2-1322-46EB-AA11-26A368EED6A9}" dt="2020-08-05T05:01:28.285" v="138" actId="26606"/>
          <ac:spMkLst>
            <pc:docMk/>
            <pc:sldMk cId="3928370736" sldId="304"/>
            <ac:spMk id="44" creationId="{FF638861-22F4-42BD-AB54-580F4FFF9F5F}"/>
          </ac:spMkLst>
        </pc:spChg>
        <pc:spChg chg="mod topLvl">
          <ac:chgData name="RoseAnn Guttierrez" userId="a0543d5b-7b83-474b-81d6-8fdef3e17c45" providerId="ADAL" clId="{DE293EC2-1322-46EB-AA11-26A368EED6A9}" dt="2020-08-05T05:27:39.608" v="372" actId="164"/>
          <ac:spMkLst>
            <pc:docMk/>
            <pc:sldMk cId="3928370736" sldId="304"/>
            <ac:spMk id="45" creationId="{BEC95073-E3F3-4782-A869-9C9EC62FEA1A}"/>
          </ac:spMkLst>
        </pc:spChg>
        <pc:spChg chg="add del">
          <ac:chgData name="RoseAnn Guttierrez" userId="a0543d5b-7b83-474b-81d6-8fdef3e17c45" providerId="ADAL" clId="{DE293EC2-1322-46EB-AA11-26A368EED6A9}" dt="2020-08-05T05:01:28.285" v="138" actId="26606"/>
          <ac:spMkLst>
            <pc:docMk/>
            <pc:sldMk cId="3928370736" sldId="304"/>
            <ac:spMk id="46" creationId="{6CACE173-0A3A-4306-B76C-60A0714C31C3}"/>
          </ac:spMkLst>
        </pc:spChg>
        <pc:spChg chg="mod topLvl">
          <ac:chgData name="RoseAnn Guttierrez" userId="a0543d5b-7b83-474b-81d6-8fdef3e17c45" providerId="ADAL" clId="{DE293EC2-1322-46EB-AA11-26A368EED6A9}" dt="2020-08-05T05:27:39.608" v="372" actId="164"/>
          <ac:spMkLst>
            <pc:docMk/>
            <pc:sldMk cId="3928370736" sldId="304"/>
            <ac:spMk id="47" creationId="{72BFF894-A2CE-4BA2-8335-A1E27FEF486B}"/>
          </ac:spMkLst>
        </pc:spChg>
        <pc:spChg chg="add del">
          <ac:chgData name="RoseAnn Guttierrez" userId="a0543d5b-7b83-474b-81d6-8fdef3e17c45" providerId="ADAL" clId="{DE293EC2-1322-46EB-AA11-26A368EED6A9}" dt="2020-08-05T05:01:28.285" v="138" actId="26606"/>
          <ac:spMkLst>
            <pc:docMk/>
            <pc:sldMk cId="3928370736" sldId="304"/>
            <ac:spMk id="48" creationId="{BE5996B0-F3AC-4A78-A5EF-139FD34959EF}"/>
          </ac:spMkLst>
        </pc:spChg>
        <pc:spChg chg="del mod topLvl">
          <ac:chgData name="RoseAnn Guttierrez" userId="a0543d5b-7b83-474b-81d6-8fdef3e17c45" providerId="ADAL" clId="{DE293EC2-1322-46EB-AA11-26A368EED6A9}" dt="2020-08-05T05:24:37.210" v="346" actId="478"/>
          <ac:spMkLst>
            <pc:docMk/>
            <pc:sldMk cId="3928370736" sldId="304"/>
            <ac:spMk id="49" creationId="{D422E274-49B8-4CA3-A880-0E2990CB6D1B}"/>
          </ac:spMkLst>
        </pc:spChg>
        <pc:spChg chg="add del">
          <ac:chgData name="RoseAnn Guttierrez" userId="a0543d5b-7b83-474b-81d6-8fdef3e17c45" providerId="ADAL" clId="{DE293EC2-1322-46EB-AA11-26A368EED6A9}" dt="2020-08-05T05:01:28.285" v="138" actId="26606"/>
          <ac:spMkLst>
            <pc:docMk/>
            <pc:sldMk cId="3928370736" sldId="304"/>
            <ac:spMk id="50" creationId="{347C85EF-9B88-46AF-B40D-70F2DDDE18BE}"/>
          </ac:spMkLst>
        </pc:spChg>
        <pc:spChg chg="mod topLvl">
          <ac:chgData name="RoseAnn Guttierrez" userId="a0543d5b-7b83-474b-81d6-8fdef3e17c45" providerId="ADAL" clId="{DE293EC2-1322-46EB-AA11-26A368EED6A9}" dt="2020-08-05T05:26:15.216" v="363" actId="164"/>
          <ac:spMkLst>
            <pc:docMk/>
            <pc:sldMk cId="3928370736" sldId="304"/>
            <ac:spMk id="51" creationId="{4A5215B4-15A3-4E5D-AB80-116F3EE2D43D}"/>
          </ac:spMkLst>
        </pc:spChg>
        <pc:spChg chg="add del">
          <ac:chgData name="RoseAnn Guttierrez" userId="a0543d5b-7b83-474b-81d6-8fdef3e17c45" providerId="ADAL" clId="{DE293EC2-1322-46EB-AA11-26A368EED6A9}" dt="2020-08-05T05:01:59.096" v="140" actId="26606"/>
          <ac:spMkLst>
            <pc:docMk/>
            <pc:sldMk cId="3928370736" sldId="304"/>
            <ac:spMk id="52" creationId="{12617755-D451-4BAF-9B55-518297BFF42D}"/>
          </ac:spMkLst>
        </pc:spChg>
        <pc:spChg chg="add del">
          <ac:chgData name="RoseAnn Guttierrez" userId="a0543d5b-7b83-474b-81d6-8fdef3e17c45" providerId="ADAL" clId="{DE293EC2-1322-46EB-AA11-26A368EED6A9}" dt="2020-08-05T05:01:59.096" v="140" actId="26606"/>
          <ac:spMkLst>
            <pc:docMk/>
            <pc:sldMk cId="3928370736" sldId="304"/>
            <ac:spMk id="53" creationId="{0C45045A-6083-4B3E-956A-67582337527D}"/>
          </ac:spMkLst>
        </pc:spChg>
        <pc:spChg chg="add del">
          <ac:chgData name="RoseAnn Guttierrez" userId="a0543d5b-7b83-474b-81d6-8fdef3e17c45" providerId="ADAL" clId="{DE293EC2-1322-46EB-AA11-26A368EED6A9}" dt="2020-08-05T05:01:59.096" v="140" actId="26606"/>
          <ac:spMkLst>
            <pc:docMk/>
            <pc:sldMk cId="3928370736" sldId="304"/>
            <ac:spMk id="54" creationId="{86C062C2-3673-4248-BE21-B51B16E63267}"/>
          </ac:spMkLst>
        </pc:spChg>
        <pc:spChg chg="add del">
          <ac:chgData name="RoseAnn Guttierrez" userId="a0543d5b-7b83-474b-81d6-8fdef3e17c45" providerId="ADAL" clId="{DE293EC2-1322-46EB-AA11-26A368EED6A9}" dt="2020-08-05T05:01:59.096" v="140" actId="26606"/>
          <ac:spMkLst>
            <pc:docMk/>
            <pc:sldMk cId="3928370736" sldId="304"/>
            <ac:spMk id="55" creationId="{EBD2B2B2-1395-4E7B-87A0-BD34551C01B6}"/>
          </ac:spMkLst>
        </pc:spChg>
        <pc:spChg chg="add del">
          <ac:chgData name="RoseAnn Guttierrez" userId="a0543d5b-7b83-474b-81d6-8fdef3e17c45" providerId="ADAL" clId="{DE293EC2-1322-46EB-AA11-26A368EED6A9}" dt="2020-08-05T05:01:59.096" v="140" actId="26606"/>
          <ac:spMkLst>
            <pc:docMk/>
            <pc:sldMk cId="3928370736" sldId="304"/>
            <ac:spMk id="56" creationId="{42875DDC-0225-45F8-B745-78688F2D1ADC}"/>
          </ac:spMkLst>
        </pc:spChg>
        <pc:spChg chg="add del">
          <ac:chgData name="RoseAnn Guttierrez" userId="a0543d5b-7b83-474b-81d6-8fdef3e17c45" providerId="ADAL" clId="{DE293EC2-1322-46EB-AA11-26A368EED6A9}" dt="2020-08-05T05:01:59.096" v="140" actId="26606"/>
          <ac:spMkLst>
            <pc:docMk/>
            <pc:sldMk cId="3928370736" sldId="304"/>
            <ac:spMk id="57" creationId="{4F329563-0961-4426-90D2-2DF4888E5461}"/>
          </ac:spMkLst>
        </pc:spChg>
        <pc:spChg chg="mod topLvl">
          <ac:chgData name="RoseAnn Guttierrez" userId="a0543d5b-7b83-474b-81d6-8fdef3e17c45" providerId="ADAL" clId="{DE293EC2-1322-46EB-AA11-26A368EED6A9}" dt="2020-08-05T05:26:15.216" v="363" actId="164"/>
          <ac:spMkLst>
            <pc:docMk/>
            <pc:sldMk cId="3928370736" sldId="304"/>
            <ac:spMk id="58" creationId="{BAE4E05C-FC96-49CF-B387-10D83BE4751B}"/>
          </ac:spMkLst>
        </pc:spChg>
        <pc:spChg chg="mod topLvl">
          <ac:chgData name="RoseAnn Guttierrez" userId="a0543d5b-7b83-474b-81d6-8fdef3e17c45" providerId="ADAL" clId="{DE293EC2-1322-46EB-AA11-26A368EED6A9}" dt="2020-08-05T05:26:15.216" v="363" actId="164"/>
          <ac:spMkLst>
            <pc:docMk/>
            <pc:sldMk cId="3928370736" sldId="304"/>
            <ac:spMk id="59" creationId="{36AED19A-B5B5-478D-897C-A96AAE7D757C}"/>
          </ac:spMkLst>
        </pc:spChg>
        <pc:spChg chg="mod topLvl">
          <ac:chgData name="RoseAnn Guttierrez" userId="a0543d5b-7b83-474b-81d6-8fdef3e17c45" providerId="ADAL" clId="{DE293EC2-1322-46EB-AA11-26A368EED6A9}" dt="2020-08-05T05:26:15.216" v="363" actId="164"/>
          <ac:spMkLst>
            <pc:docMk/>
            <pc:sldMk cId="3928370736" sldId="304"/>
            <ac:spMk id="60" creationId="{AC377987-4F70-435C-AC70-D153C6C37996}"/>
          </ac:spMkLst>
        </pc:spChg>
        <pc:spChg chg="mod topLvl">
          <ac:chgData name="RoseAnn Guttierrez" userId="a0543d5b-7b83-474b-81d6-8fdef3e17c45" providerId="ADAL" clId="{DE293EC2-1322-46EB-AA11-26A368EED6A9}" dt="2020-08-05T05:26:15.216" v="363" actId="164"/>
          <ac:spMkLst>
            <pc:docMk/>
            <pc:sldMk cId="3928370736" sldId="304"/>
            <ac:spMk id="61" creationId="{C38FBB50-DBF2-4303-9615-75E427A10722}"/>
          </ac:spMkLst>
        </pc:spChg>
        <pc:spChg chg="add del">
          <ac:chgData name="RoseAnn Guttierrez" userId="a0543d5b-7b83-474b-81d6-8fdef3e17c45" providerId="ADAL" clId="{DE293EC2-1322-46EB-AA11-26A368EED6A9}" dt="2020-08-05T05:03:49.322" v="151" actId="26606"/>
          <ac:spMkLst>
            <pc:docMk/>
            <pc:sldMk cId="3928370736" sldId="304"/>
            <ac:spMk id="62" creationId="{1ED8053C-AF28-403A-90F2-67A100EDECE4}"/>
          </ac:spMkLst>
        </pc:spChg>
        <pc:spChg chg="mod topLvl">
          <ac:chgData name="RoseAnn Guttierrez" userId="a0543d5b-7b83-474b-81d6-8fdef3e17c45" providerId="ADAL" clId="{DE293EC2-1322-46EB-AA11-26A368EED6A9}" dt="2020-08-05T05:26:15.216" v="363" actId="164"/>
          <ac:spMkLst>
            <pc:docMk/>
            <pc:sldMk cId="3928370736" sldId="304"/>
            <ac:spMk id="63" creationId="{2475D31D-5552-46CB-AC66-149ECC814052}"/>
          </ac:spMkLst>
        </pc:spChg>
        <pc:spChg chg="add del">
          <ac:chgData name="RoseAnn Guttierrez" userId="a0543d5b-7b83-474b-81d6-8fdef3e17c45" providerId="ADAL" clId="{DE293EC2-1322-46EB-AA11-26A368EED6A9}" dt="2020-08-05T05:03:49.322" v="151" actId="26606"/>
          <ac:spMkLst>
            <pc:docMk/>
            <pc:sldMk cId="3928370736" sldId="304"/>
            <ac:spMk id="64" creationId="{F588A414-617F-4601-9AE3-621229A34D81}"/>
          </ac:spMkLst>
        </pc:spChg>
        <pc:spChg chg="mod topLvl">
          <ac:chgData name="RoseAnn Guttierrez" userId="a0543d5b-7b83-474b-81d6-8fdef3e17c45" providerId="ADAL" clId="{DE293EC2-1322-46EB-AA11-26A368EED6A9}" dt="2020-08-05T05:26:15.216" v="363" actId="164"/>
          <ac:spMkLst>
            <pc:docMk/>
            <pc:sldMk cId="3928370736" sldId="304"/>
            <ac:spMk id="65" creationId="{F1CE8B4E-7311-4733-9CAD-F180BAA004BB}"/>
          </ac:spMkLst>
        </pc:spChg>
        <pc:spChg chg="mod topLvl">
          <ac:chgData name="RoseAnn Guttierrez" userId="a0543d5b-7b83-474b-81d6-8fdef3e17c45" providerId="ADAL" clId="{DE293EC2-1322-46EB-AA11-26A368EED6A9}" dt="2020-08-05T05:26:15.216" v="363" actId="164"/>
          <ac:spMkLst>
            <pc:docMk/>
            <pc:sldMk cId="3928370736" sldId="304"/>
            <ac:spMk id="66" creationId="{E3E7439C-AE5D-410A-8931-BE45D82FA3EE}"/>
          </ac:spMkLst>
        </pc:spChg>
        <pc:spChg chg="mod topLvl">
          <ac:chgData name="RoseAnn Guttierrez" userId="a0543d5b-7b83-474b-81d6-8fdef3e17c45" providerId="ADAL" clId="{DE293EC2-1322-46EB-AA11-26A368EED6A9}" dt="2020-08-05T05:26:15.216" v="363" actId="164"/>
          <ac:spMkLst>
            <pc:docMk/>
            <pc:sldMk cId="3928370736" sldId="304"/>
            <ac:spMk id="67" creationId="{E4AA0464-3AD3-48FC-AAFB-9064B47F5781}"/>
          </ac:spMkLst>
        </pc:spChg>
        <pc:spChg chg="mod topLvl">
          <ac:chgData name="RoseAnn Guttierrez" userId="a0543d5b-7b83-474b-81d6-8fdef3e17c45" providerId="ADAL" clId="{DE293EC2-1322-46EB-AA11-26A368EED6A9}" dt="2020-08-05T05:26:15.216" v="363" actId="164"/>
          <ac:spMkLst>
            <pc:docMk/>
            <pc:sldMk cId="3928370736" sldId="304"/>
            <ac:spMk id="68" creationId="{C973C9C8-550D-4274-B57E-49D1025AA831}"/>
          </ac:spMkLst>
        </pc:spChg>
        <pc:spChg chg="mod topLvl">
          <ac:chgData name="RoseAnn Guttierrez" userId="a0543d5b-7b83-474b-81d6-8fdef3e17c45" providerId="ADAL" clId="{DE293EC2-1322-46EB-AA11-26A368EED6A9}" dt="2020-08-05T05:26:15.216" v="363" actId="164"/>
          <ac:spMkLst>
            <pc:docMk/>
            <pc:sldMk cId="3928370736" sldId="304"/>
            <ac:spMk id="70" creationId="{F2B190F1-23D1-4CCC-B951-3107BC9B2BCC}"/>
          </ac:spMkLst>
        </pc:spChg>
        <pc:spChg chg="add del">
          <ac:chgData name="RoseAnn Guttierrez" userId="a0543d5b-7b83-474b-81d6-8fdef3e17c45" providerId="ADAL" clId="{DE293EC2-1322-46EB-AA11-26A368EED6A9}" dt="2020-08-05T05:03:31.911" v="146" actId="26606"/>
          <ac:spMkLst>
            <pc:docMk/>
            <pc:sldMk cId="3928370736" sldId="304"/>
            <ac:spMk id="71" creationId="{F3FE55B4-2EE5-4A4A-AD80-1A14F660FEF5}"/>
          </ac:spMkLst>
        </pc:spChg>
        <pc:spChg chg="add del">
          <ac:chgData name="RoseAnn Guttierrez" userId="a0543d5b-7b83-474b-81d6-8fdef3e17c45" providerId="ADAL" clId="{DE293EC2-1322-46EB-AA11-26A368EED6A9}" dt="2020-08-05T05:03:31.911" v="146" actId="26606"/>
          <ac:spMkLst>
            <pc:docMk/>
            <pc:sldMk cId="3928370736" sldId="304"/>
            <ac:spMk id="72" creationId="{C6B8CC7F-3622-46E3-9272-E1956397D21B}"/>
          </ac:spMkLst>
        </pc:spChg>
        <pc:spChg chg="mod topLvl">
          <ac:chgData name="RoseAnn Guttierrez" userId="a0543d5b-7b83-474b-81d6-8fdef3e17c45" providerId="ADAL" clId="{DE293EC2-1322-46EB-AA11-26A368EED6A9}" dt="2020-08-05T05:26:15.216" v="363" actId="164"/>
          <ac:spMkLst>
            <pc:docMk/>
            <pc:sldMk cId="3928370736" sldId="304"/>
            <ac:spMk id="74" creationId="{FA461B0B-D056-4D63-8305-4EC15CDBC049}"/>
          </ac:spMkLst>
        </pc:spChg>
        <pc:spChg chg="add del">
          <ac:chgData name="RoseAnn Guttierrez" userId="a0543d5b-7b83-474b-81d6-8fdef3e17c45" providerId="ADAL" clId="{DE293EC2-1322-46EB-AA11-26A368EED6A9}" dt="2020-08-05T05:03:31.911" v="146" actId="26606"/>
          <ac:spMkLst>
            <pc:docMk/>
            <pc:sldMk cId="3928370736" sldId="304"/>
            <ac:spMk id="75" creationId="{F62B8A8C-A996-46DA-AB61-1A4DD707348F}"/>
          </ac:spMkLst>
        </pc:spChg>
        <pc:spChg chg="add del">
          <ac:chgData name="RoseAnn Guttierrez" userId="a0543d5b-7b83-474b-81d6-8fdef3e17c45" providerId="ADAL" clId="{DE293EC2-1322-46EB-AA11-26A368EED6A9}" dt="2020-08-05T05:03:31.911" v="146" actId="26606"/>
          <ac:spMkLst>
            <pc:docMk/>
            <pc:sldMk cId="3928370736" sldId="304"/>
            <ac:spMk id="77" creationId="{F429BE5F-6DE0-4144-A557-3BE62DC2D816}"/>
          </ac:spMkLst>
        </pc:spChg>
        <pc:spChg chg="add del">
          <ac:chgData name="RoseAnn Guttierrez" userId="a0543d5b-7b83-474b-81d6-8fdef3e17c45" providerId="ADAL" clId="{DE293EC2-1322-46EB-AA11-26A368EED6A9}" dt="2020-08-05T05:03:31.911" v="146" actId="26606"/>
          <ac:spMkLst>
            <pc:docMk/>
            <pc:sldMk cId="3928370736" sldId="304"/>
            <ac:spMk id="79" creationId="{CE1EFC02-FB03-4241-83C8-4FBA4CAD6570}"/>
          </ac:spMkLst>
        </pc:spChg>
        <pc:spChg chg="add del">
          <ac:chgData name="RoseAnn Guttierrez" userId="a0543d5b-7b83-474b-81d6-8fdef3e17c45" providerId="ADAL" clId="{DE293EC2-1322-46EB-AA11-26A368EED6A9}" dt="2020-08-05T05:03:33.397" v="148" actId="26606"/>
          <ac:spMkLst>
            <pc:docMk/>
            <pc:sldMk cId="3928370736" sldId="304"/>
            <ac:spMk id="81" creationId="{C4051FED-CF0D-4DDD-A9BB-E58FEEFE7C46}"/>
          </ac:spMkLst>
        </pc:spChg>
        <pc:spChg chg="add del">
          <ac:chgData name="RoseAnn Guttierrez" userId="a0543d5b-7b83-474b-81d6-8fdef3e17c45" providerId="ADAL" clId="{DE293EC2-1322-46EB-AA11-26A368EED6A9}" dt="2020-08-05T05:03:33.397" v="148" actId="26606"/>
          <ac:spMkLst>
            <pc:docMk/>
            <pc:sldMk cId="3928370736" sldId="304"/>
            <ac:spMk id="82" creationId="{F2E5A8E1-2A22-48D0-9556-E21648FA1EAC}"/>
          </ac:spMkLst>
        </pc:spChg>
        <pc:spChg chg="add del">
          <ac:chgData name="RoseAnn Guttierrez" userId="a0543d5b-7b83-474b-81d6-8fdef3e17c45" providerId="ADAL" clId="{DE293EC2-1322-46EB-AA11-26A368EED6A9}" dt="2020-08-05T05:03:33.397" v="148" actId="26606"/>
          <ac:spMkLst>
            <pc:docMk/>
            <pc:sldMk cId="3928370736" sldId="304"/>
            <ac:spMk id="83" creationId="{92AA2300-0FA6-4328-9BD8-1D67925C0BD6}"/>
          </ac:spMkLst>
        </pc:spChg>
        <pc:spChg chg="add del">
          <ac:chgData name="RoseAnn Guttierrez" userId="a0543d5b-7b83-474b-81d6-8fdef3e17c45" providerId="ADAL" clId="{DE293EC2-1322-46EB-AA11-26A368EED6A9}" dt="2020-08-05T05:03:33.397" v="148" actId="26606"/>
          <ac:spMkLst>
            <pc:docMk/>
            <pc:sldMk cId="3928370736" sldId="304"/>
            <ac:spMk id="84" creationId="{D3E1FE85-D0BF-41D3-8B85-04776368E1F0}"/>
          </ac:spMkLst>
        </pc:spChg>
        <pc:spChg chg="add del">
          <ac:chgData name="RoseAnn Guttierrez" userId="a0543d5b-7b83-474b-81d6-8fdef3e17c45" providerId="ADAL" clId="{DE293EC2-1322-46EB-AA11-26A368EED6A9}" dt="2020-08-05T05:03:33.397" v="148" actId="26606"/>
          <ac:spMkLst>
            <pc:docMk/>
            <pc:sldMk cId="3928370736" sldId="304"/>
            <ac:spMk id="85" creationId="{1072B470-1E76-42B5-86EA-1FB0F881D7EF}"/>
          </ac:spMkLst>
        </pc:spChg>
        <pc:spChg chg="add del">
          <ac:chgData name="RoseAnn Guttierrez" userId="a0543d5b-7b83-474b-81d6-8fdef3e17c45" providerId="ADAL" clId="{DE293EC2-1322-46EB-AA11-26A368EED6A9}" dt="2020-08-05T05:03:33.397" v="148" actId="26606"/>
          <ac:spMkLst>
            <pc:docMk/>
            <pc:sldMk cId="3928370736" sldId="304"/>
            <ac:spMk id="86" creationId="{DDD8B025-3845-4DEF-98B6-7C0BF531DB78}"/>
          </ac:spMkLst>
        </pc:spChg>
        <pc:spChg chg="add del">
          <ac:chgData name="RoseAnn Guttierrez" userId="a0543d5b-7b83-474b-81d6-8fdef3e17c45" providerId="ADAL" clId="{DE293EC2-1322-46EB-AA11-26A368EED6A9}" dt="2020-08-05T05:03:49.309" v="150" actId="26606"/>
          <ac:spMkLst>
            <pc:docMk/>
            <pc:sldMk cId="3928370736" sldId="304"/>
            <ac:spMk id="88" creationId="{16F9E488-0718-4E1E-9D12-26779F606252}"/>
          </ac:spMkLst>
        </pc:spChg>
        <pc:spChg chg="add del">
          <ac:chgData name="RoseAnn Guttierrez" userId="a0543d5b-7b83-474b-81d6-8fdef3e17c45" providerId="ADAL" clId="{DE293EC2-1322-46EB-AA11-26A368EED6A9}" dt="2020-08-05T05:03:49.309" v="150" actId="26606"/>
          <ac:spMkLst>
            <pc:docMk/>
            <pc:sldMk cId="3928370736" sldId="304"/>
            <ac:spMk id="92" creationId="{FA6F8ABB-6C5D-4349-9E1B-198D1ABFA804}"/>
          </ac:spMkLst>
        </pc:spChg>
        <pc:spChg chg="add del">
          <ac:chgData name="RoseAnn Guttierrez" userId="a0543d5b-7b83-474b-81d6-8fdef3e17c45" providerId="ADAL" clId="{DE293EC2-1322-46EB-AA11-26A368EED6A9}" dt="2020-08-05T05:03:49.309" v="150" actId="26606"/>
          <ac:spMkLst>
            <pc:docMk/>
            <pc:sldMk cId="3928370736" sldId="304"/>
            <ac:spMk id="93" creationId="{E4B9AB89-BA23-4985-97B3-EB677E496335}"/>
          </ac:spMkLst>
        </pc:spChg>
        <pc:spChg chg="add del">
          <ac:chgData name="RoseAnn Guttierrez" userId="a0543d5b-7b83-474b-81d6-8fdef3e17c45" providerId="ADAL" clId="{DE293EC2-1322-46EB-AA11-26A368EED6A9}" dt="2020-08-05T05:03:49.309" v="150" actId="26606"/>
          <ac:spMkLst>
            <pc:docMk/>
            <pc:sldMk cId="3928370736" sldId="304"/>
            <ac:spMk id="94" creationId="{36FC9198-E7C0-476E-AEEA-E406CF307507}"/>
          </ac:spMkLst>
        </pc:spChg>
        <pc:spChg chg="add del">
          <ac:chgData name="RoseAnn Guttierrez" userId="a0543d5b-7b83-474b-81d6-8fdef3e17c45" providerId="ADAL" clId="{DE293EC2-1322-46EB-AA11-26A368EED6A9}" dt="2020-08-05T05:04:29.786" v="154" actId="26606"/>
          <ac:spMkLst>
            <pc:docMk/>
            <pc:sldMk cId="3928370736" sldId="304"/>
            <ac:spMk id="96" creationId="{1ED8053C-AF28-403A-90F2-67A100EDECE4}"/>
          </ac:spMkLst>
        </pc:spChg>
        <pc:spChg chg="add del">
          <ac:chgData name="RoseAnn Guttierrez" userId="a0543d5b-7b83-474b-81d6-8fdef3e17c45" providerId="ADAL" clId="{DE293EC2-1322-46EB-AA11-26A368EED6A9}" dt="2020-08-05T05:04:29.786" v="154" actId="26606"/>
          <ac:spMkLst>
            <pc:docMk/>
            <pc:sldMk cId="3928370736" sldId="304"/>
            <ac:spMk id="97" creationId="{75113B34-7035-4482-B6EF-FB40D32DA8D2}"/>
          </ac:spMkLst>
        </pc:spChg>
        <pc:grpChg chg="del mod">
          <ac:chgData name="RoseAnn Guttierrez" userId="a0543d5b-7b83-474b-81d6-8fdef3e17c45" providerId="ADAL" clId="{DE293EC2-1322-46EB-AA11-26A368EED6A9}" dt="2020-08-05T05:23:42.650" v="342" actId="165"/>
          <ac:grpSpMkLst>
            <pc:docMk/>
            <pc:sldMk cId="3928370736" sldId="304"/>
            <ac:grpSpMk id="2" creationId="{49D644F4-F1E1-4C48-B456-5613A10DC3CB}"/>
          </ac:grpSpMkLst>
        </pc:grpChg>
        <pc:grpChg chg="add del">
          <ac:chgData name="RoseAnn Guttierrez" userId="a0543d5b-7b83-474b-81d6-8fdef3e17c45" providerId="ADAL" clId="{DE293EC2-1322-46EB-AA11-26A368EED6A9}" dt="2020-08-05T05:00:59.822" v="133" actId="26606"/>
          <ac:grpSpMkLst>
            <pc:docMk/>
            <pc:sldMk cId="3928370736" sldId="304"/>
            <ac:grpSpMk id="29" creationId="{DE956BBB-7B91-4BF1-8CC5-4F1F5C3E0947}"/>
          </ac:grpSpMkLst>
        </pc:grpChg>
        <pc:grpChg chg="add mod">
          <ac:chgData name="RoseAnn Guttierrez" userId="a0543d5b-7b83-474b-81d6-8fdef3e17c45" providerId="ADAL" clId="{DE293EC2-1322-46EB-AA11-26A368EED6A9}" dt="2020-08-05T05:33:38.540" v="413" actId="408"/>
          <ac:grpSpMkLst>
            <pc:docMk/>
            <pc:sldMk cId="3928370736" sldId="304"/>
            <ac:grpSpMk id="76" creationId="{D99B286E-9AD4-4B51-9586-FFC95B160FC6}"/>
          </ac:grpSpMkLst>
        </pc:grpChg>
        <pc:grpChg chg="add mod">
          <ac:chgData name="RoseAnn Guttierrez" userId="a0543d5b-7b83-474b-81d6-8fdef3e17c45" providerId="ADAL" clId="{DE293EC2-1322-46EB-AA11-26A368EED6A9}" dt="2020-08-05T06:29:02.956" v="1576"/>
          <ac:grpSpMkLst>
            <pc:docMk/>
            <pc:sldMk cId="3928370736" sldId="304"/>
            <ac:grpSpMk id="78" creationId="{C7EAAA1A-C81F-45FF-B4BC-1DEF166F08F4}"/>
          </ac:grpSpMkLst>
        </pc:grpChg>
        <pc:grpChg chg="add del">
          <ac:chgData name="RoseAnn Guttierrez" userId="a0543d5b-7b83-474b-81d6-8fdef3e17c45" providerId="ADAL" clId="{DE293EC2-1322-46EB-AA11-26A368EED6A9}" dt="2020-08-05T05:03:49.309" v="150" actId="26606"/>
          <ac:grpSpMkLst>
            <pc:docMk/>
            <pc:sldMk cId="3928370736" sldId="304"/>
            <ac:grpSpMk id="89" creationId="{5CA4BCD1-F813-4A68-8727-7A3DE67AC57F}"/>
          </ac:grpSpMkLst>
        </pc:grpChg>
        <pc:picChg chg="del mod ord">
          <ac:chgData name="RoseAnn Guttierrez" userId="a0543d5b-7b83-474b-81d6-8fdef3e17c45" providerId="ADAL" clId="{DE293EC2-1322-46EB-AA11-26A368EED6A9}" dt="2020-08-05T05:23:35.461" v="341" actId="27803"/>
          <ac:picMkLst>
            <pc:docMk/>
            <pc:sldMk cId="3928370736" sldId="304"/>
            <ac:picMk id="3" creationId="{49D644F4-F1E1-4C48-B456-5613A10DC3CB}"/>
          </ac:picMkLst>
        </pc:picChg>
        <pc:picChg chg="mod ord">
          <ac:chgData name="RoseAnn Guttierrez" userId="a0543d5b-7b83-474b-81d6-8fdef3e17c45" providerId="ADAL" clId="{DE293EC2-1322-46EB-AA11-26A368EED6A9}" dt="2020-08-05T05:33:38.540" v="413" actId="408"/>
          <ac:picMkLst>
            <pc:docMk/>
            <pc:sldMk cId="3928370736" sldId="304"/>
            <ac:picMk id="7" creationId="{B8907E4B-BD4B-4347-8DE6-5196B4D0FD4B}"/>
          </ac:picMkLst>
        </pc:picChg>
        <pc:picChg chg="mod ord">
          <ac:chgData name="RoseAnn Guttierrez" userId="a0543d5b-7b83-474b-81d6-8fdef3e17c45" providerId="ADAL" clId="{DE293EC2-1322-46EB-AA11-26A368EED6A9}" dt="2020-08-05T05:33:38.540" v="413" actId="408"/>
          <ac:picMkLst>
            <pc:docMk/>
            <pc:sldMk cId="3928370736" sldId="304"/>
            <ac:picMk id="9" creationId="{853C3899-D9C2-42CD-984D-56270962456E}"/>
          </ac:picMkLst>
        </pc:picChg>
        <pc:picChg chg="add del">
          <ac:chgData name="RoseAnn Guttierrez" userId="a0543d5b-7b83-474b-81d6-8fdef3e17c45" providerId="ADAL" clId="{DE293EC2-1322-46EB-AA11-26A368EED6A9}" dt="2020-08-05T05:03:31.911" v="146" actId="26606"/>
          <ac:picMkLst>
            <pc:docMk/>
            <pc:sldMk cId="3928370736" sldId="304"/>
            <ac:picMk id="73" creationId="{7267E9C1-58F1-46EE-9BBE-108764BF9E2F}"/>
          </ac:picMkLst>
        </pc:picChg>
        <pc:cxnChg chg="del">
          <ac:chgData name="RoseAnn Guttierrez" userId="a0543d5b-7b83-474b-81d6-8fdef3e17c45" providerId="ADAL" clId="{DE293EC2-1322-46EB-AA11-26A368EED6A9}" dt="2020-08-05T05:00:29.440" v="131" actId="26606"/>
          <ac:cxnSpMkLst>
            <pc:docMk/>
            <pc:sldMk cId="3928370736" sldId="304"/>
            <ac:cxnSpMk id="14" creationId="{99AE2756-0FC4-4155-83E7-58AAAB63E757}"/>
          </ac:cxnSpMkLst>
        </pc:cxnChg>
        <pc:cxnChg chg="del">
          <ac:chgData name="RoseAnn Guttierrez" userId="a0543d5b-7b83-474b-81d6-8fdef3e17c45" providerId="ADAL" clId="{DE293EC2-1322-46EB-AA11-26A368EED6A9}" dt="2020-08-05T05:00:29.440" v="131" actId="26606"/>
          <ac:cxnSpMkLst>
            <pc:docMk/>
            <pc:sldMk cId="3928370736" sldId="304"/>
            <ac:cxnSpMk id="18" creationId="{818DC98F-4057-4645-B948-F604F39A9CFE}"/>
          </ac:cxnSpMkLst>
        </pc:cxnChg>
        <pc:cxnChg chg="del">
          <ac:chgData name="RoseAnn Guttierrez" userId="a0543d5b-7b83-474b-81d6-8fdef3e17c45" providerId="ADAL" clId="{DE293EC2-1322-46EB-AA11-26A368EED6A9}" dt="2020-08-05T05:00:29.440" v="131" actId="26606"/>
          <ac:cxnSpMkLst>
            <pc:docMk/>
            <pc:sldMk cId="3928370736" sldId="304"/>
            <ac:cxnSpMk id="20" creationId="{DAD2B705-4A9B-408D-AA80-4F41045E09DE}"/>
          </ac:cxnSpMkLst>
        </pc:cxnChg>
        <pc:cxnChg chg="add del">
          <ac:chgData name="RoseAnn Guttierrez" userId="a0543d5b-7b83-474b-81d6-8fdef3e17c45" providerId="ADAL" clId="{DE293EC2-1322-46EB-AA11-26A368EED6A9}" dt="2020-08-05T05:01:28.309" v="139" actId="26606"/>
          <ac:cxnSpMkLst>
            <pc:docMk/>
            <pc:sldMk cId="3928370736" sldId="304"/>
            <ac:cxnSpMk id="39" creationId="{8F880EF2-DF79-4D9D-8F11-E91D48C79741}"/>
          </ac:cxnSpMkLst>
        </pc:cxnChg>
        <pc:cxnChg chg="add del">
          <ac:chgData name="RoseAnn Guttierrez" userId="a0543d5b-7b83-474b-81d6-8fdef3e17c45" providerId="ADAL" clId="{DE293EC2-1322-46EB-AA11-26A368EED6A9}" dt="2020-08-05T05:03:25.423" v="144" actId="26606"/>
          <ac:cxnSpMkLst>
            <pc:docMk/>
            <pc:sldMk cId="3928370736" sldId="304"/>
            <ac:cxnSpMk id="69" creationId="{8F880EF2-DF79-4D9D-8F11-E91D48C79741}"/>
          </ac:cxnSpMkLst>
        </pc:cxnChg>
        <pc:cxnChg chg="add mod">
          <ac:chgData name="RoseAnn Guttierrez" userId="a0543d5b-7b83-474b-81d6-8fdef3e17c45" providerId="ADAL" clId="{DE293EC2-1322-46EB-AA11-26A368EED6A9}" dt="2020-08-05T05:33:38.540" v="413" actId="408"/>
          <ac:cxnSpMkLst>
            <pc:docMk/>
            <pc:sldMk cId="3928370736" sldId="304"/>
            <ac:cxnSpMk id="87" creationId="{A5E28156-A408-4DFD-9478-F91C90233C49}"/>
          </ac:cxnSpMkLst>
        </pc:cxnChg>
        <pc:cxnChg chg="add mod">
          <ac:chgData name="RoseAnn Guttierrez" userId="a0543d5b-7b83-474b-81d6-8fdef3e17c45" providerId="ADAL" clId="{DE293EC2-1322-46EB-AA11-26A368EED6A9}" dt="2020-08-05T05:33:38.540" v="413" actId="408"/>
          <ac:cxnSpMkLst>
            <pc:docMk/>
            <pc:sldMk cId="3928370736" sldId="304"/>
            <ac:cxnSpMk id="99" creationId="{219CE5CF-0A5C-4824-A7F5-D91FDE09B8D0}"/>
          </ac:cxnSpMkLst>
        </pc:cxnChg>
        <pc:cxnChg chg="add">
          <ac:chgData name="RoseAnn Guttierrez" userId="a0543d5b-7b83-474b-81d6-8fdef3e17c45" providerId="ADAL" clId="{DE293EC2-1322-46EB-AA11-26A368EED6A9}" dt="2020-08-05T05:04:29.786" v="154" actId="26606"/>
          <ac:cxnSpMkLst>
            <pc:docMk/>
            <pc:sldMk cId="3928370736" sldId="304"/>
            <ac:cxnSpMk id="102" creationId="{8F880EF2-DF79-4D9D-8F11-E91D48C79741}"/>
          </ac:cxnSpMkLst>
        </pc:cxnChg>
      </pc:sldChg>
      <pc:sldChg chg="addSp delSp modSp add mod ord setBg setClrOvrMap modNotesTx">
        <pc:chgData name="RoseAnn Guttierrez" userId="a0543d5b-7b83-474b-81d6-8fdef3e17c45" providerId="ADAL" clId="{DE293EC2-1322-46EB-AA11-26A368EED6A9}" dt="2020-08-25T04:12:34.884" v="5441" actId="20577"/>
        <pc:sldMkLst>
          <pc:docMk/>
          <pc:sldMk cId="1576990912" sldId="305"/>
        </pc:sldMkLst>
        <pc:spChg chg="del">
          <ac:chgData name="RoseAnn Guttierrez" userId="a0543d5b-7b83-474b-81d6-8fdef3e17c45" providerId="ADAL" clId="{DE293EC2-1322-46EB-AA11-26A368EED6A9}" dt="2020-08-05T06:14:33.050" v="811" actId="478"/>
          <ac:spMkLst>
            <pc:docMk/>
            <pc:sldMk cId="1576990912" sldId="305"/>
            <ac:spMk id="2" creationId="{F74D2CAB-37A1-4B07-9B5C-F1BA3909EEDA}"/>
          </ac:spMkLst>
        </pc:spChg>
        <pc:spChg chg="add del mod">
          <ac:chgData name="RoseAnn Guttierrez" userId="a0543d5b-7b83-474b-81d6-8fdef3e17c45" providerId="ADAL" clId="{DE293EC2-1322-46EB-AA11-26A368EED6A9}" dt="2020-08-25T02:11:12.054" v="4463" actId="478"/>
          <ac:spMkLst>
            <pc:docMk/>
            <pc:sldMk cId="1576990912" sldId="305"/>
            <ac:spMk id="3" creationId="{DAC9E901-1006-4573-8684-3EBBEEFBAB82}"/>
          </ac:spMkLst>
        </pc:spChg>
        <pc:spChg chg="del">
          <ac:chgData name="RoseAnn Guttierrez" userId="a0543d5b-7b83-474b-81d6-8fdef3e17c45" providerId="ADAL" clId="{DE293EC2-1322-46EB-AA11-26A368EED6A9}" dt="2020-08-05T06:14:18.877" v="807" actId="478"/>
          <ac:spMkLst>
            <pc:docMk/>
            <pc:sldMk cId="1576990912" sldId="305"/>
            <ac:spMk id="3" creationId="{FF520EF0-E21C-4B12-A9CD-2C31DDF28008}"/>
          </ac:spMkLst>
        </pc:spChg>
        <pc:spChg chg="add del mod">
          <ac:chgData name="RoseAnn Guttierrez" userId="a0543d5b-7b83-474b-81d6-8fdef3e17c45" providerId="ADAL" clId="{DE293EC2-1322-46EB-AA11-26A368EED6A9}" dt="2020-08-25T02:11:34.203" v="4468" actId="478"/>
          <ac:spMkLst>
            <pc:docMk/>
            <pc:sldMk cId="1576990912" sldId="305"/>
            <ac:spMk id="5" creationId="{5339613D-9276-4127-A11A-BE7441D759A8}"/>
          </ac:spMkLst>
        </pc:spChg>
        <pc:spChg chg="add del mod">
          <ac:chgData name="RoseAnn Guttierrez" userId="a0543d5b-7b83-474b-81d6-8fdef3e17c45" providerId="ADAL" clId="{DE293EC2-1322-46EB-AA11-26A368EED6A9}" dt="2020-08-05T06:15:18.305" v="816" actId="478"/>
          <ac:spMkLst>
            <pc:docMk/>
            <pc:sldMk cId="1576990912" sldId="305"/>
            <ac:spMk id="5" creationId="{6F410B11-4B12-4915-8370-1CB8E1B2449A}"/>
          </ac:spMkLst>
        </pc:spChg>
        <pc:spChg chg="add del mod">
          <ac:chgData name="RoseAnn Guttierrez" userId="a0543d5b-7b83-474b-81d6-8fdef3e17c45" providerId="ADAL" clId="{DE293EC2-1322-46EB-AA11-26A368EED6A9}" dt="2020-08-25T02:11:44.750" v="4470" actId="478"/>
          <ac:spMkLst>
            <pc:docMk/>
            <pc:sldMk cId="1576990912" sldId="305"/>
            <ac:spMk id="7" creationId="{82527D40-49B1-4057-83D8-169F51B6E432}"/>
          </ac:spMkLst>
        </pc:spChg>
        <pc:spChg chg="mod">
          <ac:chgData name="RoseAnn Guttierrez" userId="a0543d5b-7b83-474b-81d6-8fdef3e17c45" providerId="ADAL" clId="{DE293EC2-1322-46EB-AA11-26A368EED6A9}" dt="2020-08-05T06:27:16.413" v="1560" actId="14100"/>
          <ac:spMkLst>
            <pc:docMk/>
            <pc:sldMk cId="1576990912" sldId="305"/>
            <ac:spMk id="7" creationId="{B57A3528-B95D-4003-AECE-11505FEEBD1C}"/>
          </ac:spMkLst>
        </pc:spChg>
        <pc:spChg chg="add mod">
          <ac:chgData name="RoseAnn Guttierrez" userId="a0543d5b-7b83-474b-81d6-8fdef3e17c45" providerId="ADAL" clId="{DE293EC2-1322-46EB-AA11-26A368EED6A9}" dt="2020-08-25T02:38:20.314" v="4612" actId="122"/>
          <ac:spMkLst>
            <pc:docMk/>
            <pc:sldMk cId="1576990912" sldId="305"/>
            <ac:spMk id="23" creationId="{F13626FB-363D-4846-9BDE-D0777FAF3496}"/>
          </ac:spMkLst>
        </pc:spChg>
        <pc:spChg chg="mod">
          <ac:chgData name="RoseAnn Guttierrez" userId="a0543d5b-7b83-474b-81d6-8fdef3e17c45" providerId="ADAL" clId="{DE293EC2-1322-46EB-AA11-26A368EED6A9}" dt="2020-08-05T06:27:15.137" v="1558" actId="1076"/>
          <ac:spMkLst>
            <pc:docMk/>
            <pc:sldMk cId="1576990912" sldId="305"/>
            <ac:spMk id="43" creationId="{8E0738D7-FB4F-4D50-A3BA-F2F2FA658CF9}"/>
          </ac:spMkLst>
        </pc:spChg>
        <pc:spChg chg="add del mod">
          <ac:chgData name="RoseAnn Guttierrez" userId="a0543d5b-7b83-474b-81d6-8fdef3e17c45" providerId="ADAL" clId="{DE293EC2-1322-46EB-AA11-26A368EED6A9}" dt="2020-08-05T06:14:51.237" v="813"/>
          <ac:spMkLst>
            <pc:docMk/>
            <pc:sldMk cId="1576990912" sldId="305"/>
            <ac:spMk id="45" creationId="{04FE1509-3E5E-4BED-9EDD-96D714F542B3}"/>
          </ac:spMkLst>
        </pc:spChg>
        <pc:spChg chg="add del mod">
          <ac:chgData name="RoseAnn Guttierrez" userId="a0543d5b-7b83-474b-81d6-8fdef3e17c45" providerId="ADAL" clId="{DE293EC2-1322-46EB-AA11-26A368EED6A9}" dt="2020-08-05T06:14:51.237" v="813"/>
          <ac:spMkLst>
            <pc:docMk/>
            <pc:sldMk cId="1576990912" sldId="305"/>
            <ac:spMk id="46" creationId="{52F73951-C21E-4A87-8669-87205BA6ED4F}"/>
          </ac:spMkLst>
        </pc:spChg>
        <pc:spChg chg="add del mod">
          <ac:chgData name="RoseAnn Guttierrez" userId="a0543d5b-7b83-474b-81d6-8fdef3e17c45" providerId="ADAL" clId="{DE293EC2-1322-46EB-AA11-26A368EED6A9}" dt="2020-08-05T06:14:51.237" v="813"/>
          <ac:spMkLst>
            <pc:docMk/>
            <pc:sldMk cId="1576990912" sldId="305"/>
            <ac:spMk id="47" creationId="{1A454276-8CFE-42E0-B358-445EBD1B60BA}"/>
          </ac:spMkLst>
        </pc:spChg>
        <pc:spChg chg="add del mod">
          <ac:chgData name="RoseAnn Guttierrez" userId="a0543d5b-7b83-474b-81d6-8fdef3e17c45" providerId="ADAL" clId="{DE293EC2-1322-46EB-AA11-26A368EED6A9}" dt="2020-08-05T06:14:54.322" v="814" actId="478"/>
          <ac:spMkLst>
            <pc:docMk/>
            <pc:sldMk cId="1576990912" sldId="305"/>
            <ac:spMk id="48" creationId="{75D5F355-13F1-4A97-9AFD-0DF12BB4EBCD}"/>
          </ac:spMkLst>
        </pc:spChg>
        <pc:spChg chg="add del mod">
          <ac:chgData name="RoseAnn Guttierrez" userId="a0543d5b-7b83-474b-81d6-8fdef3e17c45" providerId="ADAL" clId="{DE293EC2-1322-46EB-AA11-26A368EED6A9}" dt="2020-08-25T02:11:42.300" v="4469" actId="478"/>
          <ac:spMkLst>
            <pc:docMk/>
            <pc:sldMk cId="1576990912" sldId="305"/>
            <ac:spMk id="49" creationId="{63A464D8-9810-4161-A2B2-604707BDE635}"/>
          </ac:spMkLst>
        </pc:spChg>
        <pc:spChg chg="add del mod">
          <ac:chgData name="RoseAnn Guttierrez" userId="a0543d5b-7b83-474b-81d6-8fdef3e17c45" providerId="ADAL" clId="{DE293EC2-1322-46EB-AA11-26A368EED6A9}" dt="2020-08-25T02:11:30.373" v="4467" actId="478"/>
          <ac:spMkLst>
            <pc:docMk/>
            <pc:sldMk cId="1576990912" sldId="305"/>
            <ac:spMk id="50" creationId="{B1C00022-A54A-460F-BB34-A85BB0CAFCCD}"/>
          </ac:spMkLst>
        </pc:spChg>
        <pc:spChg chg="add del mod">
          <ac:chgData name="RoseAnn Guttierrez" userId="a0543d5b-7b83-474b-81d6-8fdef3e17c45" providerId="ADAL" clId="{DE293EC2-1322-46EB-AA11-26A368EED6A9}" dt="2020-08-25T02:11:07.346" v="4461" actId="478"/>
          <ac:spMkLst>
            <pc:docMk/>
            <pc:sldMk cId="1576990912" sldId="305"/>
            <ac:spMk id="51" creationId="{70AFF5B9-C218-41D5-A374-F7F59F667C3F}"/>
          </ac:spMkLst>
        </pc:spChg>
        <pc:spChg chg="add mod ord">
          <ac:chgData name="RoseAnn Guttierrez" userId="a0543d5b-7b83-474b-81d6-8fdef3e17c45" providerId="ADAL" clId="{DE293EC2-1322-46EB-AA11-26A368EED6A9}" dt="2020-08-25T02:45:37.394" v="4741" actId="14100"/>
          <ac:spMkLst>
            <pc:docMk/>
            <pc:sldMk cId="1576990912" sldId="305"/>
            <ac:spMk id="52" creationId="{A725A202-3FAF-4390-B512-AB680336042D}"/>
          </ac:spMkLst>
        </pc:spChg>
        <pc:spChg chg="add mod">
          <ac:chgData name="RoseAnn Guttierrez" userId="a0543d5b-7b83-474b-81d6-8fdef3e17c45" providerId="ADAL" clId="{DE293EC2-1322-46EB-AA11-26A368EED6A9}" dt="2020-08-25T02:38:40.465" v="4615" actId="1076"/>
          <ac:spMkLst>
            <pc:docMk/>
            <pc:sldMk cId="1576990912" sldId="305"/>
            <ac:spMk id="53" creationId="{C00936F4-FF55-4AF0-A21E-9C06EE855795}"/>
          </ac:spMkLst>
        </pc:spChg>
        <pc:spChg chg="add del">
          <ac:chgData name="RoseAnn Guttierrez" userId="a0543d5b-7b83-474b-81d6-8fdef3e17c45" providerId="ADAL" clId="{DE293EC2-1322-46EB-AA11-26A368EED6A9}" dt="2020-08-25T02:35:26.105" v="4555" actId="26606"/>
          <ac:spMkLst>
            <pc:docMk/>
            <pc:sldMk cId="1576990912" sldId="305"/>
            <ac:spMk id="58" creationId="{05C7EBC3-4672-4DAB-81C2-58661FAFAED6}"/>
          </ac:spMkLst>
        </pc:spChg>
        <pc:spChg chg="add del">
          <ac:chgData name="RoseAnn Guttierrez" userId="a0543d5b-7b83-474b-81d6-8fdef3e17c45" providerId="ADAL" clId="{DE293EC2-1322-46EB-AA11-26A368EED6A9}" dt="2020-08-25T02:35:26.105" v="4555" actId="26606"/>
          <ac:spMkLst>
            <pc:docMk/>
            <pc:sldMk cId="1576990912" sldId="305"/>
            <ac:spMk id="60" creationId="{40BF962F-4C6F-461E-86F2-C43F56CC939B}"/>
          </ac:spMkLst>
        </pc:spChg>
        <pc:spChg chg="add del">
          <ac:chgData name="RoseAnn Guttierrez" userId="a0543d5b-7b83-474b-81d6-8fdef3e17c45" providerId="ADAL" clId="{DE293EC2-1322-46EB-AA11-26A368EED6A9}" dt="2020-08-25T02:35:26.105" v="4555" actId="26606"/>
          <ac:spMkLst>
            <pc:docMk/>
            <pc:sldMk cId="1576990912" sldId="305"/>
            <ac:spMk id="62" creationId="{2E94A4F7-38E4-45EA-8E2E-CE1B5766B4F1}"/>
          </ac:spMkLst>
        </pc:spChg>
        <pc:spChg chg="add del">
          <ac:chgData name="RoseAnn Guttierrez" userId="a0543d5b-7b83-474b-81d6-8fdef3e17c45" providerId="ADAL" clId="{DE293EC2-1322-46EB-AA11-26A368EED6A9}" dt="2020-08-25T02:35:26.095" v="4554" actId="26606"/>
          <ac:spMkLst>
            <pc:docMk/>
            <pc:sldMk cId="1576990912" sldId="305"/>
            <ac:spMk id="67" creationId="{AFA67CD3-AB4E-4A7A-BEB8-53C445D8C44E}"/>
          </ac:spMkLst>
        </pc:spChg>
        <pc:spChg chg="add del">
          <ac:chgData name="RoseAnn Guttierrez" userId="a0543d5b-7b83-474b-81d6-8fdef3e17c45" providerId="ADAL" clId="{DE293EC2-1322-46EB-AA11-26A368EED6A9}" dt="2020-08-25T02:35:26.095" v="4554" actId="26606"/>
          <ac:spMkLst>
            <pc:docMk/>
            <pc:sldMk cId="1576990912" sldId="305"/>
            <ac:spMk id="71" creationId="{339C8D78-A644-462F-B674-F440635E5353}"/>
          </ac:spMkLst>
        </pc:spChg>
        <pc:spChg chg="add">
          <ac:chgData name="RoseAnn Guttierrez" userId="a0543d5b-7b83-474b-81d6-8fdef3e17c45" providerId="ADAL" clId="{DE293EC2-1322-46EB-AA11-26A368EED6A9}" dt="2020-08-25T02:35:26.105" v="4555" actId="26606"/>
          <ac:spMkLst>
            <pc:docMk/>
            <pc:sldMk cId="1576990912" sldId="305"/>
            <ac:spMk id="73" creationId="{C7FA33FF-088D-4F16-95A2-2C64D353DEA8}"/>
          </ac:spMkLst>
        </pc:spChg>
        <pc:spChg chg="add">
          <ac:chgData name="RoseAnn Guttierrez" userId="a0543d5b-7b83-474b-81d6-8fdef3e17c45" providerId="ADAL" clId="{DE293EC2-1322-46EB-AA11-26A368EED6A9}" dt="2020-08-25T02:35:26.105" v="4555" actId="26606"/>
          <ac:spMkLst>
            <pc:docMk/>
            <pc:sldMk cId="1576990912" sldId="305"/>
            <ac:spMk id="74" creationId="{A376EFB1-01CF-419F-ABF1-2AF02BBFCBD1}"/>
          </ac:spMkLst>
        </pc:spChg>
        <pc:spChg chg="add">
          <ac:chgData name="RoseAnn Guttierrez" userId="a0543d5b-7b83-474b-81d6-8fdef3e17c45" providerId="ADAL" clId="{DE293EC2-1322-46EB-AA11-26A368EED6A9}" dt="2020-08-25T02:35:26.105" v="4555" actId="26606"/>
          <ac:spMkLst>
            <pc:docMk/>
            <pc:sldMk cId="1576990912" sldId="305"/>
            <ac:spMk id="75" creationId="{FF9DEA15-78BD-4750-AA18-B9F28A6D5AB8}"/>
          </ac:spMkLst>
        </pc:spChg>
        <pc:grpChg chg="add del mod">
          <ac:chgData name="RoseAnn Guttierrez" userId="a0543d5b-7b83-474b-81d6-8fdef3e17c45" providerId="ADAL" clId="{DE293EC2-1322-46EB-AA11-26A368EED6A9}" dt="2020-08-05T06:28:45.271" v="1575" actId="478"/>
          <ac:grpSpMkLst>
            <pc:docMk/>
            <pc:sldMk cId="1576990912" sldId="305"/>
            <ac:grpSpMk id="6" creationId="{BFE8FF96-E624-41E7-B2E5-D18BEF6C051C}"/>
          </ac:grpSpMkLst>
        </pc:grpChg>
        <pc:grpChg chg="mod">
          <ac:chgData name="RoseAnn Guttierrez" userId="a0543d5b-7b83-474b-81d6-8fdef3e17c45" providerId="ADAL" clId="{DE293EC2-1322-46EB-AA11-26A368EED6A9}" dt="2020-08-05T06:16:17.007" v="871" actId="408"/>
          <ac:grpSpMkLst>
            <pc:docMk/>
            <pc:sldMk cId="1576990912" sldId="305"/>
            <ac:grpSpMk id="32" creationId="{6F12943D-E76F-4099-95F4-0E3E542A003B}"/>
          </ac:grpSpMkLst>
        </pc:grpChg>
        <pc:grpChg chg="add del mod">
          <ac:chgData name="RoseAnn Guttierrez" userId="a0543d5b-7b83-474b-81d6-8fdef3e17c45" providerId="ADAL" clId="{DE293EC2-1322-46EB-AA11-26A368EED6A9}" dt="2020-08-05T06:30:34.796" v="1591" actId="478"/>
          <ac:grpSpMkLst>
            <pc:docMk/>
            <pc:sldMk cId="1576990912" sldId="305"/>
            <ac:grpSpMk id="54" creationId="{04B3F300-EB20-4F36-8821-3A1C5383DF57}"/>
          </ac:grpSpMkLst>
        </pc:grpChg>
        <pc:picChg chg="add del mod">
          <ac:chgData name="RoseAnn Guttierrez" userId="a0543d5b-7b83-474b-81d6-8fdef3e17c45" providerId="ADAL" clId="{DE293EC2-1322-46EB-AA11-26A368EED6A9}" dt="2020-08-05T06:30:33.896" v="1590" actId="478"/>
          <ac:picMkLst>
            <pc:docMk/>
            <pc:sldMk cId="1576990912" sldId="305"/>
            <ac:picMk id="4" creationId="{C6CE1BC0-F796-425F-9577-379C6F99AFB4}"/>
          </ac:picMkLst>
        </pc:picChg>
        <pc:picChg chg="add mod">
          <ac:chgData name="RoseAnn Guttierrez" userId="a0543d5b-7b83-474b-81d6-8fdef3e17c45" providerId="ADAL" clId="{DE293EC2-1322-46EB-AA11-26A368EED6A9}" dt="2020-08-25T02:37:27.208" v="4579" actId="1076"/>
          <ac:picMkLst>
            <pc:docMk/>
            <pc:sldMk cId="1576990912" sldId="305"/>
            <ac:picMk id="13" creationId="{4815F0C3-812A-41DB-A917-1EB3A147E08B}"/>
          </ac:picMkLst>
        </pc:picChg>
        <pc:picChg chg="add del">
          <ac:chgData name="RoseAnn Guttierrez" userId="a0543d5b-7b83-474b-81d6-8fdef3e17c45" providerId="ADAL" clId="{DE293EC2-1322-46EB-AA11-26A368EED6A9}" dt="2020-08-25T02:35:26.095" v="4554" actId="26606"/>
          <ac:picMkLst>
            <pc:docMk/>
            <pc:sldMk cId="1576990912" sldId="305"/>
            <ac:picMk id="69" creationId="{07CF545F-9C2E-4446-97CD-AD92990C2B68}"/>
          </ac:picMkLst>
        </pc:picChg>
      </pc:sldChg>
      <pc:sldChg chg="addSp delSp modSp add mod ord setBg modNotesTx">
        <pc:chgData name="RoseAnn Guttierrez" userId="a0543d5b-7b83-474b-81d6-8fdef3e17c45" providerId="ADAL" clId="{DE293EC2-1322-46EB-AA11-26A368EED6A9}" dt="2020-08-25T05:41:03.718" v="6861" actId="6549"/>
        <pc:sldMkLst>
          <pc:docMk/>
          <pc:sldMk cId="1302175985" sldId="306"/>
        </pc:sldMkLst>
        <pc:spChg chg="mod">
          <ac:chgData name="RoseAnn Guttierrez" userId="a0543d5b-7b83-474b-81d6-8fdef3e17c45" providerId="ADAL" clId="{DE293EC2-1322-46EB-AA11-26A368EED6A9}" dt="2020-08-25T05:38:58.336" v="6860" actId="26606"/>
          <ac:spMkLst>
            <pc:docMk/>
            <pc:sldMk cId="1302175985" sldId="306"/>
            <ac:spMk id="2" creationId="{BFCBF951-F0FA-408D-B3B9-537848E86AE1}"/>
          </ac:spMkLst>
        </pc:spChg>
        <pc:spChg chg="mod">
          <ac:chgData name="RoseAnn Guttierrez" userId="a0543d5b-7b83-474b-81d6-8fdef3e17c45" providerId="ADAL" clId="{DE293EC2-1322-46EB-AA11-26A368EED6A9}" dt="2020-08-25T05:38:58.336" v="6860" actId="26606"/>
          <ac:spMkLst>
            <pc:docMk/>
            <pc:sldMk cId="1302175985" sldId="306"/>
            <ac:spMk id="3" creationId="{469EF378-F05D-4A73-93D9-0B4D449A4A04}"/>
          </ac:spMkLst>
        </pc:spChg>
        <pc:spChg chg="add del">
          <ac:chgData name="RoseAnn Guttierrez" userId="a0543d5b-7b83-474b-81d6-8fdef3e17c45" providerId="ADAL" clId="{DE293EC2-1322-46EB-AA11-26A368EED6A9}" dt="2020-08-11T18:53:32.172" v="3568" actId="26606"/>
          <ac:spMkLst>
            <pc:docMk/>
            <pc:sldMk cId="1302175985" sldId="306"/>
            <ac:spMk id="8" creationId="{C2554CA6-288E-4202-BC52-2E5A8F0C0AED}"/>
          </ac:spMkLst>
        </pc:spChg>
        <pc:spChg chg="add del">
          <ac:chgData name="RoseAnn Guttierrez" userId="a0543d5b-7b83-474b-81d6-8fdef3e17c45" providerId="ADAL" clId="{DE293EC2-1322-46EB-AA11-26A368EED6A9}" dt="2020-08-11T18:53:32.172" v="3568" actId="26606"/>
          <ac:spMkLst>
            <pc:docMk/>
            <pc:sldMk cId="1302175985" sldId="306"/>
            <ac:spMk id="10" creationId="{B10BB131-AC8E-4A8E-A5D1-36260F720C3B}"/>
          </ac:spMkLst>
        </pc:spChg>
        <pc:spChg chg="add del">
          <ac:chgData name="RoseAnn Guttierrez" userId="a0543d5b-7b83-474b-81d6-8fdef3e17c45" providerId="ADAL" clId="{DE293EC2-1322-46EB-AA11-26A368EED6A9}" dt="2020-08-11T18:53:32.172" v="3568" actId="26606"/>
          <ac:spMkLst>
            <pc:docMk/>
            <pc:sldMk cId="1302175985" sldId="306"/>
            <ac:spMk id="12" creationId="{5B7778FC-632E-4DCA-A7CB-0D7731CCF970}"/>
          </ac:spMkLst>
        </pc:spChg>
        <pc:spChg chg="add del">
          <ac:chgData name="RoseAnn Guttierrez" userId="a0543d5b-7b83-474b-81d6-8fdef3e17c45" providerId="ADAL" clId="{DE293EC2-1322-46EB-AA11-26A368EED6A9}" dt="2020-08-11T18:53:32.172" v="3568" actId="26606"/>
          <ac:spMkLst>
            <pc:docMk/>
            <pc:sldMk cId="1302175985" sldId="306"/>
            <ac:spMk id="14" creationId="{FA23A907-97FB-4A8F-880A-DD77401C4296}"/>
          </ac:spMkLst>
        </pc:spChg>
        <pc:spChg chg="add del">
          <ac:chgData name="RoseAnn Guttierrez" userId="a0543d5b-7b83-474b-81d6-8fdef3e17c45" providerId="ADAL" clId="{DE293EC2-1322-46EB-AA11-26A368EED6A9}" dt="2020-08-25T05:38:58.336" v="6860" actId="26606"/>
          <ac:spMkLst>
            <pc:docMk/>
            <pc:sldMk cId="1302175985" sldId="306"/>
            <ac:spMk id="19" creationId="{46D6306C-ED4F-4AAE-B4A5-EEA6AFAD726E}"/>
          </ac:spMkLst>
        </pc:spChg>
        <pc:spChg chg="add del">
          <ac:chgData name="RoseAnn Guttierrez" userId="a0543d5b-7b83-474b-81d6-8fdef3e17c45" providerId="ADAL" clId="{DE293EC2-1322-46EB-AA11-26A368EED6A9}" dt="2020-08-25T05:38:58.336" v="6860" actId="26606"/>
          <ac:spMkLst>
            <pc:docMk/>
            <pc:sldMk cId="1302175985" sldId="306"/>
            <ac:spMk id="21" creationId="{0EC5361D-F897-4856-B945-0455A365EB24}"/>
          </ac:spMkLst>
        </pc:spChg>
        <pc:spChg chg="add del">
          <ac:chgData name="RoseAnn Guttierrez" userId="a0543d5b-7b83-474b-81d6-8fdef3e17c45" providerId="ADAL" clId="{DE293EC2-1322-46EB-AA11-26A368EED6A9}" dt="2020-08-25T05:38:58.336" v="6860" actId="26606"/>
          <ac:spMkLst>
            <pc:docMk/>
            <pc:sldMk cId="1302175985" sldId="306"/>
            <ac:spMk id="23" creationId="{4508C0C5-2268-42B5-B3C8-4D0899E05F8C}"/>
          </ac:spMkLst>
        </pc:spChg>
        <pc:spChg chg="add del">
          <ac:chgData name="RoseAnn Guttierrez" userId="a0543d5b-7b83-474b-81d6-8fdef3e17c45" providerId="ADAL" clId="{DE293EC2-1322-46EB-AA11-26A368EED6A9}" dt="2020-08-25T05:38:58.336" v="6860" actId="26606"/>
          <ac:spMkLst>
            <pc:docMk/>
            <pc:sldMk cId="1302175985" sldId="306"/>
            <ac:spMk id="25" creationId="{141ACBDB-38F8-4B34-8183-BD95B4E55A62}"/>
          </ac:spMkLst>
        </pc:spChg>
        <pc:spChg chg="add del">
          <ac:chgData name="RoseAnn Guttierrez" userId="a0543d5b-7b83-474b-81d6-8fdef3e17c45" providerId="ADAL" clId="{DE293EC2-1322-46EB-AA11-26A368EED6A9}" dt="2020-08-25T05:38:58.336" v="6860" actId="26606"/>
          <ac:spMkLst>
            <pc:docMk/>
            <pc:sldMk cId="1302175985" sldId="306"/>
            <ac:spMk id="27" creationId="{DE00DB52-3455-4E2F-867B-A6D0516E175B}"/>
          </ac:spMkLst>
        </pc:spChg>
        <pc:spChg chg="add del">
          <ac:chgData name="RoseAnn Guttierrez" userId="a0543d5b-7b83-474b-81d6-8fdef3e17c45" providerId="ADAL" clId="{DE293EC2-1322-46EB-AA11-26A368EED6A9}" dt="2020-08-25T05:38:58.336" v="6860" actId="26606"/>
          <ac:spMkLst>
            <pc:docMk/>
            <pc:sldMk cId="1302175985" sldId="306"/>
            <ac:spMk id="29" creationId="{9E914C83-E0D8-4953-92D5-169D28CB43AE}"/>
          </ac:spMkLst>
        </pc:spChg>
        <pc:spChg chg="add del">
          <ac:chgData name="RoseAnn Guttierrez" userId="a0543d5b-7b83-474b-81d6-8fdef3e17c45" providerId="ADAL" clId="{DE293EC2-1322-46EB-AA11-26A368EED6A9}" dt="2020-08-25T05:38:58.336" v="6860" actId="26606"/>
          <ac:spMkLst>
            <pc:docMk/>
            <pc:sldMk cId="1302175985" sldId="306"/>
            <ac:spMk id="31" creationId="{3512E083-F550-46AF-8490-767ECFD00CB7}"/>
          </ac:spMkLst>
        </pc:spChg>
        <pc:spChg chg="add del">
          <ac:chgData name="RoseAnn Guttierrez" userId="a0543d5b-7b83-474b-81d6-8fdef3e17c45" providerId="ADAL" clId="{DE293EC2-1322-46EB-AA11-26A368EED6A9}" dt="2020-08-25T05:38:35.318" v="6853" actId="26606"/>
          <ac:spMkLst>
            <pc:docMk/>
            <pc:sldMk cId="1302175985" sldId="306"/>
            <ac:spMk id="36" creationId="{7CB4857B-ED7C-444D-9F04-2F885114A1C2}"/>
          </ac:spMkLst>
        </pc:spChg>
        <pc:spChg chg="add del">
          <ac:chgData name="RoseAnn Guttierrez" userId="a0543d5b-7b83-474b-81d6-8fdef3e17c45" providerId="ADAL" clId="{DE293EC2-1322-46EB-AA11-26A368EED6A9}" dt="2020-08-25T05:38:35.318" v="6853" actId="26606"/>
          <ac:spMkLst>
            <pc:docMk/>
            <pc:sldMk cId="1302175985" sldId="306"/>
            <ac:spMk id="38" creationId="{D18046FB-44EA-4FD8-A585-EA09A319B2D0}"/>
          </ac:spMkLst>
        </pc:spChg>
        <pc:spChg chg="add del">
          <ac:chgData name="RoseAnn Guttierrez" userId="a0543d5b-7b83-474b-81d6-8fdef3e17c45" providerId="ADAL" clId="{DE293EC2-1322-46EB-AA11-26A368EED6A9}" dt="2020-08-25T05:38:35.318" v="6853" actId="26606"/>
          <ac:spMkLst>
            <pc:docMk/>
            <pc:sldMk cId="1302175985" sldId="306"/>
            <ac:spMk id="40" creationId="{479F5F2B-8B58-4140-AE6A-51F6C67B18D9}"/>
          </ac:spMkLst>
        </pc:spChg>
        <pc:spChg chg="add del">
          <ac:chgData name="RoseAnn Guttierrez" userId="a0543d5b-7b83-474b-81d6-8fdef3e17c45" providerId="ADAL" clId="{DE293EC2-1322-46EB-AA11-26A368EED6A9}" dt="2020-08-25T05:38:40.662" v="6855" actId="26606"/>
          <ac:spMkLst>
            <pc:docMk/>
            <pc:sldMk cId="1302175985" sldId="306"/>
            <ac:spMk id="43" creationId="{081EA652-8C6A-4E69-BEB9-170809474553}"/>
          </ac:spMkLst>
        </pc:spChg>
        <pc:spChg chg="add del">
          <ac:chgData name="RoseAnn Guttierrez" userId="a0543d5b-7b83-474b-81d6-8fdef3e17c45" providerId="ADAL" clId="{DE293EC2-1322-46EB-AA11-26A368EED6A9}" dt="2020-08-25T05:38:40.662" v="6855" actId="26606"/>
          <ac:spMkLst>
            <pc:docMk/>
            <pc:sldMk cId="1302175985" sldId="306"/>
            <ac:spMk id="44" creationId="{5298780A-33B9-4EA2-8F67-DE68AD62841B}"/>
          </ac:spMkLst>
        </pc:spChg>
        <pc:spChg chg="add del">
          <ac:chgData name="RoseAnn Guttierrez" userId="a0543d5b-7b83-474b-81d6-8fdef3e17c45" providerId="ADAL" clId="{DE293EC2-1322-46EB-AA11-26A368EED6A9}" dt="2020-08-25T05:38:40.662" v="6855" actId="26606"/>
          <ac:spMkLst>
            <pc:docMk/>
            <pc:sldMk cId="1302175985" sldId="306"/>
            <ac:spMk id="45" creationId="{7F488E8B-4E1E-4402-8935-D4E6C02615C7}"/>
          </ac:spMkLst>
        </pc:spChg>
        <pc:spChg chg="add del">
          <ac:chgData name="RoseAnn Guttierrez" userId="a0543d5b-7b83-474b-81d6-8fdef3e17c45" providerId="ADAL" clId="{DE293EC2-1322-46EB-AA11-26A368EED6A9}" dt="2020-08-25T05:38:53.263" v="6857" actId="26606"/>
          <ac:spMkLst>
            <pc:docMk/>
            <pc:sldMk cId="1302175985" sldId="306"/>
            <ac:spMk id="47" creationId="{B6CDA21F-E7AF-4C75-8395-33F58D5B0E45}"/>
          </ac:spMkLst>
        </pc:spChg>
        <pc:spChg chg="add del">
          <ac:chgData name="RoseAnn Guttierrez" userId="a0543d5b-7b83-474b-81d6-8fdef3e17c45" providerId="ADAL" clId="{DE293EC2-1322-46EB-AA11-26A368EED6A9}" dt="2020-08-25T05:38:53.263" v="6857" actId="26606"/>
          <ac:spMkLst>
            <pc:docMk/>
            <pc:sldMk cId="1302175985" sldId="306"/>
            <ac:spMk id="50" creationId="{D5B0017B-2ECA-49AF-B397-DC140825DF8D}"/>
          </ac:spMkLst>
        </pc:spChg>
        <pc:spChg chg="add del">
          <ac:chgData name="RoseAnn Guttierrez" userId="a0543d5b-7b83-474b-81d6-8fdef3e17c45" providerId="ADAL" clId="{DE293EC2-1322-46EB-AA11-26A368EED6A9}" dt="2020-08-25T05:38:58.322" v="6859" actId="26606"/>
          <ac:spMkLst>
            <pc:docMk/>
            <pc:sldMk cId="1302175985" sldId="306"/>
            <ac:spMk id="53" creationId="{081EA652-8C6A-4E69-BEB9-170809474553}"/>
          </ac:spMkLst>
        </pc:spChg>
        <pc:spChg chg="add del">
          <ac:chgData name="RoseAnn Guttierrez" userId="a0543d5b-7b83-474b-81d6-8fdef3e17c45" providerId="ADAL" clId="{DE293EC2-1322-46EB-AA11-26A368EED6A9}" dt="2020-08-25T05:38:58.322" v="6859" actId="26606"/>
          <ac:spMkLst>
            <pc:docMk/>
            <pc:sldMk cId="1302175985" sldId="306"/>
            <ac:spMk id="54" creationId="{5298780A-33B9-4EA2-8F67-DE68AD62841B}"/>
          </ac:spMkLst>
        </pc:spChg>
        <pc:spChg chg="add del">
          <ac:chgData name="RoseAnn Guttierrez" userId="a0543d5b-7b83-474b-81d6-8fdef3e17c45" providerId="ADAL" clId="{DE293EC2-1322-46EB-AA11-26A368EED6A9}" dt="2020-08-25T05:38:58.322" v="6859" actId="26606"/>
          <ac:spMkLst>
            <pc:docMk/>
            <pc:sldMk cId="1302175985" sldId="306"/>
            <ac:spMk id="55" creationId="{7F488E8B-4E1E-4402-8935-D4E6C02615C7}"/>
          </ac:spMkLst>
        </pc:spChg>
        <pc:spChg chg="add">
          <ac:chgData name="RoseAnn Guttierrez" userId="a0543d5b-7b83-474b-81d6-8fdef3e17c45" providerId="ADAL" clId="{DE293EC2-1322-46EB-AA11-26A368EED6A9}" dt="2020-08-25T05:38:58.336" v="6860" actId="26606"/>
          <ac:spMkLst>
            <pc:docMk/>
            <pc:sldMk cId="1302175985" sldId="306"/>
            <ac:spMk id="58" creationId="{7CB4857B-ED7C-444D-9F04-2F885114A1C2}"/>
          </ac:spMkLst>
        </pc:spChg>
        <pc:spChg chg="add">
          <ac:chgData name="RoseAnn Guttierrez" userId="a0543d5b-7b83-474b-81d6-8fdef3e17c45" providerId="ADAL" clId="{DE293EC2-1322-46EB-AA11-26A368EED6A9}" dt="2020-08-25T05:38:58.336" v="6860" actId="26606"/>
          <ac:spMkLst>
            <pc:docMk/>
            <pc:sldMk cId="1302175985" sldId="306"/>
            <ac:spMk id="59" creationId="{D18046FB-44EA-4FD8-A585-EA09A319B2D0}"/>
          </ac:spMkLst>
        </pc:spChg>
        <pc:spChg chg="add">
          <ac:chgData name="RoseAnn Guttierrez" userId="a0543d5b-7b83-474b-81d6-8fdef3e17c45" providerId="ADAL" clId="{DE293EC2-1322-46EB-AA11-26A368EED6A9}" dt="2020-08-25T05:38:58.336" v="6860" actId="26606"/>
          <ac:spMkLst>
            <pc:docMk/>
            <pc:sldMk cId="1302175985" sldId="306"/>
            <ac:spMk id="60" creationId="{479F5F2B-8B58-4140-AE6A-51F6C67B18D9}"/>
          </ac:spMkLst>
        </pc:spChg>
        <pc:grpChg chg="add del">
          <ac:chgData name="RoseAnn Guttierrez" userId="a0543d5b-7b83-474b-81d6-8fdef3e17c45" providerId="ADAL" clId="{DE293EC2-1322-46EB-AA11-26A368EED6A9}" dt="2020-08-25T05:38:53.263" v="6857" actId="26606"/>
          <ac:grpSpMkLst>
            <pc:docMk/>
            <pc:sldMk cId="1302175985" sldId="306"/>
            <ac:grpSpMk id="48" creationId="{AE1C45F0-260A-458C-96ED-C1F6D2151219}"/>
          </ac:grpSpMkLst>
        </pc:grpChg>
        <pc:cxnChg chg="add del">
          <ac:chgData name="RoseAnn Guttierrez" userId="a0543d5b-7b83-474b-81d6-8fdef3e17c45" providerId="ADAL" clId="{DE293EC2-1322-46EB-AA11-26A368EED6A9}" dt="2020-08-25T05:38:40.662" v="6855" actId="26606"/>
          <ac:cxnSpMkLst>
            <pc:docMk/>
            <pc:sldMk cId="1302175985" sldId="306"/>
            <ac:cxnSpMk id="42" creationId="{23AAC9B5-8015-485C-ACF9-A750390E9A56}"/>
          </ac:cxnSpMkLst>
        </pc:cxnChg>
        <pc:cxnChg chg="add del">
          <ac:chgData name="RoseAnn Guttierrez" userId="a0543d5b-7b83-474b-81d6-8fdef3e17c45" providerId="ADAL" clId="{DE293EC2-1322-46EB-AA11-26A368EED6A9}" dt="2020-08-25T05:38:53.263" v="6857" actId="26606"/>
          <ac:cxnSpMkLst>
            <pc:docMk/>
            <pc:sldMk cId="1302175985" sldId="306"/>
            <ac:cxnSpMk id="51" creationId="{6CF1BAF6-AD41-4082-B212-8A1F9A2E8779}"/>
          </ac:cxnSpMkLst>
        </pc:cxnChg>
        <pc:cxnChg chg="add del">
          <ac:chgData name="RoseAnn Guttierrez" userId="a0543d5b-7b83-474b-81d6-8fdef3e17c45" providerId="ADAL" clId="{DE293EC2-1322-46EB-AA11-26A368EED6A9}" dt="2020-08-25T05:38:58.322" v="6859" actId="26606"/>
          <ac:cxnSpMkLst>
            <pc:docMk/>
            <pc:sldMk cId="1302175985" sldId="306"/>
            <ac:cxnSpMk id="56" creationId="{23AAC9B5-8015-485C-ACF9-A750390E9A56}"/>
          </ac:cxnSpMkLst>
        </pc:cxnChg>
      </pc:sldChg>
      <pc:sldChg chg="addSp delSp modSp add del mod ord setBg modNotesTx">
        <pc:chgData name="RoseAnn Guttierrez" userId="a0543d5b-7b83-474b-81d6-8fdef3e17c45" providerId="ADAL" clId="{DE293EC2-1322-46EB-AA11-26A368EED6A9}" dt="2020-08-25T05:21:49.747" v="6461" actId="2696"/>
        <pc:sldMkLst>
          <pc:docMk/>
          <pc:sldMk cId="2979855005" sldId="307"/>
        </pc:sldMkLst>
        <pc:spChg chg="mod">
          <ac:chgData name="RoseAnn Guttierrez" userId="a0543d5b-7b83-474b-81d6-8fdef3e17c45" providerId="ADAL" clId="{DE293EC2-1322-46EB-AA11-26A368EED6A9}" dt="2020-08-25T03:32:17.683" v="4976" actId="20577"/>
          <ac:spMkLst>
            <pc:docMk/>
            <pc:sldMk cId="2979855005" sldId="307"/>
            <ac:spMk id="2" creationId="{6AF26B9B-933B-4E69-A309-58E107BE3E12}"/>
          </ac:spMkLst>
        </pc:spChg>
        <pc:spChg chg="del">
          <ac:chgData name="RoseAnn Guttierrez" userId="a0543d5b-7b83-474b-81d6-8fdef3e17c45" providerId="ADAL" clId="{DE293EC2-1322-46EB-AA11-26A368EED6A9}" dt="2020-08-05T06:54:13.045" v="1931"/>
          <ac:spMkLst>
            <pc:docMk/>
            <pc:sldMk cId="2979855005" sldId="307"/>
            <ac:spMk id="3" creationId="{18FC8EB0-4643-41CF-B3E6-FD098509FB9B}"/>
          </ac:spMkLst>
        </pc:spChg>
        <pc:spChg chg="del">
          <ac:chgData name="RoseAnn Guttierrez" userId="a0543d5b-7b83-474b-81d6-8fdef3e17c45" providerId="ADAL" clId="{DE293EC2-1322-46EB-AA11-26A368EED6A9}" dt="2020-08-05T06:54:13.045" v="1931"/>
          <ac:spMkLst>
            <pc:docMk/>
            <pc:sldMk cId="2979855005" sldId="307"/>
            <ac:spMk id="4" creationId="{95C3ABCE-07DA-4AA8-BE5B-F52B705ECD04}"/>
          </ac:spMkLst>
        </pc:spChg>
        <pc:spChg chg="del">
          <ac:chgData name="RoseAnn Guttierrez" userId="a0543d5b-7b83-474b-81d6-8fdef3e17c45" providerId="ADAL" clId="{DE293EC2-1322-46EB-AA11-26A368EED6A9}" dt="2020-08-05T06:54:13.045" v="1931"/>
          <ac:spMkLst>
            <pc:docMk/>
            <pc:sldMk cId="2979855005" sldId="307"/>
            <ac:spMk id="5" creationId="{078FBF53-F5B8-4AE5-BBED-6A16254661A5}"/>
          </ac:spMkLst>
        </pc:spChg>
        <pc:spChg chg="del">
          <ac:chgData name="RoseAnn Guttierrez" userId="a0543d5b-7b83-474b-81d6-8fdef3e17c45" providerId="ADAL" clId="{DE293EC2-1322-46EB-AA11-26A368EED6A9}" dt="2020-08-05T06:54:13.045" v="1931"/>
          <ac:spMkLst>
            <pc:docMk/>
            <pc:sldMk cId="2979855005" sldId="307"/>
            <ac:spMk id="6" creationId="{CDB92669-CEAC-4D8F-81FE-ABCEE424F20D}"/>
          </ac:spMkLst>
        </pc:spChg>
        <pc:spChg chg="add mod">
          <ac:chgData name="RoseAnn Guttierrez" userId="a0543d5b-7b83-474b-81d6-8fdef3e17c45" providerId="ADAL" clId="{DE293EC2-1322-46EB-AA11-26A368EED6A9}" dt="2020-08-25T02:33:12.503" v="4541" actId="403"/>
          <ac:spMkLst>
            <pc:docMk/>
            <pc:sldMk cId="2979855005" sldId="307"/>
            <ac:spMk id="7" creationId="{A353D599-6964-4AC6-A99B-0C5AD74769E4}"/>
          </ac:spMkLst>
        </pc:spChg>
        <pc:spChg chg="add del">
          <ac:chgData name="RoseAnn Guttierrez" userId="a0543d5b-7b83-474b-81d6-8fdef3e17c45" providerId="ADAL" clId="{DE293EC2-1322-46EB-AA11-26A368EED6A9}" dt="2020-08-11T14:08:42.742" v="3428" actId="26606"/>
          <ac:spMkLst>
            <pc:docMk/>
            <pc:sldMk cId="2979855005" sldId="307"/>
            <ac:spMk id="12" creationId="{907EF6B7-1338-4443-8C46-6A318D952DFD}"/>
          </ac:spMkLst>
        </pc:spChg>
        <pc:spChg chg="add del">
          <ac:chgData name="RoseAnn Guttierrez" userId="a0543d5b-7b83-474b-81d6-8fdef3e17c45" providerId="ADAL" clId="{DE293EC2-1322-46EB-AA11-26A368EED6A9}" dt="2020-08-11T14:08:42.742" v="3428" actId="26606"/>
          <ac:spMkLst>
            <pc:docMk/>
            <pc:sldMk cId="2979855005" sldId="307"/>
            <ac:spMk id="14" creationId="{DAAE4CDD-124C-4DCF-9584-B6033B545DD5}"/>
          </ac:spMkLst>
        </pc:spChg>
        <pc:spChg chg="add del">
          <ac:chgData name="RoseAnn Guttierrez" userId="a0543d5b-7b83-474b-81d6-8fdef3e17c45" providerId="ADAL" clId="{DE293EC2-1322-46EB-AA11-26A368EED6A9}" dt="2020-08-11T14:08:42.742" v="3428" actId="26606"/>
          <ac:spMkLst>
            <pc:docMk/>
            <pc:sldMk cId="2979855005" sldId="307"/>
            <ac:spMk id="16" creationId="{081E4A58-353D-44AE-B2FC-2A74E2E400F7}"/>
          </ac:spMkLst>
        </pc:spChg>
        <pc:spChg chg="add del">
          <ac:chgData name="RoseAnn Guttierrez" userId="a0543d5b-7b83-474b-81d6-8fdef3e17c45" providerId="ADAL" clId="{DE293EC2-1322-46EB-AA11-26A368EED6A9}" dt="2020-08-11T14:12:00.525" v="3443" actId="26606"/>
          <ac:spMkLst>
            <pc:docMk/>
            <pc:sldMk cId="2979855005" sldId="307"/>
            <ac:spMk id="21" creationId="{C2554CA6-288E-4202-BC52-2E5A8F0C0AED}"/>
          </ac:spMkLst>
        </pc:spChg>
        <pc:spChg chg="add del">
          <ac:chgData name="RoseAnn Guttierrez" userId="a0543d5b-7b83-474b-81d6-8fdef3e17c45" providerId="ADAL" clId="{DE293EC2-1322-46EB-AA11-26A368EED6A9}" dt="2020-08-11T14:12:00.525" v="3443" actId="26606"/>
          <ac:spMkLst>
            <pc:docMk/>
            <pc:sldMk cId="2979855005" sldId="307"/>
            <ac:spMk id="23" creationId="{B10BB131-AC8E-4A8E-A5D1-36260F720C3B}"/>
          </ac:spMkLst>
        </pc:spChg>
        <pc:spChg chg="add del">
          <ac:chgData name="RoseAnn Guttierrez" userId="a0543d5b-7b83-474b-81d6-8fdef3e17c45" providerId="ADAL" clId="{DE293EC2-1322-46EB-AA11-26A368EED6A9}" dt="2020-08-11T14:12:00.525" v="3443" actId="26606"/>
          <ac:spMkLst>
            <pc:docMk/>
            <pc:sldMk cId="2979855005" sldId="307"/>
            <ac:spMk id="25" creationId="{5B7778FC-632E-4DCA-A7CB-0D7731CCF970}"/>
          </ac:spMkLst>
        </pc:spChg>
        <pc:spChg chg="add del">
          <ac:chgData name="RoseAnn Guttierrez" userId="a0543d5b-7b83-474b-81d6-8fdef3e17c45" providerId="ADAL" clId="{DE293EC2-1322-46EB-AA11-26A368EED6A9}" dt="2020-08-11T14:12:00.525" v="3443" actId="26606"/>
          <ac:spMkLst>
            <pc:docMk/>
            <pc:sldMk cId="2979855005" sldId="307"/>
            <ac:spMk id="27" creationId="{FA23A907-97FB-4A8F-880A-DD77401C4296}"/>
          </ac:spMkLst>
        </pc:spChg>
        <pc:spChg chg="add del">
          <ac:chgData name="RoseAnn Guttierrez" userId="a0543d5b-7b83-474b-81d6-8fdef3e17c45" providerId="ADAL" clId="{DE293EC2-1322-46EB-AA11-26A368EED6A9}" dt="2020-08-11T14:19:17.047" v="3472" actId="26606"/>
          <ac:spMkLst>
            <pc:docMk/>
            <pc:sldMk cId="2979855005" sldId="307"/>
            <ac:spMk id="32" creationId="{1BB867FF-FC45-48F7-8104-F89BE54909F1}"/>
          </ac:spMkLst>
        </pc:spChg>
        <pc:spChg chg="add del">
          <ac:chgData name="RoseAnn Guttierrez" userId="a0543d5b-7b83-474b-81d6-8fdef3e17c45" providerId="ADAL" clId="{DE293EC2-1322-46EB-AA11-26A368EED6A9}" dt="2020-08-11T14:19:17.047" v="3472" actId="26606"/>
          <ac:spMkLst>
            <pc:docMk/>
            <pc:sldMk cId="2979855005" sldId="307"/>
            <ac:spMk id="34" creationId="{8BB56887-D0D5-4F0C-9E19-7247EB83C8B7}"/>
          </ac:spMkLst>
        </pc:spChg>
        <pc:spChg chg="add del">
          <ac:chgData name="RoseAnn Guttierrez" userId="a0543d5b-7b83-474b-81d6-8fdef3e17c45" providerId="ADAL" clId="{DE293EC2-1322-46EB-AA11-26A368EED6A9}" dt="2020-08-11T14:19:17.047" v="3472" actId="26606"/>
          <ac:spMkLst>
            <pc:docMk/>
            <pc:sldMk cId="2979855005" sldId="307"/>
            <ac:spMk id="36" creationId="{081E4A58-353D-44AE-B2FC-2A74E2E400F7}"/>
          </ac:spMkLst>
        </pc:spChg>
        <pc:spChg chg="add del">
          <ac:chgData name="RoseAnn Guttierrez" userId="a0543d5b-7b83-474b-81d6-8fdef3e17c45" providerId="ADAL" clId="{DE293EC2-1322-46EB-AA11-26A368EED6A9}" dt="2020-08-11T14:19:10.399" v="3469" actId="26606"/>
          <ac:spMkLst>
            <pc:docMk/>
            <pc:sldMk cId="2979855005" sldId="307"/>
            <ac:spMk id="41" creationId="{081EA652-8C6A-4E69-BEB9-170809474553}"/>
          </ac:spMkLst>
        </pc:spChg>
        <pc:spChg chg="add del">
          <ac:chgData name="RoseAnn Guttierrez" userId="a0543d5b-7b83-474b-81d6-8fdef3e17c45" providerId="ADAL" clId="{DE293EC2-1322-46EB-AA11-26A368EED6A9}" dt="2020-08-11T14:19:10.399" v="3469" actId="26606"/>
          <ac:spMkLst>
            <pc:docMk/>
            <pc:sldMk cId="2979855005" sldId="307"/>
            <ac:spMk id="43" creationId="{5298780A-33B9-4EA2-8F67-DE68AD62841B}"/>
          </ac:spMkLst>
        </pc:spChg>
        <pc:spChg chg="add del">
          <ac:chgData name="RoseAnn Guttierrez" userId="a0543d5b-7b83-474b-81d6-8fdef3e17c45" providerId="ADAL" clId="{DE293EC2-1322-46EB-AA11-26A368EED6A9}" dt="2020-08-11T14:19:10.399" v="3469" actId="26606"/>
          <ac:spMkLst>
            <pc:docMk/>
            <pc:sldMk cId="2979855005" sldId="307"/>
            <ac:spMk id="45" creationId="{7F488E8B-4E1E-4402-8935-D4E6C02615C7}"/>
          </ac:spMkLst>
        </pc:spChg>
        <pc:spChg chg="add del">
          <ac:chgData name="RoseAnn Guttierrez" userId="a0543d5b-7b83-474b-81d6-8fdef3e17c45" providerId="ADAL" clId="{DE293EC2-1322-46EB-AA11-26A368EED6A9}" dt="2020-08-11T14:19:17.031" v="3471" actId="26606"/>
          <ac:spMkLst>
            <pc:docMk/>
            <pc:sldMk cId="2979855005" sldId="307"/>
            <ac:spMk id="49" creationId="{CBC4F608-B4B8-48C3-9572-C0F061B1CD99}"/>
          </ac:spMkLst>
        </pc:spChg>
        <pc:spChg chg="add del">
          <ac:chgData name="RoseAnn Guttierrez" userId="a0543d5b-7b83-474b-81d6-8fdef3e17c45" providerId="ADAL" clId="{DE293EC2-1322-46EB-AA11-26A368EED6A9}" dt="2020-08-11T14:19:17.031" v="3471" actId="26606"/>
          <ac:spMkLst>
            <pc:docMk/>
            <pc:sldMk cId="2979855005" sldId="307"/>
            <ac:spMk id="50" creationId="{8B9AA7C6-5E5A-498E-A6DF-A943376E09BC}"/>
          </ac:spMkLst>
        </pc:spChg>
        <pc:spChg chg="add del">
          <ac:chgData name="RoseAnn Guttierrez" userId="a0543d5b-7b83-474b-81d6-8fdef3e17c45" providerId="ADAL" clId="{DE293EC2-1322-46EB-AA11-26A368EED6A9}" dt="2020-08-11T14:19:17.031" v="3471" actId="26606"/>
          <ac:spMkLst>
            <pc:docMk/>
            <pc:sldMk cId="2979855005" sldId="307"/>
            <ac:spMk id="53" creationId="{81E140AE-0ABF-47C8-BF32-7D2F0CF2BA44}"/>
          </ac:spMkLst>
        </pc:spChg>
        <pc:spChg chg="add del">
          <ac:chgData name="RoseAnn Guttierrez" userId="a0543d5b-7b83-474b-81d6-8fdef3e17c45" providerId="ADAL" clId="{DE293EC2-1322-46EB-AA11-26A368EED6A9}" dt="2020-08-11T14:20:32.425" v="3476" actId="26606"/>
          <ac:spMkLst>
            <pc:docMk/>
            <pc:sldMk cId="2979855005" sldId="307"/>
            <ac:spMk id="55" creationId="{081EA652-8C6A-4E69-BEB9-170809474553}"/>
          </ac:spMkLst>
        </pc:spChg>
        <pc:spChg chg="add del">
          <ac:chgData name="RoseAnn Guttierrez" userId="a0543d5b-7b83-474b-81d6-8fdef3e17c45" providerId="ADAL" clId="{DE293EC2-1322-46EB-AA11-26A368EED6A9}" dt="2020-08-11T14:20:32.425" v="3476" actId="26606"/>
          <ac:spMkLst>
            <pc:docMk/>
            <pc:sldMk cId="2979855005" sldId="307"/>
            <ac:spMk id="56" creationId="{5298780A-33B9-4EA2-8F67-DE68AD62841B}"/>
          </ac:spMkLst>
        </pc:spChg>
        <pc:spChg chg="add del">
          <ac:chgData name="RoseAnn Guttierrez" userId="a0543d5b-7b83-474b-81d6-8fdef3e17c45" providerId="ADAL" clId="{DE293EC2-1322-46EB-AA11-26A368EED6A9}" dt="2020-08-11T14:20:32.425" v="3476" actId="26606"/>
          <ac:spMkLst>
            <pc:docMk/>
            <pc:sldMk cId="2979855005" sldId="307"/>
            <ac:spMk id="57" creationId="{7F488E8B-4E1E-4402-8935-D4E6C02615C7}"/>
          </ac:spMkLst>
        </pc:spChg>
        <pc:spChg chg="add">
          <ac:chgData name="RoseAnn Guttierrez" userId="a0543d5b-7b83-474b-81d6-8fdef3e17c45" providerId="ADAL" clId="{DE293EC2-1322-46EB-AA11-26A368EED6A9}" dt="2020-08-11T14:20:32.425" v="3476" actId="26606"/>
          <ac:spMkLst>
            <pc:docMk/>
            <pc:sldMk cId="2979855005" sldId="307"/>
            <ac:spMk id="63" creationId="{8D70B121-56F4-4848-B38B-182089D909FA}"/>
          </ac:spMkLst>
        </pc:spChg>
        <pc:grpChg chg="add del">
          <ac:chgData name="RoseAnn Guttierrez" userId="a0543d5b-7b83-474b-81d6-8fdef3e17c45" providerId="ADAL" clId="{DE293EC2-1322-46EB-AA11-26A368EED6A9}" dt="2020-08-11T14:19:17.031" v="3471" actId="26606"/>
          <ac:grpSpMkLst>
            <pc:docMk/>
            <pc:sldMk cId="2979855005" sldId="307"/>
            <ac:grpSpMk id="51" creationId="{83EAB11A-76F7-48F4-9B4F-5BFDF4BF9670}"/>
          </ac:grpSpMkLst>
        </pc:grpChg>
        <pc:cxnChg chg="add del">
          <ac:chgData name="RoseAnn Guttierrez" userId="a0543d5b-7b83-474b-81d6-8fdef3e17c45" providerId="ADAL" clId="{DE293EC2-1322-46EB-AA11-26A368EED6A9}" dt="2020-08-11T14:19:10.399" v="3469" actId="26606"/>
          <ac:cxnSpMkLst>
            <pc:docMk/>
            <pc:sldMk cId="2979855005" sldId="307"/>
            <ac:cxnSpMk id="47" creationId="{23AAC9B5-8015-485C-ACF9-A750390E9A56}"/>
          </ac:cxnSpMkLst>
        </pc:cxnChg>
        <pc:cxnChg chg="add del">
          <ac:chgData name="RoseAnn Guttierrez" userId="a0543d5b-7b83-474b-81d6-8fdef3e17c45" providerId="ADAL" clId="{DE293EC2-1322-46EB-AA11-26A368EED6A9}" dt="2020-08-11T14:20:32.425" v="3476" actId="26606"/>
          <ac:cxnSpMkLst>
            <pc:docMk/>
            <pc:sldMk cId="2979855005" sldId="307"/>
            <ac:cxnSpMk id="58" creationId="{23AAC9B5-8015-485C-ACF9-A750390E9A56}"/>
          </ac:cxnSpMkLst>
        </pc:cxnChg>
        <pc:cxnChg chg="add">
          <ac:chgData name="RoseAnn Guttierrez" userId="a0543d5b-7b83-474b-81d6-8fdef3e17c45" providerId="ADAL" clId="{DE293EC2-1322-46EB-AA11-26A368EED6A9}" dt="2020-08-11T14:20:32.425" v="3476" actId="26606"/>
          <ac:cxnSpMkLst>
            <pc:docMk/>
            <pc:sldMk cId="2979855005" sldId="307"/>
            <ac:cxnSpMk id="65" creationId="{2D72A2C9-F3CA-4216-8BAD-FA4C970C3C4E}"/>
          </ac:cxnSpMkLst>
        </pc:cxnChg>
      </pc:sldChg>
      <pc:sldChg chg="addSp delSp modSp add del setBg delDesignElem">
        <pc:chgData name="RoseAnn Guttierrez" userId="a0543d5b-7b83-474b-81d6-8fdef3e17c45" providerId="ADAL" clId="{DE293EC2-1322-46EB-AA11-26A368EED6A9}" dt="2020-08-25T03:14:35.225" v="4939" actId="2696"/>
        <pc:sldMkLst>
          <pc:docMk/>
          <pc:sldMk cId="1695835187" sldId="308"/>
        </pc:sldMkLst>
        <pc:spChg chg="add mod">
          <ac:chgData name="RoseAnn Guttierrez" userId="a0543d5b-7b83-474b-81d6-8fdef3e17c45" providerId="ADAL" clId="{DE293EC2-1322-46EB-AA11-26A368EED6A9}" dt="2020-08-25T02:58:56.026" v="4871" actId="164"/>
          <ac:spMkLst>
            <pc:docMk/>
            <pc:sldMk cId="1695835187" sldId="308"/>
            <ac:spMk id="13" creationId="{3B1243C5-CD19-4707-8228-3252E3D91356}"/>
          </ac:spMkLst>
        </pc:spChg>
        <pc:spChg chg="mod">
          <ac:chgData name="RoseAnn Guttierrez" userId="a0543d5b-7b83-474b-81d6-8fdef3e17c45" providerId="ADAL" clId="{DE293EC2-1322-46EB-AA11-26A368EED6A9}" dt="2020-08-25T03:00:03.125" v="4877" actId="1076"/>
          <ac:spMkLst>
            <pc:docMk/>
            <pc:sldMk cId="1695835187" sldId="308"/>
            <ac:spMk id="15" creationId="{680ACCEE-E27E-41C8-B23A-3441BF133660}"/>
          </ac:spMkLst>
        </pc:spChg>
        <pc:spChg chg="del">
          <ac:chgData name="RoseAnn Guttierrez" userId="a0543d5b-7b83-474b-81d6-8fdef3e17c45" providerId="ADAL" clId="{DE293EC2-1322-46EB-AA11-26A368EED6A9}" dt="2020-08-05T06:47:36.955" v="1875"/>
          <ac:spMkLst>
            <pc:docMk/>
            <pc:sldMk cId="1695835187" sldId="308"/>
            <ac:spMk id="19" creationId="{59A309A7-1751-4ABE-A3C1-EEC40366AD89}"/>
          </ac:spMkLst>
        </pc:spChg>
        <pc:spChg chg="del mod topLvl">
          <ac:chgData name="RoseAnn Guttierrez" userId="a0543d5b-7b83-474b-81d6-8fdef3e17c45" providerId="ADAL" clId="{DE293EC2-1322-46EB-AA11-26A368EED6A9}" dt="2020-08-25T02:58:08.107" v="4848" actId="478"/>
          <ac:spMkLst>
            <pc:docMk/>
            <pc:sldMk cId="1695835187" sldId="308"/>
            <ac:spMk id="19" creationId="{A69585D9-CD5B-4EAF-8E1C-65C97F5EF0E3}"/>
          </ac:spMkLst>
        </pc:spChg>
        <pc:spChg chg="del">
          <ac:chgData name="RoseAnn Guttierrez" userId="a0543d5b-7b83-474b-81d6-8fdef3e17c45" providerId="ADAL" clId="{DE293EC2-1322-46EB-AA11-26A368EED6A9}" dt="2020-08-05T06:47:36.955" v="1875"/>
          <ac:spMkLst>
            <pc:docMk/>
            <pc:sldMk cId="1695835187" sldId="308"/>
            <ac:spMk id="21" creationId="{967D8EB6-EAE1-4F9C-B398-83321E287204}"/>
          </ac:spMkLst>
        </pc:spChg>
        <pc:spChg chg="mod">
          <ac:chgData name="RoseAnn Guttierrez" userId="a0543d5b-7b83-474b-81d6-8fdef3e17c45" providerId="ADAL" clId="{DE293EC2-1322-46EB-AA11-26A368EED6A9}" dt="2020-08-25T02:58:56.026" v="4871" actId="164"/>
          <ac:spMkLst>
            <pc:docMk/>
            <pc:sldMk cId="1695835187" sldId="308"/>
            <ac:spMk id="24" creationId="{8AA66230-B99A-4222-98C3-6EAD96C259C8}"/>
          </ac:spMkLst>
        </pc:spChg>
        <pc:spChg chg="mod">
          <ac:chgData name="RoseAnn Guttierrez" userId="a0543d5b-7b83-474b-81d6-8fdef3e17c45" providerId="ADAL" clId="{DE293EC2-1322-46EB-AA11-26A368EED6A9}" dt="2020-08-25T02:58:56.026" v="4871" actId="164"/>
          <ac:spMkLst>
            <pc:docMk/>
            <pc:sldMk cId="1695835187" sldId="308"/>
            <ac:spMk id="25" creationId="{6D4F38EE-9872-47F2-A37E-4A6BEB341C79}"/>
          </ac:spMkLst>
        </pc:spChg>
        <pc:spChg chg="mod topLvl">
          <ac:chgData name="RoseAnn Guttierrez" userId="a0543d5b-7b83-474b-81d6-8fdef3e17c45" providerId="ADAL" clId="{DE293EC2-1322-46EB-AA11-26A368EED6A9}" dt="2020-08-25T02:57:37.657" v="4842" actId="164"/>
          <ac:spMkLst>
            <pc:docMk/>
            <pc:sldMk cId="1695835187" sldId="308"/>
            <ac:spMk id="27" creationId="{049957FE-AD36-4578-BF2A-7AD6FDED7F9D}"/>
          </ac:spMkLst>
        </pc:spChg>
        <pc:spChg chg="mod topLvl">
          <ac:chgData name="RoseAnn Guttierrez" userId="a0543d5b-7b83-474b-81d6-8fdef3e17c45" providerId="ADAL" clId="{DE293EC2-1322-46EB-AA11-26A368EED6A9}" dt="2020-08-25T02:57:37.657" v="4842" actId="164"/>
          <ac:spMkLst>
            <pc:docMk/>
            <pc:sldMk cId="1695835187" sldId="308"/>
            <ac:spMk id="28" creationId="{1A1D1D69-A736-48FA-8313-4BE608F9C8FF}"/>
          </ac:spMkLst>
        </pc:spChg>
        <pc:spChg chg="mod topLvl">
          <ac:chgData name="RoseAnn Guttierrez" userId="a0543d5b-7b83-474b-81d6-8fdef3e17c45" providerId="ADAL" clId="{DE293EC2-1322-46EB-AA11-26A368EED6A9}" dt="2020-08-25T02:57:37.657" v="4842" actId="164"/>
          <ac:spMkLst>
            <pc:docMk/>
            <pc:sldMk cId="1695835187" sldId="308"/>
            <ac:spMk id="29" creationId="{A3D49CA5-F872-406B-BDAC-D111DD5C397D}"/>
          </ac:spMkLst>
        </pc:spChg>
        <pc:spChg chg="mod topLvl">
          <ac:chgData name="RoseAnn Guttierrez" userId="a0543d5b-7b83-474b-81d6-8fdef3e17c45" providerId="ADAL" clId="{DE293EC2-1322-46EB-AA11-26A368EED6A9}" dt="2020-08-25T02:57:37.657" v="4842" actId="164"/>
          <ac:spMkLst>
            <pc:docMk/>
            <pc:sldMk cId="1695835187" sldId="308"/>
            <ac:spMk id="30" creationId="{D346B28B-63EB-4FE9-9EE0-105576472E1D}"/>
          </ac:spMkLst>
        </pc:spChg>
        <pc:spChg chg="mod topLvl">
          <ac:chgData name="RoseAnn Guttierrez" userId="a0543d5b-7b83-474b-81d6-8fdef3e17c45" providerId="ADAL" clId="{DE293EC2-1322-46EB-AA11-26A368EED6A9}" dt="2020-08-25T02:57:37.657" v="4842" actId="164"/>
          <ac:spMkLst>
            <pc:docMk/>
            <pc:sldMk cId="1695835187" sldId="308"/>
            <ac:spMk id="31" creationId="{5AB96E3F-6975-4166-B916-5CA36CAF0633}"/>
          </ac:spMkLst>
        </pc:spChg>
        <pc:spChg chg="mod topLvl">
          <ac:chgData name="RoseAnn Guttierrez" userId="a0543d5b-7b83-474b-81d6-8fdef3e17c45" providerId="ADAL" clId="{DE293EC2-1322-46EB-AA11-26A368EED6A9}" dt="2020-08-25T02:57:37.657" v="4842" actId="164"/>
          <ac:spMkLst>
            <pc:docMk/>
            <pc:sldMk cId="1695835187" sldId="308"/>
            <ac:spMk id="32" creationId="{E72B9D06-EF39-460B-9E46-574EE97AA54E}"/>
          </ac:spMkLst>
        </pc:spChg>
        <pc:grpChg chg="add mod">
          <ac:chgData name="RoseAnn Guttierrez" userId="a0543d5b-7b83-474b-81d6-8fdef3e17c45" providerId="ADAL" clId="{DE293EC2-1322-46EB-AA11-26A368EED6A9}" dt="2020-08-25T02:59:28.783" v="4873" actId="1076"/>
          <ac:grpSpMkLst>
            <pc:docMk/>
            <pc:sldMk cId="1695835187" sldId="308"/>
            <ac:grpSpMk id="2" creationId="{B17FAFDB-93FF-43A4-B418-0715AEE5E343}"/>
          </ac:grpSpMkLst>
        </pc:grpChg>
        <pc:grpChg chg="add mod">
          <ac:chgData name="RoseAnn Guttierrez" userId="a0543d5b-7b83-474b-81d6-8fdef3e17c45" providerId="ADAL" clId="{DE293EC2-1322-46EB-AA11-26A368EED6A9}" dt="2020-08-25T02:59:28.783" v="4873" actId="1076"/>
          <ac:grpSpMkLst>
            <pc:docMk/>
            <pc:sldMk cId="1695835187" sldId="308"/>
            <ac:grpSpMk id="3" creationId="{7AAC325F-B24D-4BDE-B08D-40BE52738CDE}"/>
          </ac:grpSpMkLst>
        </pc:grpChg>
        <pc:grpChg chg="add del mod">
          <ac:chgData name="RoseAnn Guttierrez" userId="a0543d5b-7b83-474b-81d6-8fdef3e17c45" providerId="ADAL" clId="{DE293EC2-1322-46EB-AA11-26A368EED6A9}" dt="2020-08-25T02:54:20.960" v="4826" actId="165"/>
          <ac:grpSpMkLst>
            <pc:docMk/>
            <pc:sldMk cId="1695835187" sldId="308"/>
            <ac:grpSpMk id="14" creationId="{1E953603-9C1D-4BF1-9D5A-D71778BEF898}"/>
          </ac:grpSpMkLst>
        </pc:grpChg>
        <pc:grpChg chg="mod">
          <ac:chgData name="RoseAnn Guttierrez" userId="a0543d5b-7b83-474b-81d6-8fdef3e17c45" providerId="ADAL" clId="{DE293EC2-1322-46EB-AA11-26A368EED6A9}" dt="2020-08-25T02:59:28.783" v="4873" actId="1076"/>
          <ac:grpSpMkLst>
            <pc:docMk/>
            <pc:sldMk cId="1695835187" sldId="308"/>
            <ac:grpSpMk id="16" creationId="{642E982E-5E51-4302-B068-A059DC4CECDB}"/>
          </ac:grpSpMkLst>
        </pc:grpChg>
        <pc:grpChg chg="mod">
          <ac:chgData name="RoseAnn Guttierrez" userId="a0543d5b-7b83-474b-81d6-8fdef3e17c45" providerId="ADAL" clId="{DE293EC2-1322-46EB-AA11-26A368EED6A9}" dt="2020-08-25T02:59:28.783" v="4873" actId="1076"/>
          <ac:grpSpMkLst>
            <pc:docMk/>
            <pc:sldMk cId="1695835187" sldId="308"/>
            <ac:grpSpMk id="20" creationId="{63130D16-D8B0-4C3E-BA9F-DE4777C95F6D}"/>
          </ac:grpSpMkLst>
        </pc:grpChg>
        <pc:grpChg chg="add del mod">
          <ac:chgData name="RoseAnn Guttierrez" userId="a0543d5b-7b83-474b-81d6-8fdef3e17c45" providerId="ADAL" clId="{DE293EC2-1322-46EB-AA11-26A368EED6A9}" dt="2020-08-25T02:55:12.510" v="4832" actId="165"/>
          <ac:grpSpMkLst>
            <pc:docMk/>
            <pc:sldMk cId="1695835187" sldId="308"/>
            <ac:grpSpMk id="26" creationId="{2636AA00-9AF5-4C37-A3E9-F16A2E19B392}"/>
          </ac:grpSpMkLst>
        </pc:grpChg>
        <pc:picChg chg="mod">
          <ac:chgData name="RoseAnn Guttierrez" userId="a0543d5b-7b83-474b-81d6-8fdef3e17c45" providerId="ADAL" clId="{DE293EC2-1322-46EB-AA11-26A368EED6A9}" dt="2020-08-25T02:59:50.115" v="4876" actId="1076"/>
          <ac:picMkLst>
            <pc:docMk/>
            <pc:sldMk cId="1695835187" sldId="308"/>
            <ac:picMk id="7" creationId="{CEC3C895-FCAD-4440-A0AF-27391E85569B}"/>
          </ac:picMkLst>
        </pc:picChg>
        <pc:picChg chg="del mod topLvl">
          <ac:chgData name="RoseAnn Guttierrez" userId="a0543d5b-7b83-474b-81d6-8fdef3e17c45" providerId="ADAL" clId="{DE293EC2-1322-46EB-AA11-26A368EED6A9}" dt="2020-08-25T02:54:25.045" v="4827" actId="478"/>
          <ac:picMkLst>
            <pc:docMk/>
            <pc:sldMk cId="1695835187" sldId="308"/>
            <ac:picMk id="21" creationId="{6CC97A3A-2F8E-4938-BB10-AAEA5451204B}"/>
          </ac:picMkLst>
        </pc:picChg>
      </pc:sldChg>
      <pc:sldChg chg="modSp add del">
        <pc:chgData name="RoseAnn Guttierrez" userId="a0543d5b-7b83-474b-81d6-8fdef3e17c45" providerId="ADAL" clId="{DE293EC2-1322-46EB-AA11-26A368EED6A9}" dt="2020-08-06T02:44:53.989" v="3335" actId="2696"/>
        <pc:sldMkLst>
          <pc:docMk/>
          <pc:sldMk cId="14241991" sldId="309"/>
        </pc:sldMkLst>
        <pc:spChg chg="mod">
          <ac:chgData name="RoseAnn Guttierrez" userId="a0543d5b-7b83-474b-81d6-8fdef3e17c45" providerId="ADAL" clId="{DE293EC2-1322-46EB-AA11-26A368EED6A9}" dt="2020-08-06T02:35:03.363" v="3152" actId="20577"/>
          <ac:spMkLst>
            <pc:docMk/>
            <pc:sldMk cId="14241991" sldId="309"/>
            <ac:spMk id="2" creationId="{9EC3CA61-179E-1E4D-B319-AEF3D2C8A7CE}"/>
          </ac:spMkLst>
        </pc:spChg>
        <pc:spChg chg="mod">
          <ac:chgData name="RoseAnn Guttierrez" userId="a0543d5b-7b83-474b-81d6-8fdef3e17c45" providerId="ADAL" clId="{DE293EC2-1322-46EB-AA11-26A368EED6A9}" dt="2020-08-06T02:41:36.607" v="3270" actId="1037"/>
          <ac:spMkLst>
            <pc:docMk/>
            <pc:sldMk cId="14241991" sldId="309"/>
            <ac:spMk id="3" creationId="{277C015F-8397-E342-8B3C-AFC70D8B0B71}"/>
          </ac:spMkLst>
        </pc:spChg>
      </pc:sldChg>
      <pc:sldChg chg="addSp delSp modSp add del mod ord setBg">
        <pc:chgData name="RoseAnn Guttierrez" userId="a0543d5b-7b83-474b-81d6-8fdef3e17c45" providerId="ADAL" clId="{DE293EC2-1322-46EB-AA11-26A368EED6A9}" dt="2020-08-19T02:15:02.338" v="3638" actId="2696"/>
        <pc:sldMkLst>
          <pc:docMk/>
          <pc:sldMk cId="2100963122" sldId="310"/>
        </pc:sldMkLst>
        <pc:spChg chg="mod">
          <ac:chgData name="RoseAnn Guttierrez" userId="a0543d5b-7b83-474b-81d6-8fdef3e17c45" providerId="ADAL" clId="{DE293EC2-1322-46EB-AA11-26A368EED6A9}" dt="2020-08-11T18:53:05.083" v="3567" actId="26606"/>
          <ac:spMkLst>
            <pc:docMk/>
            <pc:sldMk cId="2100963122" sldId="310"/>
            <ac:spMk id="2" creationId="{4C0CC901-B491-43C5-8796-985D81076765}"/>
          </ac:spMkLst>
        </pc:spChg>
        <pc:spChg chg="mod">
          <ac:chgData name="RoseAnn Guttierrez" userId="a0543d5b-7b83-474b-81d6-8fdef3e17c45" providerId="ADAL" clId="{DE293EC2-1322-46EB-AA11-26A368EED6A9}" dt="2020-08-19T02:14:08.551" v="3637" actId="20577"/>
          <ac:spMkLst>
            <pc:docMk/>
            <pc:sldMk cId="2100963122" sldId="310"/>
            <ac:spMk id="3" creationId="{BF861A55-36B6-49BB-966D-5840B7A75D68}"/>
          </ac:spMkLst>
        </pc:spChg>
        <pc:spChg chg="add del">
          <ac:chgData name="RoseAnn Guttierrez" userId="a0543d5b-7b83-474b-81d6-8fdef3e17c45" providerId="ADAL" clId="{DE293EC2-1322-46EB-AA11-26A368EED6A9}" dt="2020-08-11T18:53:05.083" v="3567" actId="26606"/>
          <ac:spMkLst>
            <pc:docMk/>
            <pc:sldMk cId="2100963122" sldId="310"/>
            <ac:spMk id="8" creationId="{1BB867FF-FC45-48F7-8104-F89BE54909F1}"/>
          </ac:spMkLst>
        </pc:spChg>
        <pc:spChg chg="add del">
          <ac:chgData name="RoseAnn Guttierrez" userId="a0543d5b-7b83-474b-81d6-8fdef3e17c45" providerId="ADAL" clId="{DE293EC2-1322-46EB-AA11-26A368EED6A9}" dt="2020-08-11T18:53:05.083" v="3567" actId="26606"/>
          <ac:spMkLst>
            <pc:docMk/>
            <pc:sldMk cId="2100963122" sldId="310"/>
            <ac:spMk id="10" creationId="{8BB56887-D0D5-4F0C-9E19-7247EB83C8B7}"/>
          </ac:spMkLst>
        </pc:spChg>
        <pc:spChg chg="add del">
          <ac:chgData name="RoseAnn Guttierrez" userId="a0543d5b-7b83-474b-81d6-8fdef3e17c45" providerId="ADAL" clId="{DE293EC2-1322-46EB-AA11-26A368EED6A9}" dt="2020-08-11T18:53:05.083" v="3567" actId="26606"/>
          <ac:spMkLst>
            <pc:docMk/>
            <pc:sldMk cId="2100963122" sldId="310"/>
            <ac:spMk id="12" creationId="{081E4A58-353D-44AE-B2FC-2A74E2E400F7}"/>
          </ac:spMkLst>
        </pc:spChg>
        <pc:spChg chg="add">
          <ac:chgData name="RoseAnn Guttierrez" userId="a0543d5b-7b83-474b-81d6-8fdef3e17c45" providerId="ADAL" clId="{DE293EC2-1322-46EB-AA11-26A368EED6A9}" dt="2020-08-11T18:53:05.083" v="3567" actId="26606"/>
          <ac:spMkLst>
            <pc:docMk/>
            <pc:sldMk cId="2100963122" sldId="310"/>
            <ac:spMk id="17" creationId="{7CB4857B-ED7C-444D-9F04-2F885114A1C2}"/>
          </ac:spMkLst>
        </pc:spChg>
        <pc:spChg chg="add">
          <ac:chgData name="RoseAnn Guttierrez" userId="a0543d5b-7b83-474b-81d6-8fdef3e17c45" providerId="ADAL" clId="{DE293EC2-1322-46EB-AA11-26A368EED6A9}" dt="2020-08-11T18:53:05.083" v="3567" actId="26606"/>
          <ac:spMkLst>
            <pc:docMk/>
            <pc:sldMk cId="2100963122" sldId="310"/>
            <ac:spMk id="19" creationId="{D18046FB-44EA-4FD8-A585-EA09A319B2D0}"/>
          </ac:spMkLst>
        </pc:spChg>
        <pc:spChg chg="add">
          <ac:chgData name="RoseAnn Guttierrez" userId="a0543d5b-7b83-474b-81d6-8fdef3e17c45" providerId="ADAL" clId="{DE293EC2-1322-46EB-AA11-26A368EED6A9}" dt="2020-08-11T18:53:05.083" v="3567" actId="26606"/>
          <ac:spMkLst>
            <pc:docMk/>
            <pc:sldMk cId="2100963122" sldId="310"/>
            <ac:spMk id="21" creationId="{479F5F2B-8B58-4140-AE6A-51F6C67B18D9}"/>
          </ac:spMkLst>
        </pc:spChg>
      </pc:sldChg>
      <pc:sldChg chg="addSp delSp modSp add del mod ord setBg setClrOvrMap modNotesTx">
        <pc:chgData name="RoseAnn Guttierrez" userId="a0543d5b-7b83-474b-81d6-8fdef3e17c45" providerId="ADAL" clId="{DE293EC2-1322-46EB-AA11-26A368EED6A9}" dt="2020-08-25T02:13:30.486" v="4486" actId="2696"/>
        <pc:sldMkLst>
          <pc:docMk/>
          <pc:sldMk cId="347495195" sldId="311"/>
        </pc:sldMkLst>
        <pc:spChg chg="mod ord">
          <ac:chgData name="RoseAnn Guttierrez" userId="a0543d5b-7b83-474b-81d6-8fdef3e17c45" providerId="ADAL" clId="{DE293EC2-1322-46EB-AA11-26A368EED6A9}" dt="2020-08-19T02:50:23.740" v="4453" actId="1076"/>
          <ac:spMkLst>
            <pc:docMk/>
            <pc:sldMk cId="347495195" sldId="311"/>
            <ac:spMk id="2" creationId="{26914B12-BCA3-44CD-8884-79DB436948AD}"/>
          </ac:spMkLst>
        </pc:spChg>
        <pc:spChg chg="del">
          <ac:chgData name="RoseAnn Guttierrez" userId="a0543d5b-7b83-474b-81d6-8fdef3e17c45" providerId="ADAL" clId="{DE293EC2-1322-46EB-AA11-26A368EED6A9}" dt="2020-08-05T22:35:01.390" v="2618" actId="478"/>
          <ac:spMkLst>
            <pc:docMk/>
            <pc:sldMk cId="347495195" sldId="311"/>
            <ac:spMk id="3" creationId="{EEEA1D14-F646-4F3A-829F-3B5D5FCCD8F2}"/>
          </ac:spMkLst>
        </pc:spChg>
        <pc:spChg chg="add del mod ord">
          <ac:chgData name="RoseAnn Guttierrez" userId="a0543d5b-7b83-474b-81d6-8fdef3e17c45" providerId="ADAL" clId="{DE293EC2-1322-46EB-AA11-26A368EED6A9}" dt="2020-08-06T02:29:38.004" v="3098" actId="478"/>
          <ac:spMkLst>
            <pc:docMk/>
            <pc:sldMk cId="347495195" sldId="311"/>
            <ac:spMk id="5" creationId="{0BE076EA-064A-4E53-9687-C659C1BA8D0A}"/>
          </ac:spMkLst>
        </pc:spChg>
        <pc:spChg chg="add del">
          <ac:chgData name="RoseAnn Guttierrez" userId="a0543d5b-7b83-474b-81d6-8fdef3e17c45" providerId="ADAL" clId="{DE293EC2-1322-46EB-AA11-26A368EED6A9}" dt="2020-08-06T02:00:57.066" v="2662" actId="26606"/>
          <ac:spMkLst>
            <pc:docMk/>
            <pc:sldMk cId="347495195" sldId="311"/>
            <ac:spMk id="6" creationId="{3FA8EA49-487B-4E62-AC3C-3D4A96EF0A26}"/>
          </ac:spMkLst>
        </pc:spChg>
        <pc:spChg chg="add del">
          <ac:chgData name="RoseAnn Guttierrez" userId="a0543d5b-7b83-474b-81d6-8fdef3e17c45" providerId="ADAL" clId="{DE293EC2-1322-46EB-AA11-26A368EED6A9}" dt="2020-08-19T02:46:08.244" v="4414" actId="26606"/>
          <ac:spMkLst>
            <pc:docMk/>
            <pc:sldMk cId="347495195" sldId="311"/>
            <ac:spMk id="8" creationId="{62542EEC-4F7C-4AE2-933E-EAC8EB3FA378}"/>
          </ac:spMkLst>
        </pc:spChg>
        <pc:spChg chg="add del">
          <ac:chgData name="RoseAnn Guttierrez" userId="a0543d5b-7b83-474b-81d6-8fdef3e17c45" providerId="ADAL" clId="{DE293EC2-1322-46EB-AA11-26A368EED6A9}" dt="2020-08-06T02:00:17.439" v="2658" actId="26606"/>
          <ac:spMkLst>
            <pc:docMk/>
            <pc:sldMk cId="347495195" sldId="311"/>
            <ac:spMk id="9" creationId="{1707FC24-6981-43D9-B525-C7832BA22463}"/>
          </ac:spMkLst>
        </pc:spChg>
        <pc:spChg chg="add del">
          <ac:chgData name="RoseAnn Guttierrez" userId="a0543d5b-7b83-474b-81d6-8fdef3e17c45" providerId="ADAL" clId="{DE293EC2-1322-46EB-AA11-26A368EED6A9}" dt="2020-08-19T02:46:08.244" v="4414" actId="26606"/>
          <ac:spMkLst>
            <pc:docMk/>
            <pc:sldMk cId="347495195" sldId="311"/>
            <ac:spMk id="10" creationId="{B81933D1-5615-42C7-9C0B-4EB7105CCE2D}"/>
          </ac:spMkLst>
        </pc:spChg>
        <pc:spChg chg="add del">
          <ac:chgData name="RoseAnn Guttierrez" userId="a0543d5b-7b83-474b-81d6-8fdef3e17c45" providerId="ADAL" clId="{DE293EC2-1322-46EB-AA11-26A368EED6A9}" dt="2020-08-06T02:00:57.066" v="2662" actId="26606"/>
          <ac:spMkLst>
            <pc:docMk/>
            <pc:sldMk cId="347495195" sldId="311"/>
            <ac:spMk id="11" creationId="{F3C8D54F-CA08-42F3-9924-FBA3CB680F28}"/>
          </ac:spMkLst>
        </pc:spChg>
        <pc:spChg chg="add del">
          <ac:chgData name="RoseAnn Guttierrez" userId="a0543d5b-7b83-474b-81d6-8fdef3e17c45" providerId="ADAL" clId="{DE293EC2-1322-46EB-AA11-26A368EED6A9}" dt="2020-08-19T02:46:08.244" v="4414" actId="26606"/>
          <ac:spMkLst>
            <pc:docMk/>
            <pc:sldMk cId="347495195" sldId="311"/>
            <ac:spMk id="12" creationId="{19C9EAEA-39D0-4B0E-A0EB-51E7B26740B1}"/>
          </ac:spMkLst>
        </pc:spChg>
        <pc:spChg chg="add del">
          <ac:chgData name="RoseAnn Guttierrez" userId="a0543d5b-7b83-474b-81d6-8fdef3e17c45" providerId="ADAL" clId="{DE293EC2-1322-46EB-AA11-26A368EED6A9}" dt="2020-08-06T02:01:05.114" v="2664" actId="26606"/>
          <ac:spMkLst>
            <pc:docMk/>
            <pc:sldMk cId="347495195" sldId="311"/>
            <ac:spMk id="13" creationId="{1707FC24-6981-43D9-B525-C7832BA22463}"/>
          </ac:spMkLst>
        </pc:spChg>
        <pc:spChg chg="add del">
          <ac:chgData name="RoseAnn Guttierrez" userId="a0543d5b-7b83-474b-81d6-8fdef3e17c45" providerId="ADAL" clId="{DE293EC2-1322-46EB-AA11-26A368EED6A9}" dt="2020-08-06T01:59:56.148" v="2651" actId="26606"/>
          <ac:spMkLst>
            <pc:docMk/>
            <pc:sldMk cId="347495195" sldId="311"/>
            <ac:spMk id="14" creationId="{8CC66E84-2B42-463F-8329-75BA0D52127B}"/>
          </ac:spMkLst>
        </pc:spChg>
        <pc:spChg chg="add del">
          <ac:chgData name="RoseAnn Guttierrez" userId="a0543d5b-7b83-474b-81d6-8fdef3e17c45" providerId="ADAL" clId="{DE293EC2-1322-46EB-AA11-26A368EED6A9}" dt="2020-08-06T02:01:21.846" v="2666" actId="26606"/>
          <ac:spMkLst>
            <pc:docMk/>
            <pc:sldMk cId="347495195" sldId="311"/>
            <ac:spMk id="15" creationId="{3FA8EA49-487B-4E62-AC3C-3D4A96EF0A26}"/>
          </ac:spMkLst>
        </pc:spChg>
        <pc:spChg chg="add del">
          <ac:chgData name="RoseAnn Guttierrez" userId="a0543d5b-7b83-474b-81d6-8fdef3e17c45" providerId="ADAL" clId="{DE293EC2-1322-46EB-AA11-26A368EED6A9}" dt="2020-08-06T02:01:21.846" v="2666" actId="26606"/>
          <ac:spMkLst>
            <pc:docMk/>
            <pc:sldMk cId="347495195" sldId="311"/>
            <ac:spMk id="17" creationId="{F3C8D54F-CA08-42F3-9924-FBA3CB680F28}"/>
          </ac:spMkLst>
        </pc:spChg>
        <pc:spChg chg="add del">
          <ac:chgData name="RoseAnn Guttierrez" userId="a0543d5b-7b83-474b-81d6-8fdef3e17c45" providerId="ADAL" clId="{DE293EC2-1322-46EB-AA11-26A368EED6A9}" dt="2020-08-06T02:00:17.423" v="2657" actId="26606"/>
          <ac:spMkLst>
            <pc:docMk/>
            <pc:sldMk cId="347495195" sldId="311"/>
            <ac:spMk id="18" creationId="{1A882A9F-F4E9-4E23-8F0B-20B5DF42EAA9}"/>
          </ac:spMkLst>
        </pc:spChg>
        <pc:spChg chg="add del">
          <ac:chgData name="RoseAnn Guttierrez" userId="a0543d5b-7b83-474b-81d6-8fdef3e17c45" providerId="ADAL" clId="{DE293EC2-1322-46EB-AA11-26A368EED6A9}" dt="2020-08-06T01:59:56.148" v="2651" actId="26606"/>
          <ac:spMkLst>
            <pc:docMk/>
            <pc:sldMk cId="347495195" sldId="311"/>
            <ac:spMk id="21" creationId="{19C9EAEA-39D0-4B0E-A0EB-51E7B26740B1}"/>
          </ac:spMkLst>
        </pc:spChg>
        <pc:spChg chg="add del">
          <ac:chgData name="RoseAnn Guttierrez" userId="a0543d5b-7b83-474b-81d6-8fdef3e17c45" providerId="ADAL" clId="{DE293EC2-1322-46EB-AA11-26A368EED6A9}" dt="2020-08-06T02:26:15.536" v="3065" actId="26606"/>
          <ac:spMkLst>
            <pc:docMk/>
            <pc:sldMk cId="347495195" sldId="311"/>
            <ac:spMk id="22" creationId="{16C5FA50-8D52-4617-AF91-5C7B1C8352F1}"/>
          </ac:spMkLst>
        </pc:spChg>
        <pc:spChg chg="add del">
          <ac:chgData name="RoseAnn Guttierrez" userId="a0543d5b-7b83-474b-81d6-8fdef3e17c45" providerId="ADAL" clId="{DE293EC2-1322-46EB-AA11-26A368EED6A9}" dt="2020-08-06T01:59:56.148" v="2651" actId="26606"/>
          <ac:spMkLst>
            <pc:docMk/>
            <pc:sldMk cId="347495195" sldId="311"/>
            <ac:spMk id="23" creationId="{3873B707-463F-40B0-8227-E8CC6C67EB25}"/>
          </ac:spMkLst>
        </pc:spChg>
        <pc:spChg chg="add del">
          <ac:chgData name="RoseAnn Guttierrez" userId="a0543d5b-7b83-474b-81d6-8fdef3e17c45" providerId="ADAL" clId="{DE293EC2-1322-46EB-AA11-26A368EED6A9}" dt="2020-08-06T02:26:15.536" v="3065" actId="26606"/>
          <ac:spMkLst>
            <pc:docMk/>
            <pc:sldMk cId="347495195" sldId="311"/>
            <ac:spMk id="24" creationId="{E223798C-12AD-4B0C-A50C-D676347D67CF}"/>
          </ac:spMkLst>
        </pc:spChg>
        <pc:spChg chg="add del">
          <ac:chgData name="RoseAnn Guttierrez" userId="a0543d5b-7b83-474b-81d6-8fdef3e17c45" providerId="ADAL" clId="{DE293EC2-1322-46EB-AA11-26A368EED6A9}" dt="2020-08-06T02:00:01.769" v="2653" actId="26606"/>
          <ac:spMkLst>
            <pc:docMk/>
            <pc:sldMk cId="347495195" sldId="311"/>
            <ac:spMk id="25" creationId="{1707FC24-6981-43D9-B525-C7832BA22463}"/>
          </ac:spMkLst>
        </pc:spChg>
        <pc:spChg chg="add del">
          <ac:chgData name="RoseAnn Guttierrez" userId="a0543d5b-7b83-474b-81d6-8fdef3e17c45" providerId="ADAL" clId="{DE293EC2-1322-46EB-AA11-26A368EED6A9}" dt="2020-08-06T02:26:15.523" v="3064" actId="26606"/>
          <ac:spMkLst>
            <pc:docMk/>
            <pc:sldMk cId="347495195" sldId="311"/>
            <ac:spMk id="26" creationId="{9D3A9E89-033E-4C4A-8C41-416DABFFD307}"/>
          </ac:spMkLst>
        </pc:spChg>
        <pc:spChg chg="add del">
          <ac:chgData name="RoseAnn Guttierrez" userId="a0543d5b-7b83-474b-81d6-8fdef3e17c45" providerId="ADAL" clId="{DE293EC2-1322-46EB-AA11-26A368EED6A9}" dt="2020-08-06T02:00:06.693" v="2655" actId="26606"/>
          <ac:spMkLst>
            <pc:docMk/>
            <pc:sldMk cId="347495195" sldId="311"/>
            <ac:spMk id="27" creationId="{6F66A575-7835-4400-BEDE-89F2EF034034}"/>
          </ac:spMkLst>
        </pc:spChg>
        <pc:spChg chg="add del">
          <ac:chgData name="RoseAnn Guttierrez" userId="a0543d5b-7b83-474b-81d6-8fdef3e17c45" providerId="ADAL" clId="{DE293EC2-1322-46EB-AA11-26A368EED6A9}" dt="2020-08-06T02:00:17.423" v="2657" actId="26606"/>
          <ac:spMkLst>
            <pc:docMk/>
            <pc:sldMk cId="347495195" sldId="311"/>
            <ac:spMk id="29" creationId="{CDA1A2E9-63FE-408D-A803-8E306ECAB4B3}"/>
          </ac:spMkLst>
        </pc:spChg>
        <pc:spChg chg="add del">
          <ac:chgData name="RoseAnn Guttierrez" userId="a0543d5b-7b83-474b-81d6-8fdef3e17c45" providerId="ADAL" clId="{DE293EC2-1322-46EB-AA11-26A368EED6A9}" dt="2020-08-06T02:00:17.423" v="2657" actId="26606"/>
          <ac:spMkLst>
            <pc:docMk/>
            <pc:sldMk cId="347495195" sldId="311"/>
            <ac:spMk id="30" creationId="{FBE9F90C-C163-435B-9A68-D15C92D1CF2B}"/>
          </ac:spMkLst>
        </pc:spChg>
        <pc:spChg chg="add del">
          <ac:chgData name="RoseAnn Guttierrez" userId="a0543d5b-7b83-474b-81d6-8fdef3e17c45" providerId="ADAL" clId="{DE293EC2-1322-46EB-AA11-26A368EED6A9}" dt="2020-08-06T02:26:15.523" v="3064" actId="26606"/>
          <ac:spMkLst>
            <pc:docMk/>
            <pc:sldMk cId="347495195" sldId="311"/>
            <ac:spMk id="31" creationId="{86293361-111E-427D-8E5B-256944AC8395}"/>
          </ac:spMkLst>
        </pc:spChg>
        <pc:spChg chg="add del">
          <ac:chgData name="RoseAnn Guttierrez" userId="a0543d5b-7b83-474b-81d6-8fdef3e17c45" providerId="ADAL" clId="{DE293EC2-1322-46EB-AA11-26A368EED6A9}" dt="2020-08-19T02:46:06.138" v="4411" actId="26606"/>
          <ac:spMkLst>
            <pc:docMk/>
            <pc:sldMk cId="347495195" sldId="311"/>
            <ac:spMk id="32" creationId="{3FA8EA49-487B-4E62-AC3C-3D4A96EF0A26}"/>
          </ac:spMkLst>
        </pc:spChg>
        <pc:spChg chg="add del">
          <ac:chgData name="RoseAnn Guttierrez" userId="a0543d5b-7b83-474b-81d6-8fdef3e17c45" providerId="ADAL" clId="{DE293EC2-1322-46EB-AA11-26A368EED6A9}" dt="2020-08-19T02:46:06.138" v="4411" actId="26606"/>
          <ac:spMkLst>
            <pc:docMk/>
            <pc:sldMk cId="347495195" sldId="311"/>
            <ac:spMk id="35" creationId="{F3C8D54F-CA08-42F3-9924-FBA3CB680F28}"/>
          </ac:spMkLst>
        </pc:spChg>
        <pc:spChg chg="add del">
          <ac:chgData name="RoseAnn Guttierrez" userId="a0543d5b-7b83-474b-81d6-8fdef3e17c45" providerId="ADAL" clId="{DE293EC2-1322-46EB-AA11-26A368EED6A9}" dt="2020-08-19T02:46:08.229" v="4413" actId="26606"/>
          <ac:spMkLst>
            <pc:docMk/>
            <pc:sldMk cId="347495195" sldId="311"/>
            <ac:spMk id="37" creationId="{F227E5B6-9132-43CA-B503-37A18562ADF2}"/>
          </ac:spMkLst>
        </pc:spChg>
        <pc:spChg chg="add del">
          <ac:chgData name="RoseAnn Guttierrez" userId="a0543d5b-7b83-474b-81d6-8fdef3e17c45" providerId="ADAL" clId="{DE293EC2-1322-46EB-AA11-26A368EED6A9}" dt="2020-08-19T02:46:08.229" v="4413" actId="26606"/>
          <ac:spMkLst>
            <pc:docMk/>
            <pc:sldMk cId="347495195" sldId="311"/>
            <ac:spMk id="38" creationId="{362D44EE-C852-4460-B8B5-C4F2BC20510C}"/>
          </ac:spMkLst>
        </pc:spChg>
        <pc:spChg chg="add del">
          <ac:chgData name="RoseAnn Guttierrez" userId="a0543d5b-7b83-474b-81d6-8fdef3e17c45" providerId="ADAL" clId="{DE293EC2-1322-46EB-AA11-26A368EED6A9}" dt="2020-08-19T02:46:08.229" v="4413" actId="26606"/>
          <ac:spMkLst>
            <pc:docMk/>
            <pc:sldMk cId="347495195" sldId="311"/>
            <ac:spMk id="39" creationId="{03C2051E-A88D-48E5-BACF-AAED17892722}"/>
          </ac:spMkLst>
        </pc:spChg>
        <pc:spChg chg="add del">
          <ac:chgData name="RoseAnn Guttierrez" userId="a0543d5b-7b83-474b-81d6-8fdef3e17c45" providerId="ADAL" clId="{DE293EC2-1322-46EB-AA11-26A368EED6A9}" dt="2020-08-19T02:46:08.229" v="4413" actId="26606"/>
          <ac:spMkLst>
            <pc:docMk/>
            <pc:sldMk cId="347495195" sldId="311"/>
            <ac:spMk id="40" creationId="{658970D8-8D1D-4B5C-894B-E871CC86543D}"/>
          </ac:spMkLst>
        </pc:spChg>
        <pc:spChg chg="add del">
          <ac:chgData name="RoseAnn Guttierrez" userId="a0543d5b-7b83-474b-81d6-8fdef3e17c45" providerId="ADAL" clId="{DE293EC2-1322-46EB-AA11-26A368EED6A9}" dt="2020-08-19T02:46:08.229" v="4413" actId="26606"/>
          <ac:spMkLst>
            <pc:docMk/>
            <pc:sldMk cId="347495195" sldId="311"/>
            <ac:spMk id="41" creationId="{7821A508-2985-4905-874A-527429BAABFA}"/>
          </ac:spMkLst>
        </pc:spChg>
        <pc:spChg chg="add del">
          <ac:chgData name="RoseAnn Guttierrez" userId="a0543d5b-7b83-474b-81d6-8fdef3e17c45" providerId="ADAL" clId="{DE293EC2-1322-46EB-AA11-26A368EED6A9}" dt="2020-08-19T02:46:08.229" v="4413" actId="26606"/>
          <ac:spMkLst>
            <pc:docMk/>
            <pc:sldMk cId="347495195" sldId="311"/>
            <ac:spMk id="43" creationId="{D2929CB1-0E3C-4B2D-ADC5-0154FB33BA44}"/>
          </ac:spMkLst>
        </pc:spChg>
        <pc:spChg chg="add del">
          <ac:chgData name="RoseAnn Guttierrez" userId="a0543d5b-7b83-474b-81d6-8fdef3e17c45" providerId="ADAL" clId="{DE293EC2-1322-46EB-AA11-26A368EED6A9}" dt="2020-08-19T02:46:08.229" v="4413" actId="26606"/>
          <ac:spMkLst>
            <pc:docMk/>
            <pc:sldMk cId="347495195" sldId="311"/>
            <ac:spMk id="45" creationId="{5F2F0C84-BE8C-4DC2-A6D3-30349A801D5C}"/>
          </ac:spMkLst>
        </pc:spChg>
        <pc:spChg chg="add">
          <ac:chgData name="RoseAnn Guttierrez" userId="a0543d5b-7b83-474b-81d6-8fdef3e17c45" providerId="ADAL" clId="{DE293EC2-1322-46EB-AA11-26A368EED6A9}" dt="2020-08-19T02:46:08.244" v="4414" actId="26606"/>
          <ac:spMkLst>
            <pc:docMk/>
            <pc:sldMk cId="347495195" sldId="311"/>
            <ac:spMk id="47" creationId="{62542EEC-4F7C-4AE2-933E-EAC8EB3FA378}"/>
          </ac:spMkLst>
        </pc:spChg>
        <pc:spChg chg="add">
          <ac:chgData name="RoseAnn Guttierrez" userId="a0543d5b-7b83-474b-81d6-8fdef3e17c45" providerId="ADAL" clId="{DE293EC2-1322-46EB-AA11-26A368EED6A9}" dt="2020-08-19T02:46:08.244" v="4414" actId="26606"/>
          <ac:spMkLst>
            <pc:docMk/>
            <pc:sldMk cId="347495195" sldId="311"/>
            <ac:spMk id="48" creationId="{B81933D1-5615-42C7-9C0B-4EB7105CCE2D}"/>
          </ac:spMkLst>
        </pc:spChg>
        <pc:spChg chg="add">
          <ac:chgData name="RoseAnn Guttierrez" userId="a0543d5b-7b83-474b-81d6-8fdef3e17c45" providerId="ADAL" clId="{DE293EC2-1322-46EB-AA11-26A368EED6A9}" dt="2020-08-19T02:46:08.244" v="4414" actId="26606"/>
          <ac:spMkLst>
            <pc:docMk/>
            <pc:sldMk cId="347495195" sldId="311"/>
            <ac:spMk id="49" creationId="{19C9EAEA-39D0-4B0E-A0EB-51E7B26740B1}"/>
          </ac:spMkLst>
        </pc:spChg>
        <pc:spChg chg="add del">
          <ac:chgData name="RoseAnn Guttierrez" userId="a0543d5b-7b83-474b-81d6-8fdef3e17c45" providerId="ADAL" clId="{DE293EC2-1322-46EB-AA11-26A368EED6A9}" dt="2020-08-06T02:26:15.523" v="3064" actId="26606"/>
          <ac:spMkLst>
            <pc:docMk/>
            <pc:sldMk cId="347495195" sldId="311"/>
            <ac:spMk id="55" creationId="{78907291-9D6D-4740-81DB-441477BCA279}"/>
          </ac:spMkLst>
        </pc:spChg>
        <pc:spChg chg="add del">
          <ac:chgData name="RoseAnn Guttierrez" userId="a0543d5b-7b83-474b-81d6-8fdef3e17c45" providerId="ADAL" clId="{DE293EC2-1322-46EB-AA11-26A368EED6A9}" dt="2020-08-06T02:27:48.456" v="3080" actId="26606"/>
          <ac:spMkLst>
            <pc:docMk/>
            <pc:sldMk cId="347495195" sldId="311"/>
            <ac:spMk id="57" creationId="{F2B38F72-8FC4-4001-8C67-FA6B86DEC767}"/>
          </ac:spMkLst>
        </pc:spChg>
        <pc:spChg chg="add del">
          <ac:chgData name="RoseAnn Guttierrez" userId="a0543d5b-7b83-474b-81d6-8fdef3e17c45" providerId="ADAL" clId="{DE293EC2-1322-46EB-AA11-26A368EED6A9}" dt="2020-08-06T02:28:52.299" v="3092" actId="26606"/>
          <ac:spMkLst>
            <pc:docMk/>
            <pc:sldMk cId="347495195" sldId="311"/>
            <ac:spMk id="62" creationId="{5E39A796-BE83-48B1-B33F-35C4A32AAB57}"/>
          </ac:spMkLst>
        </pc:spChg>
        <pc:spChg chg="add del">
          <ac:chgData name="RoseAnn Guttierrez" userId="a0543d5b-7b83-474b-81d6-8fdef3e17c45" providerId="ADAL" clId="{DE293EC2-1322-46EB-AA11-26A368EED6A9}" dt="2020-08-06T02:28:52.299" v="3092" actId="26606"/>
          <ac:spMkLst>
            <pc:docMk/>
            <pc:sldMk cId="347495195" sldId="311"/>
            <ac:spMk id="64" creationId="{72F84B47-E267-4194-8194-831DB7B5547F}"/>
          </ac:spMkLst>
        </pc:spChg>
        <pc:spChg chg="add del">
          <ac:chgData name="RoseAnn Guttierrez" userId="a0543d5b-7b83-474b-81d6-8fdef3e17c45" providerId="ADAL" clId="{DE293EC2-1322-46EB-AA11-26A368EED6A9}" dt="2020-08-06T02:30:30.258" v="3111" actId="26606"/>
          <ac:spMkLst>
            <pc:docMk/>
            <pc:sldMk cId="347495195" sldId="311"/>
            <ac:spMk id="69" creationId="{E0F901BB-7A9C-4782-8C5A-6C87181334E6}"/>
          </ac:spMkLst>
        </pc:spChg>
        <pc:spChg chg="add del">
          <ac:chgData name="RoseAnn Guttierrez" userId="a0543d5b-7b83-474b-81d6-8fdef3e17c45" providerId="ADAL" clId="{DE293EC2-1322-46EB-AA11-26A368EED6A9}" dt="2020-08-06T02:30:30.258" v="3111" actId="26606"/>
          <ac:spMkLst>
            <pc:docMk/>
            <pc:sldMk cId="347495195" sldId="311"/>
            <ac:spMk id="71" creationId="{8613BD32-1832-419B-B375-14DAB288BF8B}"/>
          </ac:spMkLst>
        </pc:spChg>
        <pc:spChg chg="add del">
          <ac:chgData name="RoseAnn Guttierrez" userId="a0543d5b-7b83-474b-81d6-8fdef3e17c45" providerId="ADAL" clId="{DE293EC2-1322-46EB-AA11-26A368EED6A9}" dt="2020-08-11T18:51:40.400" v="3561" actId="26606"/>
          <ac:spMkLst>
            <pc:docMk/>
            <pc:sldMk cId="347495195" sldId="311"/>
            <ac:spMk id="75" creationId="{F3C8D54F-CA08-42F3-9924-FBA3CB680F28}"/>
          </ac:spMkLst>
        </pc:spChg>
        <pc:spChg chg="add del">
          <ac:chgData name="RoseAnn Guttierrez" userId="a0543d5b-7b83-474b-81d6-8fdef3e17c45" providerId="ADAL" clId="{DE293EC2-1322-46EB-AA11-26A368EED6A9}" dt="2020-08-06T02:30:30.258" v="3111" actId="26606"/>
          <ac:spMkLst>
            <pc:docMk/>
            <pc:sldMk cId="347495195" sldId="311"/>
            <ac:spMk id="95" creationId="{4E6624E0-4F60-48BC-A7A3-E9E39558C6EC}"/>
          </ac:spMkLst>
        </pc:spChg>
        <pc:spChg chg="add del">
          <ac:chgData name="RoseAnn Guttierrez" userId="a0543d5b-7b83-474b-81d6-8fdef3e17c45" providerId="ADAL" clId="{DE293EC2-1322-46EB-AA11-26A368EED6A9}" dt="2020-08-06T02:30:06.792" v="3100" actId="26606"/>
          <ac:spMkLst>
            <pc:docMk/>
            <pc:sldMk cId="347495195" sldId="311"/>
            <ac:spMk id="100" creationId="{71FC7D98-7B8B-402A-90FC-F027482F2142}"/>
          </ac:spMkLst>
        </pc:spChg>
        <pc:spChg chg="add del">
          <ac:chgData name="RoseAnn Guttierrez" userId="a0543d5b-7b83-474b-81d6-8fdef3e17c45" providerId="ADAL" clId="{DE293EC2-1322-46EB-AA11-26A368EED6A9}" dt="2020-08-06T02:30:06.792" v="3100" actId="26606"/>
          <ac:spMkLst>
            <pc:docMk/>
            <pc:sldMk cId="347495195" sldId="311"/>
            <ac:spMk id="102" creationId="{AD7356EA-285B-4E5D-8FEC-104659A4FD2C}"/>
          </ac:spMkLst>
        </pc:spChg>
        <pc:spChg chg="add del">
          <ac:chgData name="RoseAnn Guttierrez" userId="a0543d5b-7b83-474b-81d6-8fdef3e17c45" providerId="ADAL" clId="{DE293EC2-1322-46EB-AA11-26A368EED6A9}" dt="2020-08-06T02:30:10.080" v="3102" actId="26606"/>
          <ac:spMkLst>
            <pc:docMk/>
            <pc:sldMk cId="347495195" sldId="311"/>
            <ac:spMk id="104" creationId="{1707FC24-6981-43D9-B525-C7832BA22463}"/>
          </ac:spMkLst>
        </pc:spChg>
        <pc:spChg chg="add del">
          <ac:chgData name="RoseAnn Guttierrez" userId="a0543d5b-7b83-474b-81d6-8fdef3e17c45" providerId="ADAL" clId="{DE293EC2-1322-46EB-AA11-26A368EED6A9}" dt="2020-08-06T02:30:16.958" v="3104" actId="26606"/>
          <ac:spMkLst>
            <pc:docMk/>
            <pc:sldMk cId="347495195" sldId="311"/>
            <ac:spMk id="106" creationId="{16C5FA50-8D52-4617-AF91-5C7B1C8352F1}"/>
          </ac:spMkLst>
        </pc:spChg>
        <pc:spChg chg="add del">
          <ac:chgData name="RoseAnn Guttierrez" userId="a0543d5b-7b83-474b-81d6-8fdef3e17c45" providerId="ADAL" clId="{DE293EC2-1322-46EB-AA11-26A368EED6A9}" dt="2020-08-06T02:30:16.958" v="3104" actId="26606"/>
          <ac:spMkLst>
            <pc:docMk/>
            <pc:sldMk cId="347495195" sldId="311"/>
            <ac:spMk id="107" creationId="{E223798C-12AD-4B0C-A50C-D676347D67CF}"/>
          </ac:spMkLst>
        </pc:spChg>
        <pc:spChg chg="add del">
          <ac:chgData name="RoseAnn Guttierrez" userId="a0543d5b-7b83-474b-81d6-8fdef3e17c45" providerId="ADAL" clId="{DE293EC2-1322-46EB-AA11-26A368EED6A9}" dt="2020-08-06T02:30:21.353" v="3106" actId="26606"/>
          <ac:spMkLst>
            <pc:docMk/>
            <pc:sldMk cId="347495195" sldId="311"/>
            <ac:spMk id="109" creationId="{1707FC24-6981-43D9-B525-C7832BA22463}"/>
          </ac:spMkLst>
        </pc:spChg>
        <pc:spChg chg="add del">
          <ac:chgData name="RoseAnn Guttierrez" userId="a0543d5b-7b83-474b-81d6-8fdef3e17c45" providerId="ADAL" clId="{DE293EC2-1322-46EB-AA11-26A368EED6A9}" dt="2020-08-06T02:30:26.094" v="3108" actId="26606"/>
          <ac:spMkLst>
            <pc:docMk/>
            <pc:sldMk cId="347495195" sldId="311"/>
            <ac:spMk id="111" creationId="{71FC7D98-7B8B-402A-90FC-F027482F2142}"/>
          </ac:spMkLst>
        </pc:spChg>
        <pc:spChg chg="add del">
          <ac:chgData name="RoseAnn Guttierrez" userId="a0543d5b-7b83-474b-81d6-8fdef3e17c45" providerId="ADAL" clId="{DE293EC2-1322-46EB-AA11-26A368EED6A9}" dt="2020-08-06T02:30:26.094" v="3108" actId="26606"/>
          <ac:spMkLst>
            <pc:docMk/>
            <pc:sldMk cId="347495195" sldId="311"/>
            <ac:spMk id="112" creationId="{AD7356EA-285B-4E5D-8FEC-104659A4FD2C}"/>
          </ac:spMkLst>
        </pc:spChg>
        <pc:spChg chg="add del">
          <ac:chgData name="RoseAnn Guttierrez" userId="a0543d5b-7b83-474b-81d6-8fdef3e17c45" providerId="ADAL" clId="{DE293EC2-1322-46EB-AA11-26A368EED6A9}" dt="2020-08-06T02:30:30.258" v="3110" actId="26606"/>
          <ac:spMkLst>
            <pc:docMk/>
            <pc:sldMk cId="347495195" sldId="311"/>
            <ac:spMk id="114" creationId="{3FA8EA49-487B-4E62-AC3C-3D4A96EF0A26}"/>
          </ac:spMkLst>
        </pc:spChg>
        <pc:spChg chg="add del">
          <ac:chgData name="RoseAnn Guttierrez" userId="a0543d5b-7b83-474b-81d6-8fdef3e17c45" providerId="ADAL" clId="{DE293EC2-1322-46EB-AA11-26A368EED6A9}" dt="2020-08-06T02:30:30.258" v="3110" actId="26606"/>
          <ac:spMkLst>
            <pc:docMk/>
            <pc:sldMk cId="347495195" sldId="311"/>
            <ac:spMk id="115" creationId="{F3C8D54F-CA08-42F3-9924-FBA3CB680F28}"/>
          </ac:spMkLst>
        </pc:spChg>
        <pc:spChg chg="add del">
          <ac:chgData name="RoseAnn Guttierrez" userId="a0543d5b-7b83-474b-81d6-8fdef3e17c45" providerId="ADAL" clId="{DE293EC2-1322-46EB-AA11-26A368EED6A9}" dt="2020-08-11T13:56:49.073" v="3412" actId="26606"/>
          <ac:spMkLst>
            <pc:docMk/>
            <pc:sldMk cId="347495195" sldId="311"/>
            <ac:spMk id="117" creationId="{71FC7D98-7B8B-402A-90FC-F027482F2142}"/>
          </ac:spMkLst>
        </pc:spChg>
        <pc:spChg chg="add del">
          <ac:chgData name="RoseAnn Guttierrez" userId="a0543d5b-7b83-474b-81d6-8fdef3e17c45" providerId="ADAL" clId="{DE293EC2-1322-46EB-AA11-26A368EED6A9}" dt="2020-08-11T13:56:49.073" v="3412" actId="26606"/>
          <ac:spMkLst>
            <pc:docMk/>
            <pc:sldMk cId="347495195" sldId="311"/>
            <ac:spMk id="118" creationId="{AD7356EA-285B-4E5D-8FEC-104659A4FD2C}"/>
          </ac:spMkLst>
        </pc:spChg>
        <pc:spChg chg="add del">
          <ac:chgData name="RoseAnn Guttierrez" userId="a0543d5b-7b83-474b-81d6-8fdef3e17c45" providerId="ADAL" clId="{DE293EC2-1322-46EB-AA11-26A368EED6A9}" dt="2020-08-11T14:06:46.935" v="3425" actId="26606"/>
          <ac:spMkLst>
            <pc:docMk/>
            <pc:sldMk cId="347495195" sldId="311"/>
            <ac:spMk id="123" creationId="{7CA0DAA6-33B8-4A25-810D-2F4D816FB40E}"/>
          </ac:spMkLst>
        </pc:spChg>
        <pc:spChg chg="add del">
          <ac:chgData name="RoseAnn Guttierrez" userId="a0543d5b-7b83-474b-81d6-8fdef3e17c45" providerId="ADAL" clId="{DE293EC2-1322-46EB-AA11-26A368EED6A9}" dt="2020-08-11T14:06:45.306" v="3422" actId="26606"/>
          <ac:spMkLst>
            <pc:docMk/>
            <pc:sldMk cId="347495195" sldId="311"/>
            <ac:spMk id="128" creationId="{1707FC24-6981-43D9-B525-C7832BA22463}"/>
          </ac:spMkLst>
        </pc:spChg>
        <pc:spChg chg="add del">
          <ac:chgData name="RoseAnn Guttierrez" userId="a0543d5b-7b83-474b-81d6-8fdef3e17c45" providerId="ADAL" clId="{DE293EC2-1322-46EB-AA11-26A368EED6A9}" dt="2020-08-11T14:06:46.927" v="3424" actId="26606"/>
          <ac:spMkLst>
            <pc:docMk/>
            <pc:sldMk cId="347495195" sldId="311"/>
            <ac:spMk id="130" creationId="{7CA0DAA6-33B8-4A25-810D-2F4D816FB40E}"/>
          </ac:spMkLst>
        </pc:spChg>
        <pc:spChg chg="add del">
          <ac:chgData name="RoseAnn Guttierrez" userId="a0543d5b-7b83-474b-81d6-8fdef3e17c45" providerId="ADAL" clId="{DE293EC2-1322-46EB-AA11-26A368EED6A9}" dt="2020-08-11T18:51:45.289" v="3564" actId="26606"/>
          <ac:spMkLst>
            <pc:docMk/>
            <pc:sldMk cId="347495195" sldId="311"/>
            <ac:spMk id="132" creationId="{1707FC24-6981-43D9-B525-C7832BA22463}"/>
          </ac:spMkLst>
        </pc:spChg>
        <pc:spChg chg="add del">
          <ac:chgData name="RoseAnn Guttierrez" userId="a0543d5b-7b83-474b-81d6-8fdef3e17c45" providerId="ADAL" clId="{DE293EC2-1322-46EB-AA11-26A368EED6A9}" dt="2020-08-11T18:51:40.400" v="3561" actId="26606"/>
          <ac:spMkLst>
            <pc:docMk/>
            <pc:sldMk cId="347495195" sldId="311"/>
            <ac:spMk id="134" creationId="{3FA8EA49-487B-4E62-AC3C-3D4A96EF0A26}"/>
          </ac:spMkLst>
        </pc:spChg>
        <pc:spChg chg="add del">
          <ac:chgData name="RoseAnn Guttierrez" userId="a0543d5b-7b83-474b-81d6-8fdef3e17c45" providerId="ADAL" clId="{DE293EC2-1322-46EB-AA11-26A368EED6A9}" dt="2020-08-11T18:51:45.284" v="3563" actId="26606"/>
          <ac:spMkLst>
            <pc:docMk/>
            <pc:sldMk cId="347495195" sldId="311"/>
            <ac:spMk id="136" creationId="{1707FC24-6981-43D9-B525-C7832BA22463}"/>
          </ac:spMkLst>
        </pc:spChg>
        <pc:grpChg chg="add del">
          <ac:chgData name="RoseAnn Guttierrez" userId="a0543d5b-7b83-474b-81d6-8fdef3e17c45" providerId="ADAL" clId="{DE293EC2-1322-46EB-AA11-26A368EED6A9}" dt="2020-08-19T02:46:08.244" v="4414" actId="26606"/>
          <ac:grpSpMkLst>
            <pc:docMk/>
            <pc:sldMk cId="347495195" sldId="311"/>
            <ac:grpSpMk id="7" creationId="{032D8612-31EB-44CF-A1D0-14FD4C705424}"/>
          </ac:grpSpMkLst>
        </pc:grpChg>
        <pc:grpChg chg="add del">
          <ac:chgData name="RoseAnn Guttierrez" userId="a0543d5b-7b83-474b-81d6-8fdef3e17c45" providerId="ADAL" clId="{DE293EC2-1322-46EB-AA11-26A368EED6A9}" dt="2020-08-06T01:59:56.148" v="2651" actId="26606"/>
          <ac:grpSpMkLst>
            <pc:docMk/>
            <pc:sldMk cId="347495195" sldId="311"/>
            <ac:grpSpMk id="16" creationId="{032D8612-31EB-44CF-A1D0-14FD4C705424}"/>
          </ac:grpSpMkLst>
        </pc:grpChg>
        <pc:grpChg chg="add del">
          <ac:chgData name="RoseAnn Guttierrez" userId="a0543d5b-7b83-474b-81d6-8fdef3e17c45" providerId="ADAL" clId="{DE293EC2-1322-46EB-AA11-26A368EED6A9}" dt="2020-08-06T02:26:15.523" v="3064" actId="26606"/>
          <ac:grpSpMkLst>
            <pc:docMk/>
            <pc:sldMk cId="347495195" sldId="311"/>
            <ac:grpSpMk id="33" creationId="{081AA034-16A9-4A1D-8930-6E4B4918309D}"/>
          </ac:grpSpMkLst>
        </pc:grpChg>
        <pc:grpChg chg="add">
          <ac:chgData name="RoseAnn Guttierrez" userId="a0543d5b-7b83-474b-81d6-8fdef3e17c45" providerId="ADAL" clId="{DE293EC2-1322-46EB-AA11-26A368EED6A9}" dt="2020-08-19T02:46:08.244" v="4414" actId="26606"/>
          <ac:grpSpMkLst>
            <pc:docMk/>
            <pc:sldMk cId="347495195" sldId="311"/>
            <ac:grpSpMk id="50" creationId="{032D8612-31EB-44CF-A1D0-14FD4C705424}"/>
          </ac:grpSpMkLst>
        </pc:grpChg>
        <pc:grpChg chg="add del">
          <ac:chgData name="RoseAnn Guttierrez" userId="a0543d5b-7b83-474b-81d6-8fdef3e17c45" providerId="ADAL" clId="{DE293EC2-1322-46EB-AA11-26A368EED6A9}" dt="2020-08-06T02:30:30.258" v="3111" actId="26606"/>
          <ac:grpSpMkLst>
            <pc:docMk/>
            <pc:sldMk cId="347495195" sldId="311"/>
            <ac:grpSpMk id="73" creationId="{D9912494-7BC7-402C-9245-C3098A8FC1F8}"/>
          </ac:grpSpMkLst>
        </pc:grpChg>
        <pc:picChg chg="add mod modCrop">
          <ac:chgData name="RoseAnn Guttierrez" userId="a0543d5b-7b83-474b-81d6-8fdef3e17c45" providerId="ADAL" clId="{DE293EC2-1322-46EB-AA11-26A368EED6A9}" dt="2020-08-19T02:50:16.233" v="4452" actId="1076"/>
          <ac:picMkLst>
            <pc:docMk/>
            <pc:sldMk cId="347495195" sldId="311"/>
            <ac:picMk id="3" creationId="{6A1BB22C-29B3-48D7-9E26-D22173389C6D}"/>
          </ac:picMkLst>
        </pc:picChg>
        <pc:picChg chg="add del mod ord modCrop">
          <ac:chgData name="RoseAnn Guttierrez" userId="a0543d5b-7b83-474b-81d6-8fdef3e17c45" providerId="ADAL" clId="{DE293EC2-1322-46EB-AA11-26A368EED6A9}" dt="2020-08-11T13:59:54.866" v="3413" actId="478"/>
          <ac:picMkLst>
            <pc:docMk/>
            <pc:sldMk cId="347495195" sldId="311"/>
            <ac:picMk id="4" creationId="{105B04E0-D0EB-42D4-BA48-AFC579330479}"/>
          </ac:picMkLst>
        </pc:picChg>
      </pc:sldChg>
      <pc:sldChg chg="add del">
        <pc:chgData name="RoseAnn Guttierrez" userId="a0543d5b-7b83-474b-81d6-8fdef3e17c45" providerId="ADAL" clId="{DE293EC2-1322-46EB-AA11-26A368EED6A9}" dt="2020-08-06T02:17:45.319" v="2723" actId="2696"/>
        <pc:sldMkLst>
          <pc:docMk/>
          <pc:sldMk cId="1763958054" sldId="312"/>
        </pc:sldMkLst>
      </pc:sldChg>
      <pc:sldChg chg="addSp delSp modSp add mod ord setBg setClrOvrMap modNotesTx">
        <pc:chgData name="RoseAnn Guttierrez" userId="a0543d5b-7b83-474b-81d6-8fdef3e17c45" providerId="ADAL" clId="{DE293EC2-1322-46EB-AA11-26A368EED6A9}" dt="2020-08-25T04:16:55.759" v="5653" actId="20577"/>
        <pc:sldMkLst>
          <pc:docMk/>
          <pc:sldMk cId="2258131359" sldId="313"/>
        </pc:sldMkLst>
        <pc:spChg chg="mod ord">
          <ac:chgData name="RoseAnn Guttierrez" userId="a0543d5b-7b83-474b-81d6-8fdef3e17c45" providerId="ADAL" clId="{DE293EC2-1322-46EB-AA11-26A368EED6A9}" dt="2020-08-25T02:33:35.610" v="4545" actId="404"/>
          <ac:spMkLst>
            <pc:docMk/>
            <pc:sldMk cId="2258131359" sldId="313"/>
            <ac:spMk id="2" creationId="{93D14E03-E49C-47CC-87AB-44CBB6F4DD0E}"/>
          </ac:spMkLst>
        </pc:spChg>
        <pc:spChg chg="mod ord">
          <ac:chgData name="RoseAnn Guttierrez" userId="a0543d5b-7b83-474b-81d6-8fdef3e17c45" providerId="ADAL" clId="{DE293EC2-1322-46EB-AA11-26A368EED6A9}" dt="2020-08-25T02:33:56.210" v="4552" actId="27636"/>
          <ac:spMkLst>
            <pc:docMk/>
            <pc:sldMk cId="2258131359" sldId="313"/>
            <ac:spMk id="3" creationId="{937B4552-645F-48D8-9D65-9B4CDBAF2339}"/>
          </ac:spMkLst>
        </pc:spChg>
        <pc:spChg chg="add del">
          <ac:chgData name="RoseAnn Guttierrez" userId="a0543d5b-7b83-474b-81d6-8fdef3e17c45" providerId="ADAL" clId="{DE293EC2-1322-46EB-AA11-26A368EED6A9}" dt="2020-08-11T14:09:03.474" v="3429" actId="26606"/>
          <ac:spMkLst>
            <pc:docMk/>
            <pc:sldMk cId="2258131359" sldId="313"/>
            <ac:spMk id="8" creationId="{389575E1-3389-451A-A5F7-27854C25C599}"/>
          </ac:spMkLst>
        </pc:spChg>
        <pc:spChg chg="add del">
          <ac:chgData name="RoseAnn Guttierrez" userId="a0543d5b-7b83-474b-81d6-8fdef3e17c45" providerId="ADAL" clId="{DE293EC2-1322-46EB-AA11-26A368EED6A9}" dt="2020-08-11T14:09:03.474" v="3429" actId="26606"/>
          <ac:spMkLst>
            <pc:docMk/>
            <pc:sldMk cId="2258131359" sldId="313"/>
            <ac:spMk id="10" creationId="{A53CCC5C-D88E-40FB-B30B-23DCDBD01D37}"/>
          </ac:spMkLst>
        </pc:spChg>
        <pc:spChg chg="add del">
          <ac:chgData name="RoseAnn Guttierrez" userId="a0543d5b-7b83-474b-81d6-8fdef3e17c45" providerId="ADAL" clId="{DE293EC2-1322-46EB-AA11-26A368EED6A9}" dt="2020-08-11T14:09:03.474" v="3429" actId="26606"/>
          <ac:spMkLst>
            <pc:docMk/>
            <pc:sldMk cId="2258131359" sldId="313"/>
            <ac:spMk id="12" creationId="{081E4A58-353D-44AE-B2FC-2A74E2E400F7}"/>
          </ac:spMkLst>
        </pc:spChg>
        <pc:spChg chg="add del">
          <ac:chgData name="RoseAnn Guttierrez" userId="a0543d5b-7b83-474b-81d6-8fdef3e17c45" providerId="ADAL" clId="{DE293EC2-1322-46EB-AA11-26A368EED6A9}" dt="2020-08-11T14:11:47.776" v="3442" actId="26606"/>
          <ac:spMkLst>
            <pc:docMk/>
            <pc:sldMk cId="2258131359" sldId="313"/>
            <ac:spMk id="17" creationId="{004A8AE1-9605-41DC-920F-A4B8E8F2391D}"/>
          </ac:spMkLst>
        </pc:spChg>
        <pc:spChg chg="add del">
          <ac:chgData name="RoseAnn Guttierrez" userId="a0543d5b-7b83-474b-81d6-8fdef3e17c45" providerId="ADAL" clId="{DE293EC2-1322-46EB-AA11-26A368EED6A9}" dt="2020-08-11T14:11:47.776" v="3442" actId="26606"/>
          <ac:spMkLst>
            <pc:docMk/>
            <pc:sldMk cId="2258131359" sldId="313"/>
            <ac:spMk id="19" creationId="{5B7778FC-632E-4DCA-A7CB-0D7731CCF970}"/>
          </ac:spMkLst>
        </pc:spChg>
        <pc:spChg chg="add del">
          <ac:chgData name="RoseAnn Guttierrez" userId="a0543d5b-7b83-474b-81d6-8fdef3e17c45" providerId="ADAL" clId="{DE293EC2-1322-46EB-AA11-26A368EED6A9}" dt="2020-08-11T14:11:47.776" v="3442" actId="26606"/>
          <ac:spMkLst>
            <pc:docMk/>
            <pc:sldMk cId="2258131359" sldId="313"/>
            <ac:spMk id="21" creationId="{B10BB131-AC8E-4A8E-A5D1-36260F720C3B}"/>
          </ac:spMkLst>
        </pc:spChg>
        <pc:spChg chg="add del">
          <ac:chgData name="RoseAnn Guttierrez" userId="a0543d5b-7b83-474b-81d6-8fdef3e17c45" providerId="ADAL" clId="{DE293EC2-1322-46EB-AA11-26A368EED6A9}" dt="2020-08-11T14:11:47.776" v="3442" actId="26606"/>
          <ac:spMkLst>
            <pc:docMk/>
            <pc:sldMk cId="2258131359" sldId="313"/>
            <ac:spMk id="23" creationId="{FA23A907-97FB-4A8F-880A-DD77401C4296}"/>
          </ac:spMkLst>
        </pc:spChg>
        <pc:spChg chg="add del">
          <ac:chgData name="RoseAnn Guttierrez" userId="a0543d5b-7b83-474b-81d6-8fdef3e17c45" providerId="ADAL" clId="{DE293EC2-1322-46EB-AA11-26A368EED6A9}" dt="2020-08-11T14:12:35.666" v="3444" actId="26606"/>
          <ac:spMkLst>
            <pc:docMk/>
            <pc:sldMk cId="2258131359" sldId="313"/>
            <ac:spMk id="29" creationId="{460B0EFB-53ED-4F35-B05D-F658EA021C65}"/>
          </ac:spMkLst>
        </pc:spChg>
        <pc:spChg chg="add del">
          <ac:chgData name="RoseAnn Guttierrez" userId="a0543d5b-7b83-474b-81d6-8fdef3e17c45" providerId="ADAL" clId="{DE293EC2-1322-46EB-AA11-26A368EED6A9}" dt="2020-08-11T14:12:35.666" v="3444" actId="26606"/>
          <ac:spMkLst>
            <pc:docMk/>
            <pc:sldMk cId="2258131359" sldId="313"/>
            <ac:spMk id="31" creationId="{835EF3DD-7D43-4A27-8967-A92FD8CC9365}"/>
          </ac:spMkLst>
        </pc:spChg>
        <pc:spChg chg="add del">
          <ac:chgData name="RoseAnn Guttierrez" userId="a0543d5b-7b83-474b-81d6-8fdef3e17c45" providerId="ADAL" clId="{DE293EC2-1322-46EB-AA11-26A368EED6A9}" dt="2020-08-11T14:18:18.105" v="3462" actId="26606"/>
          <ac:spMkLst>
            <pc:docMk/>
            <pc:sldMk cId="2258131359" sldId="313"/>
            <ac:spMk id="36" creationId="{3CD9DF72-87A3-404E-A828-84CBF11A8303}"/>
          </ac:spMkLst>
        </pc:spChg>
        <pc:spChg chg="add del">
          <ac:chgData name="RoseAnn Guttierrez" userId="a0543d5b-7b83-474b-81d6-8fdef3e17c45" providerId="ADAL" clId="{DE293EC2-1322-46EB-AA11-26A368EED6A9}" dt="2020-08-11T14:18:13.442" v="3459" actId="26606"/>
          <ac:spMkLst>
            <pc:docMk/>
            <pc:sldMk cId="2258131359" sldId="313"/>
            <ac:spMk id="40" creationId="{50E4C519-FBE9-4ABE-A8F9-C2CBE326932F}"/>
          </ac:spMkLst>
        </pc:spChg>
        <pc:spChg chg="add del">
          <ac:chgData name="RoseAnn Guttierrez" userId="a0543d5b-7b83-474b-81d6-8fdef3e17c45" providerId="ADAL" clId="{DE293EC2-1322-46EB-AA11-26A368EED6A9}" dt="2020-08-11T14:18:13.442" v="3459" actId="26606"/>
          <ac:spMkLst>
            <pc:docMk/>
            <pc:sldMk cId="2258131359" sldId="313"/>
            <ac:spMk id="41" creationId="{80EC29FB-299E-49F3-8C7B-01199632A30F}"/>
          </ac:spMkLst>
        </pc:spChg>
        <pc:spChg chg="add del">
          <ac:chgData name="RoseAnn Guttierrez" userId="a0543d5b-7b83-474b-81d6-8fdef3e17c45" providerId="ADAL" clId="{DE293EC2-1322-46EB-AA11-26A368EED6A9}" dt="2020-08-11T14:18:13.442" v="3459" actId="26606"/>
          <ac:spMkLst>
            <pc:docMk/>
            <pc:sldMk cId="2258131359" sldId="313"/>
            <ac:spMk id="42" creationId="{C29A2522-B27A-45C5-897B-79A1407D159A}"/>
          </ac:spMkLst>
        </pc:spChg>
        <pc:spChg chg="add del">
          <ac:chgData name="RoseAnn Guttierrez" userId="a0543d5b-7b83-474b-81d6-8fdef3e17c45" providerId="ADAL" clId="{DE293EC2-1322-46EB-AA11-26A368EED6A9}" dt="2020-08-11T14:17:47.809" v="3449" actId="26606"/>
          <ac:spMkLst>
            <pc:docMk/>
            <pc:sldMk cId="2258131359" sldId="313"/>
            <ac:spMk id="43" creationId="{8FC9BE17-9A7B-462D-AE50-3D8777387304}"/>
          </ac:spMkLst>
        </pc:spChg>
        <pc:spChg chg="add del">
          <ac:chgData name="RoseAnn Guttierrez" userId="a0543d5b-7b83-474b-81d6-8fdef3e17c45" providerId="ADAL" clId="{DE293EC2-1322-46EB-AA11-26A368EED6A9}" dt="2020-08-11T14:18:13.442" v="3459" actId="26606"/>
          <ac:spMkLst>
            <pc:docMk/>
            <pc:sldMk cId="2258131359" sldId="313"/>
            <ac:spMk id="44" creationId="{98E79BE4-34FE-485A-98A5-92CE8F7C4743}"/>
          </ac:spMkLst>
        </pc:spChg>
        <pc:spChg chg="add del">
          <ac:chgData name="RoseAnn Guttierrez" userId="a0543d5b-7b83-474b-81d6-8fdef3e17c45" providerId="ADAL" clId="{DE293EC2-1322-46EB-AA11-26A368EED6A9}" dt="2020-08-11T14:17:47.809" v="3449" actId="26606"/>
          <ac:spMkLst>
            <pc:docMk/>
            <pc:sldMk cId="2258131359" sldId="313"/>
            <ac:spMk id="45" creationId="{3EBE8569-6AEC-4B8C-8D53-2DE337CDBA65}"/>
          </ac:spMkLst>
        </pc:spChg>
        <pc:spChg chg="add del">
          <ac:chgData name="RoseAnn Guttierrez" userId="a0543d5b-7b83-474b-81d6-8fdef3e17c45" providerId="ADAL" clId="{DE293EC2-1322-46EB-AA11-26A368EED6A9}" dt="2020-08-11T14:18:13.442" v="3459" actId="26606"/>
          <ac:spMkLst>
            <pc:docMk/>
            <pc:sldMk cId="2258131359" sldId="313"/>
            <ac:spMk id="46" creationId="{7A5F0580-5EE9-419F-96EE-B6529EF6E7D0}"/>
          </ac:spMkLst>
        </pc:spChg>
        <pc:spChg chg="add del">
          <ac:chgData name="RoseAnn Guttierrez" userId="a0543d5b-7b83-474b-81d6-8fdef3e17c45" providerId="ADAL" clId="{DE293EC2-1322-46EB-AA11-26A368EED6A9}" dt="2020-08-11T14:17:47.809" v="3449" actId="26606"/>
          <ac:spMkLst>
            <pc:docMk/>
            <pc:sldMk cId="2258131359" sldId="313"/>
            <ac:spMk id="47" creationId="{55D4142C-5077-457F-A6AD-3FECFDB39685}"/>
          </ac:spMkLst>
        </pc:spChg>
        <pc:spChg chg="add del">
          <ac:chgData name="RoseAnn Guttierrez" userId="a0543d5b-7b83-474b-81d6-8fdef3e17c45" providerId="ADAL" clId="{DE293EC2-1322-46EB-AA11-26A368EED6A9}" dt="2020-08-11T14:18:18.084" v="3461" actId="26606"/>
          <ac:spMkLst>
            <pc:docMk/>
            <pc:sldMk cId="2258131359" sldId="313"/>
            <ac:spMk id="48" creationId="{8F23F8A3-8FD7-4779-8323-FDC26BE99889}"/>
          </ac:spMkLst>
        </pc:spChg>
        <pc:spChg chg="add del">
          <ac:chgData name="RoseAnn Guttierrez" userId="a0543d5b-7b83-474b-81d6-8fdef3e17c45" providerId="ADAL" clId="{DE293EC2-1322-46EB-AA11-26A368EED6A9}" dt="2020-08-11T14:17:47.809" v="3449" actId="26606"/>
          <ac:spMkLst>
            <pc:docMk/>
            <pc:sldMk cId="2258131359" sldId="313"/>
            <ac:spMk id="49" creationId="{7A5F0580-5EE9-419F-96EE-B6529EF6E7D0}"/>
          </ac:spMkLst>
        </pc:spChg>
        <pc:spChg chg="add del">
          <ac:chgData name="RoseAnn Guttierrez" userId="a0543d5b-7b83-474b-81d6-8fdef3e17c45" providerId="ADAL" clId="{DE293EC2-1322-46EB-AA11-26A368EED6A9}" dt="2020-08-11T14:18:18.084" v="3461" actId="26606"/>
          <ac:spMkLst>
            <pc:docMk/>
            <pc:sldMk cId="2258131359" sldId="313"/>
            <ac:spMk id="50" creationId="{F605C4CC-A25C-416F-8333-7CB7DC97D870}"/>
          </ac:spMkLst>
        </pc:spChg>
        <pc:spChg chg="add del">
          <ac:chgData name="RoseAnn Guttierrez" userId="a0543d5b-7b83-474b-81d6-8fdef3e17c45" providerId="ADAL" clId="{DE293EC2-1322-46EB-AA11-26A368EED6A9}" dt="2020-08-11T14:18:04.991" v="3453" actId="26606"/>
          <ac:spMkLst>
            <pc:docMk/>
            <pc:sldMk cId="2258131359" sldId="313"/>
            <ac:spMk id="53" creationId="{C5E6CFF1-2F42-4E10-9A97-F116F46F53FE}"/>
          </ac:spMkLst>
        </pc:spChg>
        <pc:spChg chg="add del">
          <ac:chgData name="RoseAnn Guttierrez" userId="a0543d5b-7b83-474b-81d6-8fdef3e17c45" providerId="ADAL" clId="{DE293EC2-1322-46EB-AA11-26A368EED6A9}" dt="2020-08-11T14:20:17.925" v="3475" actId="26606"/>
          <ac:spMkLst>
            <pc:docMk/>
            <pc:sldMk cId="2258131359" sldId="313"/>
            <ac:spMk id="55" creationId="{081EA652-8C6A-4E69-BEB9-170809474553}"/>
          </ac:spMkLst>
        </pc:spChg>
        <pc:spChg chg="add del">
          <ac:chgData name="RoseAnn Guttierrez" userId="a0543d5b-7b83-474b-81d6-8fdef3e17c45" providerId="ADAL" clId="{DE293EC2-1322-46EB-AA11-26A368EED6A9}" dt="2020-08-11T14:18:07.336" v="3455" actId="26606"/>
          <ac:spMkLst>
            <pc:docMk/>
            <pc:sldMk cId="2258131359" sldId="313"/>
            <ac:spMk id="56" creationId="{6B5E2835-4E47-45B3-9CFE-732FF7B05472}"/>
          </ac:spMkLst>
        </pc:spChg>
        <pc:spChg chg="add del">
          <ac:chgData name="RoseAnn Guttierrez" userId="a0543d5b-7b83-474b-81d6-8fdef3e17c45" providerId="ADAL" clId="{DE293EC2-1322-46EB-AA11-26A368EED6A9}" dt="2020-08-11T14:18:07.336" v="3455" actId="26606"/>
          <ac:spMkLst>
            <pc:docMk/>
            <pc:sldMk cId="2258131359" sldId="313"/>
            <ac:spMk id="57" creationId="{5B45AD5D-AA52-4F7B-9362-576A39AD9E09}"/>
          </ac:spMkLst>
        </pc:spChg>
        <pc:spChg chg="add del">
          <ac:chgData name="RoseAnn Guttierrez" userId="a0543d5b-7b83-474b-81d6-8fdef3e17c45" providerId="ADAL" clId="{DE293EC2-1322-46EB-AA11-26A368EED6A9}" dt="2020-08-11T14:18:07.336" v="3455" actId="26606"/>
          <ac:spMkLst>
            <pc:docMk/>
            <pc:sldMk cId="2258131359" sldId="313"/>
            <ac:spMk id="58" creationId="{AEDD7960-4866-4399-BEF6-DD1431AB4E34}"/>
          </ac:spMkLst>
        </pc:spChg>
        <pc:spChg chg="add del">
          <ac:chgData name="RoseAnn Guttierrez" userId="a0543d5b-7b83-474b-81d6-8fdef3e17c45" providerId="ADAL" clId="{DE293EC2-1322-46EB-AA11-26A368EED6A9}" dt="2020-08-11T14:18:07.336" v="3455" actId="26606"/>
          <ac:spMkLst>
            <pc:docMk/>
            <pc:sldMk cId="2258131359" sldId="313"/>
            <ac:spMk id="59" creationId="{55D4142C-5077-457F-A6AD-3FECFDB39685}"/>
          </ac:spMkLst>
        </pc:spChg>
        <pc:spChg chg="add del">
          <ac:chgData name="RoseAnn Guttierrez" userId="a0543d5b-7b83-474b-81d6-8fdef3e17c45" providerId="ADAL" clId="{DE293EC2-1322-46EB-AA11-26A368EED6A9}" dt="2020-08-11T14:18:07.336" v="3455" actId="26606"/>
          <ac:spMkLst>
            <pc:docMk/>
            <pc:sldMk cId="2258131359" sldId="313"/>
            <ac:spMk id="60" creationId="{7A5F0580-5EE9-419F-96EE-B6529EF6E7D0}"/>
          </ac:spMkLst>
        </pc:spChg>
        <pc:spChg chg="add del">
          <ac:chgData name="RoseAnn Guttierrez" userId="a0543d5b-7b83-474b-81d6-8fdef3e17c45" providerId="ADAL" clId="{DE293EC2-1322-46EB-AA11-26A368EED6A9}" dt="2020-08-11T14:20:17.925" v="3475" actId="26606"/>
          <ac:spMkLst>
            <pc:docMk/>
            <pc:sldMk cId="2258131359" sldId="313"/>
            <ac:spMk id="61" creationId="{7F488E8B-4E1E-4402-8935-D4E6C02615C7}"/>
          </ac:spMkLst>
        </pc:spChg>
        <pc:spChg chg="add del">
          <ac:chgData name="RoseAnn Guttierrez" userId="a0543d5b-7b83-474b-81d6-8fdef3e17c45" providerId="ADAL" clId="{DE293EC2-1322-46EB-AA11-26A368EED6A9}" dt="2020-08-11T14:20:17.925" v="3475" actId="26606"/>
          <ac:spMkLst>
            <pc:docMk/>
            <pc:sldMk cId="2258131359" sldId="313"/>
            <ac:spMk id="62" creationId="{5298780A-33B9-4EA2-8F67-DE68AD62841B}"/>
          </ac:spMkLst>
        </pc:spChg>
        <pc:spChg chg="add del">
          <ac:chgData name="RoseAnn Guttierrez" userId="a0543d5b-7b83-474b-81d6-8fdef3e17c45" providerId="ADAL" clId="{DE293EC2-1322-46EB-AA11-26A368EED6A9}" dt="2020-08-11T14:21:00.748" v="3483" actId="26606"/>
          <ac:spMkLst>
            <pc:docMk/>
            <pc:sldMk cId="2258131359" sldId="313"/>
            <ac:spMk id="67" creationId="{081EA652-8C6A-4E69-BEB9-170809474553}"/>
          </ac:spMkLst>
        </pc:spChg>
        <pc:spChg chg="add del">
          <ac:chgData name="RoseAnn Guttierrez" userId="a0543d5b-7b83-474b-81d6-8fdef3e17c45" providerId="ADAL" clId="{DE293EC2-1322-46EB-AA11-26A368EED6A9}" dt="2020-08-11T14:21:00.748" v="3483" actId="26606"/>
          <ac:spMkLst>
            <pc:docMk/>
            <pc:sldMk cId="2258131359" sldId="313"/>
            <ac:spMk id="69" creationId="{A4026A73-1F7F-49F2-B319-8CA3B3D53269}"/>
          </ac:spMkLst>
        </pc:spChg>
        <pc:spChg chg="add del">
          <ac:chgData name="RoseAnn Guttierrez" userId="a0543d5b-7b83-474b-81d6-8fdef3e17c45" providerId="ADAL" clId="{DE293EC2-1322-46EB-AA11-26A368EED6A9}" dt="2020-08-11T14:21:00.748" v="3483" actId="26606"/>
          <ac:spMkLst>
            <pc:docMk/>
            <pc:sldMk cId="2258131359" sldId="313"/>
            <ac:spMk id="71" creationId="{5298780A-33B9-4EA2-8F67-DE68AD62841B}"/>
          </ac:spMkLst>
        </pc:spChg>
        <pc:spChg chg="add del">
          <ac:chgData name="RoseAnn Guttierrez" userId="a0543d5b-7b83-474b-81d6-8fdef3e17c45" providerId="ADAL" clId="{DE293EC2-1322-46EB-AA11-26A368EED6A9}" dt="2020-08-11T14:21:00.748" v="3483" actId="26606"/>
          <ac:spMkLst>
            <pc:docMk/>
            <pc:sldMk cId="2258131359" sldId="313"/>
            <ac:spMk id="73" creationId="{7F488E8B-4E1E-4402-8935-D4E6C02615C7}"/>
          </ac:spMkLst>
        </pc:spChg>
        <pc:spChg chg="add del">
          <ac:chgData name="RoseAnn Guttierrez" userId="a0543d5b-7b83-474b-81d6-8fdef3e17c45" providerId="ADAL" clId="{DE293EC2-1322-46EB-AA11-26A368EED6A9}" dt="2020-08-11T14:20:54.476" v="3478" actId="26606"/>
          <ac:spMkLst>
            <pc:docMk/>
            <pc:sldMk cId="2258131359" sldId="313"/>
            <ac:spMk id="80" creationId="{081EA652-8C6A-4E69-BEB9-170809474553}"/>
          </ac:spMkLst>
        </pc:spChg>
        <pc:spChg chg="add del">
          <ac:chgData name="RoseAnn Guttierrez" userId="a0543d5b-7b83-474b-81d6-8fdef3e17c45" providerId="ADAL" clId="{DE293EC2-1322-46EB-AA11-26A368EED6A9}" dt="2020-08-11T14:20:54.476" v="3478" actId="26606"/>
          <ac:spMkLst>
            <pc:docMk/>
            <pc:sldMk cId="2258131359" sldId="313"/>
            <ac:spMk id="82" creationId="{F474090D-CD95-4B41-BE3D-6596953D322D}"/>
          </ac:spMkLst>
        </pc:spChg>
        <pc:spChg chg="add del">
          <ac:chgData name="RoseAnn Guttierrez" userId="a0543d5b-7b83-474b-81d6-8fdef3e17c45" providerId="ADAL" clId="{DE293EC2-1322-46EB-AA11-26A368EED6A9}" dt="2020-08-11T14:20:54.476" v="3478" actId="26606"/>
          <ac:spMkLst>
            <pc:docMk/>
            <pc:sldMk cId="2258131359" sldId="313"/>
            <ac:spMk id="84" creationId="{5298780A-33B9-4EA2-8F67-DE68AD62841B}"/>
          </ac:spMkLst>
        </pc:spChg>
        <pc:spChg chg="add del">
          <ac:chgData name="RoseAnn Guttierrez" userId="a0543d5b-7b83-474b-81d6-8fdef3e17c45" providerId="ADAL" clId="{DE293EC2-1322-46EB-AA11-26A368EED6A9}" dt="2020-08-11T14:20:54.476" v="3478" actId="26606"/>
          <ac:spMkLst>
            <pc:docMk/>
            <pc:sldMk cId="2258131359" sldId="313"/>
            <ac:spMk id="86" creationId="{B8F3E811-B104-4DFF-951A-008C860FF1D2}"/>
          </ac:spMkLst>
        </pc:spChg>
        <pc:spChg chg="add del">
          <ac:chgData name="RoseAnn Guttierrez" userId="a0543d5b-7b83-474b-81d6-8fdef3e17c45" providerId="ADAL" clId="{DE293EC2-1322-46EB-AA11-26A368EED6A9}" dt="2020-08-11T14:20:59.824" v="3480" actId="26606"/>
          <ac:spMkLst>
            <pc:docMk/>
            <pc:sldMk cId="2258131359" sldId="313"/>
            <ac:spMk id="88" creationId="{081EA652-8C6A-4E69-BEB9-170809474553}"/>
          </ac:spMkLst>
        </pc:spChg>
        <pc:spChg chg="add del">
          <ac:chgData name="RoseAnn Guttierrez" userId="a0543d5b-7b83-474b-81d6-8fdef3e17c45" providerId="ADAL" clId="{DE293EC2-1322-46EB-AA11-26A368EED6A9}" dt="2020-08-11T14:20:59.824" v="3480" actId="26606"/>
          <ac:spMkLst>
            <pc:docMk/>
            <pc:sldMk cId="2258131359" sldId="313"/>
            <ac:spMk id="89" creationId="{96B80271-AB52-4E69-AC06-92D993A02F13}"/>
          </ac:spMkLst>
        </pc:spChg>
        <pc:spChg chg="add del">
          <ac:chgData name="RoseAnn Guttierrez" userId="a0543d5b-7b83-474b-81d6-8fdef3e17c45" providerId="ADAL" clId="{DE293EC2-1322-46EB-AA11-26A368EED6A9}" dt="2020-08-11T14:20:59.824" v="3480" actId="26606"/>
          <ac:spMkLst>
            <pc:docMk/>
            <pc:sldMk cId="2258131359" sldId="313"/>
            <ac:spMk id="90" creationId="{5298780A-33B9-4EA2-8F67-DE68AD62841B}"/>
          </ac:spMkLst>
        </pc:spChg>
        <pc:spChg chg="add del">
          <ac:chgData name="RoseAnn Guttierrez" userId="a0543d5b-7b83-474b-81d6-8fdef3e17c45" providerId="ADAL" clId="{DE293EC2-1322-46EB-AA11-26A368EED6A9}" dt="2020-08-11T14:20:59.824" v="3480" actId="26606"/>
          <ac:spMkLst>
            <pc:docMk/>
            <pc:sldMk cId="2258131359" sldId="313"/>
            <ac:spMk id="91" creationId="{4D233ACE-F3A1-4543-B9F4-425DDA579332}"/>
          </ac:spMkLst>
        </pc:spChg>
        <pc:spChg chg="add del">
          <ac:chgData name="RoseAnn Guttierrez" userId="a0543d5b-7b83-474b-81d6-8fdef3e17c45" providerId="ADAL" clId="{DE293EC2-1322-46EB-AA11-26A368EED6A9}" dt="2020-08-11T14:21:00.737" v="3482" actId="26606"/>
          <ac:spMkLst>
            <pc:docMk/>
            <pc:sldMk cId="2258131359" sldId="313"/>
            <ac:spMk id="93" creationId="{081EA652-8C6A-4E69-BEB9-170809474553}"/>
          </ac:spMkLst>
        </pc:spChg>
        <pc:spChg chg="add del">
          <ac:chgData name="RoseAnn Guttierrez" userId="a0543d5b-7b83-474b-81d6-8fdef3e17c45" providerId="ADAL" clId="{DE293EC2-1322-46EB-AA11-26A368EED6A9}" dt="2020-08-11T14:21:00.737" v="3482" actId="26606"/>
          <ac:spMkLst>
            <pc:docMk/>
            <pc:sldMk cId="2258131359" sldId="313"/>
            <ac:spMk id="94" creationId="{5298780A-33B9-4EA2-8F67-DE68AD62841B}"/>
          </ac:spMkLst>
        </pc:spChg>
        <pc:spChg chg="add del">
          <ac:chgData name="RoseAnn Guttierrez" userId="a0543d5b-7b83-474b-81d6-8fdef3e17c45" providerId="ADAL" clId="{DE293EC2-1322-46EB-AA11-26A368EED6A9}" dt="2020-08-11T14:21:00.737" v="3482" actId="26606"/>
          <ac:spMkLst>
            <pc:docMk/>
            <pc:sldMk cId="2258131359" sldId="313"/>
            <ac:spMk id="95" creationId="{7F488E8B-4E1E-4402-8935-D4E6C02615C7}"/>
          </ac:spMkLst>
        </pc:spChg>
        <pc:spChg chg="add">
          <ac:chgData name="RoseAnn Guttierrez" userId="a0543d5b-7b83-474b-81d6-8fdef3e17c45" providerId="ADAL" clId="{DE293EC2-1322-46EB-AA11-26A368EED6A9}" dt="2020-08-11T14:21:00.748" v="3483" actId="26606"/>
          <ac:spMkLst>
            <pc:docMk/>
            <pc:sldMk cId="2258131359" sldId="313"/>
            <ac:spMk id="97" creationId="{8D70B121-56F4-4848-B38B-182089D909FA}"/>
          </ac:spMkLst>
        </pc:spChg>
        <pc:picChg chg="add del mod ord">
          <ac:chgData name="RoseAnn Guttierrez" userId="a0543d5b-7b83-474b-81d6-8fdef3e17c45" providerId="ADAL" clId="{DE293EC2-1322-46EB-AA11-26A368EED6A9}" dt="2020-08-11T14:20:00.526" v="3474" actId="478"/>
          <ac:picMkLst>
            <pc:docMk/>
            <pc:sldMk cId="2258131359" sldId="313"/>
            <ac:picMk id="25" creationId="{18719E2C-EFC0-46BF-9066-73BA20E35298}"/>
          </ac:picMkLst>
        </pc:picChg>
        <pc:picChg chg="add del">
          <ac:chgData name="RoseAnn Guttierrez" userId="a0543d5b-7b83-474b-81d6-8fdef3e17c45" providerId="ADAL" clId="{DE293EC2-1322-46EB-AA11-26A368EED6A9}" dt="2020-08-11T14:17:56.722" v="3451" actId="26606"/>
          <ac:picMkLst>
            <pc:docMk/>
            <pc:sldMk cId="2258131359" sldId="313"/>
            <ac:picMk id="51" creationId="{54DDEBDD-D8BD-41A6-8A0D-B00E3768B0F9}"/>
          </ac:picMkLst>
        </pc:picChg>
        <pc:picChg chg="add del">
          <ac:chgData name="RoseAnn Guttierrez" userId="a0543d5b-7b83-474b-81d6-8fdef3e17c45" providerId="ADAL" clId="{DE293EC2-1322-46EB-AA11-26A368EED6A9}" dt="2020-08-11T14:19:55.257" v="3473" actId="26606"/>
          <ac:picMkLst>
            <pc:docMk/>
            <pc:sldMk cId="2258131359" sldId="313"/>
            <ac:picMk id="52" creationId="{54DDEBDD-D8BD-41A6-8A0D-B00E3768B0F9}"/>
          </ac:picMkLst>
        </pc:picChg>
        <pc:cxnChg chg="add del">
          <ac:chgData name="RoseAnn Guttierrez" userId="a0543d5b-7b83-474b-81d6-8fdef3e17c45" providerId="ADAL" clId="{DE293EC2-1322-46EB-AA11-26A368EED6A9}" dt="2020-08-11T14:18:18.105" v="3462" actId="26606"/>
          <ac:cxnSpMkLst>
            <pc:docMk/>
            <pc:sldMk cId="2258131359" sldId="313"/>
            <ac:cxnSpMk id="38" creationId="{20E3A342-4D61-4E3F-AF90-1AB42AEB96CC}"/>
          </ac:cxnSpMkLst>
        </pc:cxnChg>
        <pc:cxnChg chg="add del">
          <ac:chgData name="RoseAnn Guttierrez" userId="a0543d5b-7b83-474b-81d6-8fdef3e17c45" providerId="ADAL" clId="{DE293EC2-1322-46EB-AA11-26A368EED6A9}" dt="2020-08-11T14:18:04.991" v="3453" actId="26606"/>
          <ac:cxnSpMkLst>
            <pc:docMk/>
            <pc:sldMk cId="2258131359" sldId="313"/>
            <ac:cxnSpMk id="54" creationId="{67182200-4859-4C8D-BCBB-55B245C28BA3}"/>
          </ac:cxnSpMkLst>
        </pc:cxnChg>
        <pc:cxnChg chg="add del">
          <ac:chgData name="RoseAnn Guttierrez" userId="a0543d5b-7b83-474b-81d6-8fdef3e17c45" providerId="ADAL" clId="{DE293EC2-1322-46EB-AA11-26A368EED6A9}" dt="2020-08-11T14:21:00.748" v="3483" actId="26606"/>
          <ac:cxnSpMkLst>
            <pc:docMk/>
            <pc:sldMk cId="2258131359" sldId="313"/>
            <ac:cxnSpMk id="75" creationId="{23AAC9B5-8015-485C-ACF9-A750390E9A56}"/>
          </ac:cxnSpMkLst>
        </pc:cxnChg>
        <pc:cxnChg chg="add">
          <ac:chgData name="RoseAnn Guttierrez" userId="a0543d5b-7b83-474b-81d6-8fdef3e17c45" providerId="ADAL" clId="{DE293EC2-1322-46EB-AA11-26A368EED6A9}" dt="2020-08-11T14:21:00.748" v="3483" actId="26606"/>
          <ac:cxnSpMkLst>
            <pc:docMk/>
            <pc:sldMk cId="2258131359" sldId="313"/>
            <ac:cxnSpMk id="98" creationId="{2D72A2C9-F3CA-4216-8BAD-FA4C970C3C4E}"/>
          </ac:cxnSpMkLst>
        </pc:cxnChg>
      </pc:sldChg>
      <pc:sldChg chg="addSp delSp modSp add del mod setBg setClrOvrMap">
        <pc:chgData name="RoseAnn Guttierrez" userId="a0543d5b-7b83-474b-81d6-8fdef3e17c45" providerId="ADAL" clId="{DE293EC2-1322-46EB-AA11-26A368EED6A9}" dt="2020-08-06T02:31:50.727" v="3118" actId="2696"/>
        <pc:sldMkLst>
          <pc:docMk/>
          <pc:sldMk cId="2845689327" sldId="314"/>
        </pc:sldMkLst>
        <pc:spChg chg="del">
          <ac:chgData name="RoseAnn Guttierrez" userId="a0543d5b-7b83-474b-81d6-8fdef3e17c45" providerId="ADAL" clId="{DE293EC2-1322-46EB-AA11-26A368EED6A9}" dt="2020-08-06T02:30:39.178" v="3112" actId="478"/>
          <ac:spMkLst>
            <pc:docMk/>
            <pc:sldMk cId="2845689327" sldId="314"/>
            <ac:spMk id="2" creationId="{26914B12-BCA3-44CD-8884-79DB436948AD}"/>
          </ac:spMkLst>
        </pc:spChg>
        <pc:spChg chg="del">
          <ac:chgData name="RoseAnn Guttierrez" userId="a0543d5b-7b83-474b-81d6-8fdef3e17c45" providerId="ADAL" clId="{DE293EC2-1322-46EB-AA11-26A368EED6A9}" dt="2020-08-06T02:30:57.402" v="3115" actId="26606"/>
          <ac:spMkLst>
            <pc:docMk/>
            <pc:sldMk cId="2845689327" sldId="314"/>
            <ac:spMk id="5" creationId="{0BE076EA-064A-4E53-9687-C659C1BA8D0A}"/>
          </ac:spMkLst>
        </pc:spChg>
        <pc:spChg chg="add del mod">
          <ac:chgData name="RoseAnn Guttierrez" userId="a0543d5b-7b83-474b-81d6-8fdef3e17c45" providerId="ADAL" clId="{DE293EC2-1322-46EB-AA11-26A368EED6A9}" dt="2020-08-06T02:30:45.800" v="3114" actId="478"/>
          <ac:spMkLst>
            <pc:docMk/>
            <pc:sldMk cId="2845689327" sldId="314"/>
            <ac:spMk id="6" creationId="{6394BE73-3EC1-4524-AA05-CC9BD9723F36}"/>
          </ac:spMkLst>
        </pc:spChg>
        <pc:spChg chg="del">
          <ac:chgData name="RoseAnn Guttierrez" userId="a0543d5b-7b83-474b-81d6-8fdef3e17c45" providerId="ADAL" clId="{DE293EC2-1322-46EB-AA11-26A368EED6A9}" dt="2020-08-06T02:30:57.402" v="3115" actId="26606"/>
          <ac:spMkLst>
            <pc:docMk/>
            <pc:sldMk cId="2845689327" sldId="314"/>
            <ac:spMk id="69" creationId="{E0F901BB-7A9C-4782-8C5A-6C87181334E6}"/>
          </ac:spMkLst>
        </pc:spChg>
        <pc:spChg chg="del">
          <ac:chgData name="RoseAnn Guttierrez" userId="a0543d5b-7b83-474b-81d6-8fdef3e17c45" providerId="ADAL" clId="{DE293EC2-1322-46EB-AA11-26A368EED6A9}" dt="2020-08-06T02:30:57.402" v="3115" actId="26606"/>
          <ac:spMkLst>
            <pc:docMk/>
            <pc:sldMk cId="2845689327" sldId="314"/>
            <ac:spMk id="71" creationId="{8613BD32-1832-419B-B375-14DAB288BF8B}"/>
          </ac:spMkLst>
        </pc:spChg>
        <pc:spChg chg="del">
          <ac:chgData name="RoseAnn Guttierrez" userId="a0543d5b-7b83-474b-81d6-8fdef3e17c45" providerId="ADAL" clId="{DE293EC2-1322-46EB-AA11-26A368EED6A9}" dt="2020-08-06T02:30:57.402" v="3115" actId="26606"/>
          <ac:spMkLst>
            <pc:docMk/>
            <pc:sldMk cId="2845689327" sldId="314"/>
            <ac:spMk id="95" creationId="{4E6624E0-4F60-48BC-A7A3-E9E39558C6EC}"/>
          </ac:spMkLst>
        </pc:spChg>
        <pc:spChg chg="add del">
          <ac:chgData name="RoseAnn Guttierrez" userId="a0543d5b-7b83-474b-81d6-8fdef3e17c45" providerId="ADAL" clId="{DE293EC2-1322-46EB-AA11-26A368EED6A9}" dt="2020-08-06T02:31:22.373" v="3116" actId="26606"/>
          <ac:spMkLst>
            <pc:docMk/>
            <pc:sldMk cId="2845689327" sldId="314"/>
            <ac:spMk id="101" creationId="{53B021B3-DE93-4AB7-8A18-CF5F1CED88B8}"/>
          </ac:spMkLst>
        </pc:spChg>
        <pc:spChg chg="add">
          <ac:chgData name="RoseAnn Guttierrez" userId="a0543d5b-7b83-474b-81d6-8fdef3e17c45" providerId="ADAL" clId="{DE293EC2-1322-46EB-AA11-26A368EED6A9}" dt="2020-08-06T02:31:35.778" v="3117" actId="26606"/>
          <ac:spMkLst>
            <pc:docMk/>
            <pc:sldMk cId="2845689327" sldId="314"/>
            <ac:spMk id="102" creationId="{C83A5C14-ED91-4CD1-809E-D29FF97C9AF5}"/>
          </ac:spMkLst>
        </pc:spChg>
        <pc:spChg chg="add del">
          <ac:chgData name="RoseAnn Guttierrez" userId="a0543d5b-7b83-474b-81d6-8fdef3e17c45" providerId="ADAL" clId="{DE293EC2-1322-46EB-AA11-26A368EED6A9}" dt="2020-08-06T02:31:22.373" v="3116" actId="26606"/>
          <ac:spMkLst>
            <pc:docMk/>
            <pc:sldMk cId="2845689327" sldId="314"/>
            <ac:spMk id="103" creationId="{52D502E5-F6B4-4D58-B4AE-FC466FF15EE8}"/>
          </ac:spMkLst>
        </pc:spChg>
        <pc:spChg chg="add">
          <ac:chgData name="RoseAnn Guttierrez" userId="a0543d5b-7b83-474b-81d6-8fdef3e17c45" providerId="ADAL" clId="{DE293EC2-1322-46EB-AA11-26A368EED6A9}" dt="2020-08-06T02:31:35.778" v="3117" actId="26606"/>
          <ac:spMkLst>
            <pc:docMk/>
            <pc:sldMk cId="2845689327" sldId="314"/>
            <ac:spMk id="104" creationId="{56065185-5C34-4F86-AA96-AA4D065B0EF4}"/>
          </ac:spMkLst>
        </pc:spChg>
        <pc:spChg chg="add del">
          <ac:chgData name="RoseAnn Guttierrez" userId="a0543d5b-7b83-474b-81d6-8fdef3e17c45" providerId="ADAL" clId="{DE293EC2-1322-46EB-AA11-26A368EED6A9}" dt="2020-08-06T02:31:22.373" v="3116" actId="26606"/>
          <ac:spMkLst>
            <pc:docMk/>
            <pc:sldMk cId="2845689327" sldId="314"/>
            <ac:spMk id="105" creationId="{9DECDBF4-02B6-4BB4-B65B-B8107AD6A9E8}"/>
          </ac:spMkLst>
        </pc:spChg>
        <pc:grpChg chg="del">
          <ac:chgData name="RoseAnn Guttierrez" userId="a0543d5b-7b83-474b-81d6-8fdef3e17c45" providerId="ADAL" clId="{DE293EC2-1322-46EB-AA11-26A368EED6A9}" dt="2020-08-06T02:30:57.402" v="3115" actId="26606"/>
          <ac:grpSpMkLst>
            <pc:docMk/>
            <pc:sldMk cId="2845689327" sldId="314"/>
            <ac:grpSpMk id="73" creationId="{D9912494-7BC7-402C-9245-C3098A8FC1F8}"/>
          </ac:grpSpMkLst>
        </pc:grpChg>
        <pc:graphicFrameChg chg="add">
          <ac:chgData name="RoseAnn Guttierrez" userId="a0543d5b-7b83-474b-81d6-8fdef3e17c45" providerId="ADAL" clId="{DE293EC2-1322-46EB-AA11-26A368EED6A9}" dt="2020-08-06T02:30:57.402" v="3115" actId="26606"/>
          <ac:graphicFrameMkLst>
            <pc:docMk/>
            <pc:sldMk cId="2845689327" sldId="314"/>
            <ac:graphicFrameMk id="97" creationId="{46F21270-A373-441A-B664-94DD751CD3C3}"/>
          </ac:graphicFrameMkLst>
        </pc:graphicFrameChg>
        <pc:picChg chg="del">
          <ac:chgData name="RoseAnn Guttierrez" userId="a0543d5b-7b83-474b-81d6-8fdef3e17c45" providerId="ADAL" clId="{DE293EC2-1322-46EB-AA11-26A368EED6A9}" dt="2020-08-06T02:30:42.568" v="3113" actId="478"/>
          <ac:picMkLst>
            <pc:docMk/>
            <pc:sldMk cId="2845689327" sldId="314"/>
            <ac:picMk id="4" creationId="{105B04E0-D0EB-42D4-BA48-AFC579330479}"/>
          </ac:picMkLst>
        </pc:picChg>
      </pc:sldChg>
      <pc:sldChg chg="modSp add setBg">
        <pc:chgData name="RoseAnn Guttierrez" userId="a0543d5b-7b83-474b-81d6-8fdef3e17c45" providerId="ADAL" clId="{DE293EC2-1322-46EB-AA11-26A368EED6A9}" dt="2020-08-25T04:23:25.384" v="5655" actId="207"/>
        <pc:sldMkLst>
          <pc:docMk/>
          <pc:sldMk cId="3426243855" sldId="314"/>
        </pc:sldMkLst>
        <pc:graphicFrameChg chg="mod">
          <ac:chgData name="RoseAnn Guttierrez" userId="a0543d5b-7b83-474b-81d6-8fdef3e17c45" providerId="ADAL" clId="{DE293EC2-1322-46EB-AA11-26A368EED6A9}" dt="2020-08-25T04:23:25.384" v="5655" actId="207"/>
          <ac:graphicFrameMkLst>
            <pc:docMk/>
            <pc:sldMk cId="3426243855" sldId="314"/>
            <ac:graphicFrameMk id="70" creationId="{95FB5139-9831-425B-9B05-88070E032467}"/>
          </ac:graphicFrameMkLst>
        </pc:graphicFrameChg>
      </pc:sldChg>
      <pc:sldChg chg="delSp add del setBg delDesignElem">
        <pc:chgData name="RoseAnn Guttierrez" userId="a0543d5b-7b83-474b-81d6-8fdef3e17c45" providerId="ADAL" clId="{DE293EC2-1322-46EB-AA11-26A368EED6A9}" dt="2020-08-06T02:35:52.812" v="3156" actId="2696"/>
        <pc:sldMkLst>
          <pc:docMk/>
          <pc:sldMk cId="1815774416" sldId="315"/>
        </pc:sldMkLst>
        <pc:spChg chg="del">
          <ac:chgData name="RoseAnn Guttierrez" userId="a0543d5b-7b83-474b-81d6-8fdef3e17c45" providerId="ADAL" clId="{DE293EC2-1322-46EB-AA11-26A368EED6A9}" dt="2020-08-06T02:35:46.256" v="3155"/>
          <ac:spMkLst>
            <pc:docMk/>
            <pc:sldMk cId="1815774416" sldId="315"/>
            <ac:spMk id="8" creationId="{488333BA-AE6E-427A-9B16-A39C8073F4EB}"/>
          </ac:spMkLst>
        </pc:spChg>
        <pc:spChg chg="del">
          <ac:chgData name="RoseAnn Guttierrez" userId="a0543d5b-7b83-474b-81d6-8fdef3e17c45" providerId="ADAL" clId="{DE293EC2-1322-46EB-AA11-26A368EED6A9}" dt="2020-08-06T02:35:46.256" v="3155"/>
          <ac:spMkLst>
            <pc:docMk/>
            <pc:sldMk cId="1815774416" sldId="315"/>
            <ac:spMk id="10" creationId="{F98ED85F-DCEE-4B50-802E-71A6E3E12B04}"/>
          </ac:spMkLst>
        </pc:spChg>
      </pc:sldChg>
      <pc:sldChg chg="modSp add">
        <pc:chgData name="RoseAnn Guttierrez" userId="a0543d5b-7b83-474b-81d6-8fdef3e17c45" providerId="ADAL" clId="{DE293EC2-1322-46EB-AA11-26A368EED6A9}" dt="2020-08-06T02:44:49.148" v="3334" actId="14100"/>
        <pc:sldMkLst>
          <pc:docMk/>
          <pc:sldMk cId="3274259021" sldId="315"/>
        </pc:sldMkLst>
        <pc:spChg chg="mod">
          <ac:chgData name="RoseAnn Guttierrez" userId="a0543d5b-7b83-474b-81d6-8fdef3e17c45" providerId="ADAL" clId="{DE293EC2-1322-46EB-AA11-26A368EED6A9}" dt="2020-08-06T02:44:49.148" v="3334" actId="14100"/>
          <ac:spMkLst>
            <pc:docMk/>
            <pc:sldMk cId="3274259021" sldId="315"/>
            <ac:spMk id="3" creationId="{277C015F-8397-E342-8B3C-AFC70D8B0B71}"/>
          </ac:spMkLst>
        </pc:spChg>
      </pc:sldChg>
      <pc:sldChg chg="modSp add del">
        <pc:chgData name="RoseAnn Guttierrez" userId="a0543d5b-7b83-474b-81d6-8fdef3e17c45" providerId="ADAL" clId="{DE293EC2-1322-46EB-AA11-26A368EED6A9}" dt="2020-08-19T02:25:03.928" v="3914" actId="2696"/>
        <pc:sldMkLst>
          <pc:docMk/>
          <pc:sldMk cId="602709343" sldId="316"/>
        </pc:sldMkLst>
        <pc:spChg chg="mod">
          <ac:chgData name="RoseAnn Guttierrez" userId="a0543d5b-7b83-474b-81d6-8fdef3e17c45" providerId="ADAL" clId="{DE293EC2-1322-46EB-AA11-26A368EED6A9}" dt="2020-08-11T14:54:29.264" v="3519" actId="20577"/>
          <ac:spMkLst>
            <pc:docMk/>
            <pc:sldMk cId="602709343" sldId="316"/>
            <ac:spMk id="2" creationId="{025B6463-57D8-4F27-84F4-74CB227A26AD}"/>
          </ac:spMkLst>
        </pc:spChg>
        <pc:spChg chg="mod">
          <ac:chgData name="RoseAnn Guttierrez" userId="a0543d5b-7b83-474b-81d6-8fdef3e17c45" providerId="ADAL" clId="{DE293EC2-1322-46EB-AA11-26A368EED6A9}" dt="2020-08-11T14:54:40.245" v="3529" actId="20577"/>
          <ac:spMkLst>
            <pc:docMk/>
            <pc:sldMk cId="602709343" sldId="316"/>
            <ac:spMk id="3" creationId="{FC2741A6-D724-4707-9B67-8C024F26AAB2}"/>
          </ac:spMkLst>
        </pc:spChg>
      </pc:sldChg>
      <pc:sldChg chg="addSp delSp modSp add mod setBg modNotesTx">
        <pc:chgData name="RoseAnn Guttierrez" userId="a0543d5b-7b83-474b-81d6-8fdef3e17c45" providerId="ADAL" clId="{DE293EC2-1322-46EB-AA11-26A368EED6A9}" dt="2020-08-25T04:15:42.313" v="5559" actId="20577"/>
        <pc:sldMkLst>
          <pc:docMk/>
          <pc:sldMk cId="2633515051" sldId="317"/>
        </pc:sldMkLst>
        <pc:spChg chg="del">
          <ac:chgData name="RoseAnn Guttierrez" userId="a0543d5b-7b83-474b-81d6-8fdef3e17c45" providerId="ADAL" clId="{DE293EC2-1322-46EB-AA11-26A368EED6A9}" dt="2020-08-19T02:23:39.802" v="3899"/>
          <ac:spMkLst>
            <pc:docMk/>
            <pc:sldMk cId="2633515051" sldId="317"/>
            <ac:spMk id="2" creationId="{A7A2F756-2173-4271-8B50-1DFF49C5A1E4}"/>
          </ac:spMkLst>
        </pc:spChg>
        <pc:spChg chg="del">
          <ac:chgData name="RoseAnn Guttierrez" userId="a0543d5b-7b83-474b-81d6-8fdef3e17c45" providerId="ADAL" clId="{DE293EC2-1322-46EB-AA11-26A368EED6A9}" dt="2020-08-19T02:23:39.802" v="3899"/>
          <ac:spMkLst>
            <pc:docMk/>
            <pc:sldMk cId="2633515051" sldId="317"/>
            <ac:spMk id="3" creationId="{646CE70C-7A94-417C-A4F2-1C3842D16343}"/>
          </ac:spMkLst>
        </pc:spChg>
        <pc:spChg chg="add mod">
          <ac:chgData name="RoseAnn Guttierrez" userId="a0543d5b-7b83-474b-81d6-8fdef3e17c45" providerId="ADAL" clId="{DE293EC2-1322-46EB-AA11-26A368EED6A9}" dt="2020-08-19T02:24:28.712" v="3913" actId="26606"/>
          <ac:spMkLst>
            <pc:docMk/>
            <pc:sldMk cId="2633515051" sldId="317"/>
            <ac:spMk id="4" creationId="{163458D9-2D4A-4B4F-BAFD-1978C3991B95}"/>
          </ac:spMkLst>
        </pc:spChg>
        <pc:spChg chg="add del mod">
          <ac:chgData name="RoseAnn Guttierrez" userId="a0543d5b-7b83-474b-81d6-8fdef3e17c45" providerId="ADAL" clId="{DE293EC2-1322-46EB-AA11-26A368EED6A9}" dt="2020-08-19T02:24:03.517" v="3912" actId="478"/>
          <ac:spMkLst>
            <pc:docMk/>
            <pc:sldMk cId="2633515051" sldId="317"/>
            <ac:spMk id="5" creationId="{96146CE7-9580-4019-A298-63369F480FD1}"/>
          </ac:spMkLst>
        </pc:spChg>
        <pc:spChg chg="add">
          <ac:chgData name="RoseAnn Guttierrez" userId="a0543d5b-7b83-474b-81d6-8fdef3e17c45" providerId="ADAL" clId="{DE293EC2-1322-46EB-AA11-26A368EED6A9}" dt="2020-08-19T02:24:28.712" v="3913" actId="26606"/>
          <ac:spMkLst>
            <pc:docMk/>
            <pc:sldMk cId="2633515051" sldId="317"/>
            <ac:spMk id="9" creationId="{46F1F2C8-798B-4CCE-A851-94AFAF350BED}"/>
          </ac:spMkLst>
        </pc:spChg>
        <pc:spChg chg="add">
          <ac:chgData name="RoseAnn Guttierrez" userId="a0543d5b-7b83-474b-81d6-8fdef3e17c45" providerId="ADAL" clId="{DE293EC2-1322-46EB-AA11-26A368EED6A9}" dt="2020-08-19T02:24:28.712" v="3913" actId="26606"/>
          <ac:spMkLst>
            <pc:docMk/>
            <pc:sldMk cId="2633515051" sldId="317"/>
            <ac:spMk id="11" creationId="{755E9CD0-04B0-4A3C-B291-AD913379C713}"/>
          </ac:spMkLst>
        </pc:spChg>
        <pc:spChg chg="add">
          <ac:chgData name="RoseAnn Guttierrez" userId="a0543d5b-7b83-474b-81d6-8fdef3e17c45" providerId="ADAL" clId="{DE293EC2-1322-46EB-AA11-26A368EED6A9}" dt="2020-08-19T02:24:28.712" v="3913" actId="26606"/>
          <ac:spMkLst>
            <pc:docMk/>
            <pc:sldMk cId="2633515051" sldId="317"/>
            <ac:spMk id="13" creationId="{1DD8BF3B-6066-418C-8D1A-75C5E396FC04}"/>
          </ac:spMkLst>
        </pc:spChg>
        <pc:spChg chg="add">
          <ac:chgData name="RoseAnn Guttierrez" userId="a0543d5b-7b83-474b-81d6-8fdef3e17c45" providerId="ADAL" clId="{DE293EC2-1322-46EB-AA11-26A368EED6A9}" dt="2020-08-19T02:24:28.712" v="3913" actId="26606"/>
          <ac:spMkLst>
            <pc:docMk/>
            <pc:sldMk cId="2633515051" sldId="317"/>
            <ac:spMk id="15" creationId="{80BC66F9-7A74-4286-AD22-1174052CC22C}"/>
          </ac:spMkLst>
        </pc:spChg>
        <pc:spChg chg="add">
          <ac:chgData name="RoseAnn Guttierrez" userId="a0543d5b-7b83-474b-81d6-8fdef3e17c45" providerId="ADAL" clId="{DE293EC2-1322-46EB-AA11-26A368EED6A9}" dt="2020-08-19T02:24:28.712" v="3913" actId="26606"/>
          <ac:spMkLst>
            <pc:docMk/>
            <pc:sldMk cId="2633515051" sldId="317"/>
            <ac:spMk id="17" creationId="{D8142CC3-2B5C-48E6-9DF0-6C8ACBAF23EF}"/>
          </ac:spMkLst>
        </pc:spChg>
        <pc:spChg chg="add">
          <ac:chgData name="RoseAnn Guttierrez" userId="a0543d5b-7b83-474b-81d6-8fdef3e17c45" providerId="ADAL" clId="{DE293EC2-1322-46EB-AA11-26A368EED6A9}" dt="2020-08-19T02:24:28.712" v="3913" actId="26606"/>
          <ac:spMkLst>
            <pc:docMk/>
            <pc:sldMk cId="2633515051" sldId="317"/>
            <ac:spMk id="21" creationId="{46A89C79-8EF3-4AF9-B3D9-59A883F41C83}"/>
          </ac:spMkLst>
        </pc:spChg>
        <pc:spChg chg="add">
          <ac:chgData name="RoseAnn Guttierrez" userId="a0543d5b-7b83-474b-81d6-8fdef3e17c45" providerId="ADAL" clId="{DE293EC2-1322-46EB-AA11-26A368EED6A9}" dt="2020-08-19T02:24:28.712" v="3913" actId="26606"/>
          <ac:spMkLst>
            <pc:docMk/>
            <pc:sldMk cId="2633515051" sldId="317"/>
            <ac:spMk id="23" creationId="{EFE5CE34-4543-42E5-B82C-1F3D12422CDD}"/>
          </ac:spMkLst>
        </pc:spChg>
        <pc:spChg chg="add">
          <ac:chgData name="RoseAnn Guttierrez" userId="a0543d5b-7b83-474b-81d6-8fdef3e17c45" providerId="ADAL" clId="{DE293EC2-1322-46EB-AA11-26A368EED6A9}" dt="2020-08-19T02:24:28.712" v="3913" actId="26606"/>
          <ac:spMkLst>
            <pc:docMk/>
            <pc:sldMk cId="2633515051" sldId="317"/>
            <ac:spMk id="25" creationId="{72AF41FE-63D7-4695-81D2-66D2510E4486}"/>
          </ac:spMkLst>
        </pc:spChg>
        <pc:cxnChg chg="add">
          <ac:chgData name="RoseAnn Guttierrez" userId="a0543d5b-7b83-474b-81d6-8fdef3e17c45" providerId="ADAL" clId="{DE293EC2-1322-46EB-AA11-26A368EED6A9}" dt="2020-08-19T02:24:28.712" v="3913" actId="26606"/>
          <ac:cxnSpMkLst>
            <pc:docMk/>
            <pc:sldMk cId="2633515051" sldId="317"/>
            <ac:cxnSpMk id="19" creationId="{7B2D303B-3DD0-4319-9EAD-361847FEC71D}"/>
          </ac:cxnSpMkLst>
        </pc:cxnChg>
      </pc:sldChg>
      <pc:sldChg chg="modSp add del ord">
        <pc:chgData name="RoseAnn Guttierrez" userId="a0543d5b-7b83-474b-81d6-8fdef3e17c45" providerId="ADAL" clId="{DE293EC2-1322-46EB-AA11-26A368EED6A9}" dt="2020-08-25T02:48:19.901" v="4772" actId="2696"/>
        <pc:sldMkLst>
          <pc:docMk/>
          <pc:sldMk cId="3310572409" sldId="318"/>
        </pc:sldMkLst>
        <pc:spChg chg="mod">
          <ac:chgData name="RoseAnn Guttierrez" userId="a0543d5b-7b83-474b-81d6-8fdef3e17c45" providerId="ADAL" clId="{DE293EC2-1322-46EB-AA11-26A368EED6A9}" dt="2020-08-25T02:46:22.150" v="4758" actId="20577"/>
          <ac:spMkLst>
            <pc:docMk/>
            <pc:sldMk cId="3310572409" sldId="318"/>
            <ac:spMk id="2" creationId="{D9AC6183-CCBD-4D75-A018-8CFCD2C8CC69}"/>
          </ac:spMkLst>
        </pc:spChg>
        <pc:spChg chg="mod">
          <ac:chgData name="RoseAnn Guttierrez" userId="a0543d5b-7b83-474b-81d6-8fdef3e17c45" providerId="ADAL" clId="{DE293EC2-1322-46EB-AA11-26A368EED6A9}" dt="2020-08-25T02:47:44.800" v="4764" actId="5793"/>
          <ac:spMkLst>
            <pc:docMk/>
            <pc:sldMk cId="3310572409" sldId="318"/>
            <ac:spMk id="3" creationId="{34DAA655-D2E4-4807-A614-27339249B5AA}"/>
          </ac:spMkLst>
        </pc:spChg>
      </pc:sldChg>
      <pc:sldChg chg="addSp delSp modSp add mod setBg">
        <pc:chgData name="RoseAnn Guttierrez" userId="a0543d5b-7b83-474b-81d6-8fdef3e17c45" providerId="ADAL" clId="{DE293EC2-1322-46EB-AA11-26A368EED6A9}" dt="2020-08-25T03:14:15.597" v="4938" actId="2711"/>
        <pc:sldMkLst>
          <pc:docMk/>
          <pc:sldMk cId="3572771984" sldId="318"/>
        </pc:sldMkLst>
        <pc:spChg chg="mod">
          <ac:chgData name="RoseAnn Guttierrez" userId="a0543d5b-7b83-474b-81d6-8fdef3e17c45" providerId="ADAL" clId="{DE293EC2-1322-46EB-AA11-26A368EED6A9}" dt="2020-08-25T03:14:15.597" v="4938" actId="2711"/>
          <ac:spMkLst>
            <pc:docMk/>
            <pc:sldMk cId="3572771984" sldId="318"/>
            <ac:spMk id="2" creationId="{274D5BB4-6BFF-4C5E-93F4-5DDCA0A29811}"/>
          </ac:spMkLst>
        </pc:spChg>
        <pc:spChg chg="del mod">
          <ac:chgData name="RoseAnn Guttierrez" userId="a0543d5b-7b83-474b-81d6-8fdef3e17c45" providerId="ADAL" clId="{DE293EC2-1322-46EB-AA11-26A368EED6A9}" dt="2020-08-25T03:04:42.610" v="4922" actId="478"/>
          <ac:spMkLst>
            <pc:docMk/>
            <pc:sldMk cId="3572771984" sldId="318"/>
            <ac:spMk id="3" creationId="{777CFFEA-8702-4123-B12D-B44B90CBD0C4}"/>
          </ac:spMkLst>
        </pc:spChg>
        <pc:spChg chg="add del mod">
          <ac:chgData name="RoseAnn Guttierrez" userId="a0543d5b-7b83-474b-81d6-8fdef3e17c45" providerId="ADAL" clId="{DE293EC2-1322-46EB-AA11-26A368EED6A9}" dt="2020-08-25T03:04:45.630" v="4923" actId="478"/>
          <ac:spMkLst>
            <pc:docMk/>
            <pc:sldMk cId="3572771984" sldId="318"/>
            <ac:spMk id="5" creationId="{265EBAD5-3D5C-4C57-B7C3-232DDA88F6AD}"/>
          </ac:spMkLst>
        </pc:spChg>
        <pc:spChg chg="add del">
          <ac:chgData name="RoseAnn Guttierrez" userId="a0543d5b-7b83-474b-81d6-8fdef3e17c45" providerId="ADAL" clId="{DE293EC2-1322-46EB-AA11-26A368EED6A9}" dt="2020-08-25T03:01:51.462" v="4911" actId="26606"/>
          <ac:spMkLst>
            <pc:docMk/>
            <pc:sldMk cId="3572771984" sldId="318"/>
            <ac:spMk id="8" creationId="{12516CFA-65A7-4E78-BAF2-F437E0567C8B}"/>
          </ac:spMkLst>
        </pc:spChg>
        <pc:spChg chg="add del">
          <ac:chgData name="RoseAnn Guttierrez" userId="a0543d5b-7b83-474b-81d6-8fdef3e17c45" providerId="ADAL" clId="{DE293EC2-1322-46EB-AA11-26A368EED6A9}" dt="2020-08-25T03:01:51.462" v="4911" actId="26606"/>
          <ac:spMkLst>
            <pc:docMk/>
            <pc:sldMk cId="3572771984" sldId="318"/>
            <ac:spMk id="10" creationId="{64583843-30E4-4091-87E1-A4A4965105EA}"/>
          </ac:spMkLst>
        </pc:spChg>
        <pc:spChg chg="add del">
          <ac:chgData name="RoseAnn Guttierrez" userId="a0543d5b-7b83-474b-81d6-8fdef3e17c45" providerId="ADAL" clId="{DE293EC2-1322-46EB-AA11-26A368EED6A9}" dt="2020-08-25T03:01:48.607" v="4908" actId="26606"/>
          <ac:spMkLst>
            <pc:docMk/>
            <pc:sldMk cId="3572771984" sldId="318"/>
            <ac:spMk id="27" creationId="{3B854194-185D-494D-905C-7C7CB2E30F6E}"/>
          </ac:spMkLst>
        </pc:spChg>
        <pc:spChg chg="add del">
          <ac:chgData name="RoseAnn Guttierrez" userId="a0543d5b-7b83-474b-81d6-8fdef3e17c45" providerId="ADAL" clId="{DE293EC2-1322-46EB-AA11-26A368EED6A9}" dt="2020-08-25T03:01:48.607" v="4908" actId="26606"/>
          <ac:spMkLst>
            <pc:docMk/>
            <pc:sldMk cId="3572771984" sldId="318"/>
            <ac:spMk id="29" creationId="{B4F5FA0D-0104-4987-8241-EFF7C85B88DE}"/>
          </ac:spMkLst>
        </pc:spChg>
        <pc:spChg chg="add del">
          <ac:chgData name="RoseAnn Guttierrez" userId="a0543d5b-7b83-474b-81d6-8fdef3e17c45" providerId="ADAL" clId="{DE293EC2-1322-46EB-AA11-26A368EED6A9}" dt="2020-08-25T03:01:51.447" v="4910" actId="26606"/>
          <ac:spMkLst>
            <pc:docMk/>
            <pc:sldMk cId="3572771984" sldId="318"/>
            <ac:spMk id="33" creationId="{907EF6B7-1338-4443-8C46-6A318D952DFD}"/>
          </ac:spMkLst>
        </pc:spChg>
        <pc:spChg chg="add del">
          <ac:chgData name="RoseAnn Guttierrez" userId="a0543d5b-7b83-474b-81d6-8fdef3e17c45" providerId="ADAL" clId="{DE293EC2-1322-46EB-AA11-26A368EED6A9}" dt="2020-08-25T03:01:51.447" v="4910" actId="26606"/>
          <ac:spMkLst>
            <pc:docMk/>
            <pc:sldMk cId="3572771984" sldId="318"/>
            <ac:spMk id="34" creationId="{DAAE4CDD-124C-4DCF-9584-B6033B545DD5}"/>
          </ac:spMkLst>
        </pc:spChg>
        <pc:spChg chg="add del">
          <ac:chgData name="RoseAnn Guttierrez" userId="a0543d5b-7b83-474b-81d6-8fdef3e17c45" providerId="ADAL" clId="{DE293EC2-1322-46EB-AA11-26A368EED6A9}" dt="2020-08-25T03:01:51.447" v="4910" actId="26606"/>
          <ac:spMkLst>
            <pc:docMk/>
            <pc:sldMk cId="3572771984" sldId="318"/>
            <ac:spMk id="35" creationId="{081E4A58-353D-44AE-B2FC-2A74E2E400F7}"/>
          </ac:spMkLst>
        </pc:spChg>
        <pc:spChg chg="add del">
          <ac:chgData name="RoseAnn Guttierrez" userId="a0543d5b-7b83-474b-81d6-8fdef3e17c45" providerId="ADAL" clId="{DE293EC2-1322-46EB-AA11-26A368EED6A9}" dt="2020-08-25T03:02:07.094" v="4912" actId="26606"/>
          <ac:spMkLst>
            <pc:docMk/>
            <pc:sldMk cId="3572771984" sldId="318"/>
            <ac:spMk id="37" creationId="{3B854194-185D-494D-905C-7C7CB2E30F6E}"/>
          </ac:spMkLst>
        </pc:spChg>
        <pc:spChg chg="add del">
          <ac:chgData name="RoseAnn Guttierrez" userId="a0543d5b-7b83-474b-81d6-8fdef3e17c45" providerId="ADAL" clId="{DE293EC2-1322-46EB-AA11-26A368EED6A9}" dt="2020-08-25T03:02:07.094" v="4912" actId="26606"/>
          <ac:spMkLst>
            <pc:docMk/>
            <pc:sldMk cId="3572771984" sldId="318"/>
            <ac:spMk id="38" creationId="{B4F5FA0D-0104-4987-8241-EFF7C85B88DE}"/>
          </ac:spMkLst>
        </pc:spChg>
        <pc:spChg chg="add del">
          <ac:chgData name="RoseAnn Guttierrez" userId="a0543d5b-7b83-474b-81d6-8fdef3e17c45" providerId="ADAL" clId="{DE293EC2-1322-46EB-AA11-26A368EED6A9}" dt="2020-08-25T03:02:40.234" v="4913" actId="26606"/>
          <ac:spMkLst>
            <pc:docMk/>
            <pc:sldMk cId="3572771984" sldId="318"/>
            <ac:spMk id="44" creationId="{01C9CC24-B375-4226-BF2B-61FADBBA696A}"/>
          </ac:spMkLst>
        </pc:spChg>
        <pc:spChg chg="add del">
          <ac:chgData name="RoseAnn Guttierrez" userId="a0543d5b-7b83-474b-81d6-8fdef3e17c45" providerId="ADAL" clId="{DE293EC2-1322-46EB-AA11-26A368EED6A9}" dt="2020-08-25T03:02:40.234" v="4913" actId="26606"/>
          <ac:spMkLst>
            <pc:docMk/>
            <pc:sldMk cId="3572771984" sldId="318"/>
            <ac:spMk id="46" creationId="{CD70A28E-4FD8-4474-A206-E15B5EBB303F}"/>
          </ac:spMkLst>
        </pc:spChg>
        <pc:spChg chg="add del">
          <ac:chgData name="RoseAnn Guttierrez" userId="a0543d5b-7b83-474b-81d6-8fdef3e17c45" providerId="ADAL" clId="{DE293EC2-1322-46EB-AA11-26A368EED6A9}" dt="2020-08-25T03:03:17.680" v="4915" actId="26606"/>
          <ac:spMkLst>
            <pc:docMk/>
            <pc:sldMk cId="3572771984" sldId="318"/>
            <ac:spMk id="53" creationId="{16F9E488-0718-4E1E-9D12-26779F606252}"/>
          </ac:spMkLst>
        </pc:spChg>
        <pc:spChg chg="add del">
          <ac:chgData name="RoseAnn Guttierrez" userId="a0543d5b-7b83-474b-81d6-8fdef3e17c45" providerId="ADAL" clId="{DE293EC2-1322-46EB-AA11-26A368EED6A9}" dt="2020-08-25T03:03:17.680" v="4915" actId="26606"/>
          <ac:spMkLst>
            <pc:docMk/>
            <pc:sldMk cId="3572771984" sldId="318"/>
            <ac:spMk id="55" creationId="{D20AEB5B-DFC7-42B4-9FAA-6B95E01D0FCE}"/>
          </ac:spMkLst>
        </pc:spChg>
        <pc:spChg chg="add mod">
          <ac:chgData name="RoseAnn Guttierrez" userId="a0543d5b-7b83-474b-81d6-8fdef3e17c45" providerId="ADAL" clId="{DE293EC2-1322-46EB-AA11-26A368EED6A9}" dt="2020-08-25T03:06:29.135" v="4932" actId="1076"/>
          <ac:spMkLst>
            <pc:docMk/>
            <pc:sldMk cId="3572771984" sldId="318"/>
            <ac:spMk id="65" creationId="{97A69C3E-199D-4C4A-B1F0-DB8258590735}"/>
          </ac:spMkLst>
        </pc:spChg>
        <pc:spChg chg="add del">
          <ac:chgData name="RoseAnn Guttierrez" userId="a0543d5b-7b83-474b-81d6-8fdef3e17c45" providerId="ADAL" clId="{DE293EC2-1322-46EB-AA11-26A368EED6A9}" dt="2020-08-25T03:04:15.440" v="4918" actId="26606"/>
          <ac:spMkLst>
            <pc:docMk/>
            <pc:sldMk cId="3572771984" sldId="318"/>
            <ac:spMk id="68" creationId="{5E39A796-BE83-48B1-B33F-35C4A32AAB57}"/>
          </ac:spMkLst>
        </pc:spChg>
        <pc:spChg chg="add del">
          <ac:chgData name="RoseAnn Guttierrez" userId="a0543d5b-7b83-474b-81d6-8fdef3e17c45" providerId="ADAL" clId="{DE293EC2-1322-46EB-AA11-26A368EED6A9}" dt="2020-08-25T03:04:15.440" v="4918" actId="26606"/>
          <ac:spMkLst>
            <pc:docMk/>
            <pc:sldMk cId="3572771984" sldId="318"/>
            <ac:spMk id="70" creationId="{72F84B47-E267-4194-8194-831DB7B5547F}"/>
          </ac:spMkLst>
        </pc:spChg>
        <pc:spChg chg="add del">
          <ac:chgData name="RoseAnn Guttierrez" userId="a0543d5b-7b83-474b-81d6-8fdef3e17c45" providerId="ADAL" clId="{DE293EC2-1322-46EB-AA11-26A368EED6A9}" dt="2020-08-25T03:04:15.440" v="4917" actId="26606"/>
          <ac:spMkLst>
            <pc:docMk/>
            <pc:sldMk cId="3572771984" sldId="318"/>
            <ac:spMk id="75" creationId="{0D7B6173-1D58-48E2-83CF-37350F315F75}"/>
          </ac:spMkLst>
        </pc:spChg>
        <pc:spChg chg="add del">
          <ac:chgData name="RoseAnn Guttierrez" userId="a0543d5b-7b83-474b-81d6-8fdef3e17c45" providerId="ADAL" clId="{DE293EC2-1322-46EB-AA11-26A368EED6A9}" dt="2020-08-25T03:04:15.440" v="4917" actId="26606"/>
          <ac:spMkLst>
            <pc:docMk/>
            <pc:sldMk cId="3572771984" sldId="318"/>
            <ac:spMk id="77" creationId="{35D813D1-BA6B-40B4-A101-04BB89445561}"/>
          </ac:spMkLst>
        </pc:spChg>
        <pc:spChg chg="add del">
          <ac:chgData name="RoseAnn Guttierrez" userId="a0543d5b-7b83-474b-81d6-8fdef3e17c45" providerId="ADAL" clId="{DE293EC2-1322-46EB-AA11-26A368EED6A9}" dt="2020-08-25T03:04:15.440" v="4917" actId="26606"/>
          <ac:spMkLst>
            <pc:docMk/>
            <pc:sldMk cId="3572771984" sldId="318"/>
            <ac:spMk id="81" creationId="{21BDEC81-16A7-4451-B893-C15000083B77}"/>
          </ac:spMkLst>
        </pc:spChg>
        <pc:spChg chg="add del">
          <ac:chgData name="RoseAnn Guttierrez" userId="a0543d5b-7b83-474b-81d6-8fdef3e17c45" providerId="ADAL" clId="{DE293EC2-1322-46EB-AA11-26A368EED6A9}" dt="2020-08-25T03:04:15.440" v="4917" actId="26606"/>
          <ac:spMkLst>
            <pc:docMk/>
            <pc:sldMk cId="3572771984" sldId="318"/>
            <ac:spMk id="83" creationId="{AEA3DFA5-2D7B-4989-8ED7-8321EC114CF1}"/>
          </ac:spMkLst>
        </pc:spChg>
        <pc:spChg chg="add del">
          <ac:chgData name="RoseAnn Guttierrez" userId="a0543d5b-7b83-474b-81d6-8fdef3e17c45" providerId="ADAL" clId="{DE293EC2-1322-46EB-AA11-26A368EED6A9}" dt="2020-08-25T03:05:56.414" v="4930" actId="26606"/>
          <ac:spMkLst>
            <pc:docMk/>
            <pc:sldMk cId="3572771984" sldId="318"/>
            <ac:spMk id="85" creationId="{5E39A796-BE83-48B1-B33F-35C4A32AAB57}"/>
          </ac:spMkLst>
        </pc:spChg>
        <pc:spChg chg="add del">
          <ac:chgData name="RoseAnn Guttierrez" userId="a0543d5b-7b83-474b-81d6-8fdef3e17c45" providerId="ADAL" clId="{DE293EC2-1322-46EB-AA11-26A368EED6A9}" dt="2020-08-25T03:05:56.414" v="4930" actId="26606"/>
          <ac:spMkLst>
            <pc:docMk/>
            <pc:sldMk cId="3572771984" sldId="318"/>
            <ac:spMk id="86" creationId="{72F84B47-E267-4194-8194-831DB7B5547F}"/>
          </ac:spMkLst>
        </pc:spChg>
        <pc:spChg chg="add del">
          <ac:chgData name="RoseAnn Guttierrez" userId="a0543d5b-7b83-474b-81d6-8fdef3e17c45" providerId="ADAL" clId="{DE293EC2-1322-46EB-AA11-26A368EED6A9}" dt="2020-08-25T03:06:17.435" v="4931" actId="26606"/>
          <ac:spMkLst>
            <pc:docMk/>
            <pc:sldMk cId="3572771984" sldId="318"/>
            <ac:spMk id="91" creationId="{AFA67CD3-AB4E-4A7A-BEB8-53C445D8C44E}"/>
          </ac:spMkLst>
        </pc:spChg>
        <pc:spChg chg="add del">
          <ac:chgData name="RoseAnn Guttierrez" userId="a0543d5b-7b83-474b-81d6-8fdef3e17c45" providerId="ADAL" clId="{DE293EC2-1322-46EB-AA11-26A368EED6A9}" dt="2020-08-25T03:06:17.435" v="4931" actId="26606"/>
          <ac:spMkLst>
            <pc:docMk/>
            <pc:sldMk cId="3572771984" sldId="318"/>
            <ac:spMk id="95" creationId="{339C8D78-A644-462F-B674-F440635E5353}"/>
          </ac:spMkLst>
        </pc:spChg>
        <pc:spChg chg="add">
          <ac:chgData name="RoseAnn Guttierrez" userId="a0543d5b-7b83-474b-81d6-8fdef3e17c45" providerId="ADAL" clId="{DE293EC2-1322-46EB-AA11-26A368EED6A9}" dt="2020-08-25T03:06:17.435" v="4931" actId="26606"/>
          <ac:spMkLst>
            <pc:docMk/>
            <pc:sldMk cId="3572771984" sldId="318"/>
            <ac:spMk id="100" creationId="{92468898-5A6E-4D55-85EC-308E785EE06C}"/>
          </ac:spMkLst>
        </pc:spChg>
        <pc:spChg chg="add">
          <ac:chgData name="RoseAnn Guttierrez" userId="a0543d5b-7b83-474b-81d6-8fdef3e17c45" providerId="ADAL" clId="{DE293EC2-1322-46EB-AA11-26A368EED6A9}" dt="2020-08-25T03:06:17.435" v="4931" actId="26606"/>
          <ac:spMkLst>
            <pc:docMk/>
            <pc:sldMk cId="3572771984" sldId="318"/>
            <ac:spMk id="102" creationId="{3E23A947-2D45-4208-AE2B-64948C87A3EB}"/>
          </ac:spMkLst>
        </pc:spChg>
        <pc:spChg chg="add">
          <ac:chgData name="RoseAnn Guttierrez" userId="a0543d5b-7b83-474b-81d6-8fdef3e17c45" providerId="ADAL" clId="{DE293EC2-1322-46EB-AA11-26A368EED6A9}" dt="2020-08-25T03:06:17.435" v="4931" actId="26606"/>
          <ac:spMkLst>
            <pc:docMk/>
            <pc:sldMk cId="3572771984" sldId="318"/>
            <ac:spMk id="104" creationId="{E5BBB0F9-6A59-4D02-A9C7-A2D6516684CE}"/>
          </ac:spMkLst>
        </pc:spChg>
        <pc:grpChg chg="add del">
          <ac:chgData name="RoseAnn Guttierrez" userId="a0543d5b-7b83-474b-81d6-8fdef3e17c45" providerId="ADAL" clId="{DE293EC2-1322-46EB-AA11-26A368EED6A9}" dt="2020-08-25T03:01:51.462" v="4911" actId="26606"/>
          <ac:grpSpMkLst>
            <pc:docMk/>
            <pc:sldMk cId="3572771984" sldId="318"/>
            <ac:grpSpMk id="12" creationId="{AE0D2D7F-1DF5-4798-9E63-A71E2D15886B}"/>
          </ac:grpSpMkLst>
        </pc:grpChg>
        <pc:grpChg chg="add del">
          <ac:chgData name="RoseAnn Guttierrez" userId="a0543d5b-7b83-474b-81d6-8fdef3e17c45" providerId="ADAL" clId="{DE293EC2-1322-46EB-AA11-26A368EED6A9}" dt="2020-08-25T03:01:51.462" v="4911" actId="26606"/>
          <ac:grpSpMkLst>
            <pc:docMk/>
            <pc:sldMk cId="3572771984" sldId="318"/>
            <ac:grpSpMk id="18" creationId="{E7D4F600-F737-4482-BC99-1E1FFC82630C}"/>
          </ac:grpSpMkLst>
        </pc:grpChg>
        <pc:grpChg chg="add mod ord">
          <ac:chgData name="RoseAnn Guttierrez" userId="a0543d5b-7b83-474b-81d6-8fdef3e17c45" providerId="ADAL" clId="{DE293EC2-1322-46EB-AA11-26A368EED6A9}" dt="2020-08-25T03:06:17.435" v="4931" actId="26606"/>
          <ac:grpSpMkLst>
            <pc:docMk/>
            <pc:sldMk cId="3572771984" sldId="318"/>
            <ac:grpSpMk id="36" creationId="{0E1C8ABB-C217-4441-962E-28AFE7D9F365}"/>
          </ac:grpSpMkLst>
        </pc:grpChg>
        <pc:grpChg chg="add del">
          <ac:chgData name="RoseAnn Guttierrez" userId="a0543d5b-7b83-474b-81d6-8fdef3e17c45" providerId="ADAL" clId="{DE293EC2-1322-46EB-AA11-26A368EED6A9}" dt="2020-08-25T03:03:17.680" v="4915" actId="26606"/>
          <ac:grpSpMkLst>
            <pc:docMk/>
            <pc:sldMk cId="3572771984" sldId="318"/>
            <ac:grpSpMk id="57" creationId="{64B93721-934F-4F1E-A868-0B2BA110D3B5}"/>
          </ac:grpSpMkLst>
        </pc:grpChg>
        <pc:picChg chg="add del">
          <ac:chgData name="RoseAnn Guttierrez" userId="a0543d5b-7b83-474b-81d6-8fdef3e17c45" providerId="ADAL" clId="{DE293EC2-1322-46EB-AA11-26A368EED6A9}" dt="2020-08-25T03:01:48.607" v="4908" actId="26606"/>
          <ac:picMkLst>
            <pc:docMk/>
            <pc:sldMk cId="3572771984" sldId="318"/>
            <ac:picMk id="31" creationId="{2897127E-6CEF-446C-BE87-93B7C46E49D1}"/>
          </ac:picMkLst>
        </pc:picChg>
        <pc:picChg chg="add del">
          <ac:chgData name="RoseAnn Guttierrez" userId="a0543d5b-7b83-474b-81d6-8fdef3e17c45" providerId="ADAL" clId="{DE293EC2-1322-46EB-AA11-26A368EED6A9}" dt="2020-08-25T03:02:07.094" v="4912" actId="26606"/>
          <ac:picMkLst>
            <pc:docMk/>
            <pc:sldMk cId="3572771984" sldId="318"/>
            <ac:picMk id="39" creationId="{2897127E-6CEF-446C-BE87-93B7C46E49D1}"/>
          </ac:picMkLst>
        </pc:picChg>
        <pc:picChg chg="add del">
          <ac:chgData name="RoseAnn Guttierrez" userId="a0543d5b-7b83-474b-81d6-8fdef3e17c45" providerId="ADAL" clId="{DE293EC2-1322-46EB-AA11-26A368EED6A9}" dt="2020-08-25T03:02:40.234" v="4913" actId="26606"/>
          <ac:picMkLst>
            <pc:docMk/>
            <pc:sldMk cId="3572771984" sldId="318"/>
            <ac:picMk id="48" creationId="{39647E21-5366-4638-AC97-D8CD4111EB57}"/>
          </ac:picMkLst>
        </pc:picChg>
        <pc:picChg chg="add del mod">
          <ac:chgData name="RoseAnn Guttierrez" userId="a0543d5b-7b83-474b-81d6-8fdef3e17c45" providerId="ADAL" clId="{DE293EC2-1322-46EB-AA11-26A368EED6A9}" dt="2020-08-25T03:05:41.412" v="4929" actId="478"/>
          <ac:picMkLst>
            <pc:docMk/>
            <pc:sldMk cId="3572771984" sldId="318"/>
            <ac:picMk id="64" creationId="{DB8B8725-DBA2-463B-904A-45E03577E7C2}"/>
          </ac:picMkLst>
        </pc:picChg>
        <pc:picChg chg="add mod">
          <ac:chgData name="RoseAnn Guttierrez" userId="a0543d5b-7b83-474b-81d6-8fdef3e17c45" providerId="ADAL" clId="{DE293EC2-1322-46EB-AA11-26A368EED6A9}" dt="2020-08-25T03:07:09.088" v="4934" actId="1076"/>
          <ac:picMkLst>
            <pc:docMk/>
            <pc:sldMk cId="3572771984" sldId="318"/>
            <ac:picMk id="69" creationId="{C78DD3CB-D9C4-4F31-859B-0A6FC348A7F5}"/>
          </ac:picMkLst>
        </pc:picChg>
        <pc:picChg chg="add del">
          <ac:chgData name="RoseAnn Guttierrez" userId="a0543d5b-7b83-474b-81d6-8fdef3e17c45" providerId="ADAL" clId="{DE293EC2-1322-46EB-AA11-26A368EED6A9}" dt="2020-08-25T03:04:15.440" v="4917" actId="26606"/>
          <ac:picMkLst>
            <pc:docMk/>
            <pc:sldMk cId="3572771984" sldId="318"/>
            <ac:picMk id="79" creationId="{B0DAC8FB-A162-44E3-A606-C855A03A5B09}"/>
          </ac:picMkLst>
        </pc:picChg>
        <pc:picChg chg="add del">
          <ac:chgData name="RoseAnn Guttierrez" userId="a0543d5b-7b83-474b-81d6-8fdef3e17c45" providerId="ADAL" clId="{DE293EC2-1322-46EB-AA11-26A368EED6A9}" dt="2020-08-25T03:06:17.435" v="4931" actId="26606"/>
          <ac:picMkLst>
            <pc:docMk/>
            <pc:sldMk cId="3572771984" sldId="318"/>
            <ac:picMk id="93" creationId="{07CF545F-9C2E-4446-97CD-AD92990C2B68}"/>
          </ac:picMkLst>
        </pc:picChg>
      </pc:sldChg>
      <pc:sldChg chg="addSp delSp modSp add del mod ord setBg setClrOvrMap modNotesTx">
        <pc:chgData name="RoseAnn Guttierrez" userId="a0543d5b-7b83-474b-81d6-8fdef3e17c45" providerId="ADAL" clId="{DE293EC2-1322-46EB-AA11-26A368EED6A9}" dt="2020-08-25T16:24:08.024" v="6981" actId="1076"/>
        <pc:sldMkLst>
          <pc:docMk/>
          <pc:sldMk cId="1275001053" sldId="319"/>
        </pc:sldMkLst>
        <pc:spChg chg="mod">
          <ac:chgData name="RoseAnn Guttierrez" userId="a0543d5b-7b83-474b-81d6-8fdef3e17c45" providerId="ADAL" clId="{DE293EC2-1322-46EB-AA11-26A368EED6A9}" dt="2020-08-25T05:09:58.206" v="6338" actId="207"/>
          <ac:spMkLst>
            <pc:docMk/>
            <pc:sldMk cId="1275001053" sldId="319"/>
            <ac:spMk id="2" creationId="{8CB7DDE8-503C-4930-914F-832163CA3659}"/>
          </ac:spMkLst>
        </pc:spChg>
        <pc:spChg chg="mod ord">
          <ac:chgData name="RoseAnn Guttierrez" userId="a0543d5b-7b83-474b-81d6-8fdef3e17c45" providerId="ADAL" clId="{DE293EC2-1322-46EB-AA11-26A368EED6A9}" dt="2020-08-25T16:24:08.024" v="6981" actId="1076"/>
          <ac:spMkLst>
            <pc:docMk/>
            <pc:sldMk cId="1275001053" sldId="319"/>
            <ac:spMk id="3" creationId="{16AE3E44-D522-4536-A22D-7EBF0BE4F32C}"/>
          </ac:spMkLst>
        </pc:spChg>
        <pc:spChg chg="add del mod">
          <ac:chgData name="RoseAnn Guttierrez" userId="a0543d5b-7b83-474b-81d6-8fdef3e17c45" providerId="ADAL" clId="{DE293EC2-1322-46EB-AA11-26A368EED6A9}" dt="2020-08-25T03:47:30.961" v="5061" actId="478"/>
          <ac:spMkLst>
            <pc:docMk/>
            <pc:sldMk cId="1275001053" sldId="319"/>
            <ac:spMk id="4" creationId="{B43DD3E6-B1EF-4877-8FDE-3069D531423D}"/>
          </ac:spMkLst>
        </pc:spChg>
        <pc:spChg chg="add mod">
          <ac:chgData name="RoseAnn Guttierrez" userId="a0543d5b-7b83-474b-81d6-8fdef3e17c45" providerId="ADAL" clId="{DE293EC2-1322-46EB-AA11-26A368EED6A9}" dt="2020-08-25T05:36:07.653" v="6851" actId="1076"/>
          <ac:spMkLst>
            <pc:docMk/>
            <pc:sldMk cId="1275001053" sldId="319"/>
            <ac:spMk id="8" creationId="{7C9539D9-D68C-4266-A89D-533DFCA2719F}"/>
          </ac:spMkLst>
        </pc:spChg>
        <pc:spChg chg="add del">
          <ac:chgData name="RoseAnn Guttierrez" userId="a0543d5b-7b83-474b-81d6-8fdef3e17c45" providerId="ADAL" clId="{DE293EC2-1322-46EB-AA11-26A368EED6A9}" dt="2020-08-25T03:51:49.264" v="5065" actId="26606"/>
          <ac:spMkLst>
            <pc:docMk/>
            <pc:sldMk cId="1275001053" sldId="319"/>
            <ac:spMk id="10" creationId="{C7FA33FF-088D-4F16-95A2-2C64D353DEA8}"/>
          </ac:spMkLst>
        </pc:spChg>
        <pc:spChg chg="add del">
          <ac:chgData name="RoseAnn Guttierrez" userId="a0543d5b-7b83-474b-81d6-8fdef3e17c45" providerId="ADAL" clId="{DE293EC2-1322-46EB-AA11-26A368EED6A9}" dt="2020-08-25T03:51:49.264" v="5065" actId="26606"/>
          <ac:spMkLst>
            <pc:docMk/>
            <pc:sldMk cId="1275001053" sldId="319"/>
            <ac:spMk id="12" creationId="{A376EFB1-01CF-419F-ABF1-2AF02BBFCBD1}"/>
          </ac:spMkLst>
        </pc:spChg>
        <pc:spChg chg="add del">
          <ac:chgData name="RoseAnn Guttierrez" userId="a0543d5b-7b83-474b-81d6-8fdef3e17c45" providerId="ADAL" clId="{DE293EC2-1322-46EB-AA11-26A368EED6A9}" dt="2020-08-25T03:51:49.264" v="5065" actId="26606"/>
          <ac:spMkLst>
            <pc:docMk/>
            <pc:sldMk cId="1275001053" sldId="319"/>
            <ac:spMk id="14" creationId="{FF9DEA15-78BD-4750-AA18-B9F28A6D5AB8}"/>
          </ac:spMkLst>
        </pc:spChg>
        <pc:spChg chg="add del">
          <ac:chgData name="RoseAnn Guttierrez" userId="a0543d5b-7b83-474b-81d6-8fdef3e17c45" providerId="ADAL" clId="{DE293EC2-1322-46EB-AA11-26A368EED6A9}" dt="2020-08-25T03:51:57.055" v="5067" actId="26606"/>
          <ac:spMkLst>
            <pc:docMk/>
            <pc:sldMk cId="1275001053" sldId="319"/>
            <ac:spMk id="16" creationId="{3873B707-463F-40B0-8227-E8CC6C67EB25}"/>
          </ac:spMkLst>
        </pc:spChg>
        <pc:spChg chg="add del">
          <ac:chgData name="RoseAnn Guttierrez" userId="a0543d5b-7b83-474b-81d6-8fdef3e17c45" providerId="ADAL" clId="{DE293EC2-1322-46EB-AA11-26A368EED6A9}" dt="2020-08-25T03:51:57.055" v="5067" actId="26606"/>
          <ac:spMkLst>
            <pc:docMk/>
            <pc:sldMk cId="1275001053" sldId="319"/>
            <ac:spMk id="17" creationId="{201CC55D-ED54-4C5C-95E6-10947BD1103B}"/>
          </ac:spMkLst>
        </pc:spChg>
        <pc:spChg chg="add del">
          <ac:chgData name="RoseAnn Guttierrez" userId="a0543d5b-7b83-474b-81d6-8fdef3e17c45" providerId="ADAL" clId="{DE293EC2-1322-46EB-AA11-26A368EED6A9}" dt="2020-08-25T03:51:57.055" v="5067" actId="26606"/>
          <ac:spMkLst>
            <pc:docMk/>
            <pc:sldMk cId="1275001053" sldId="319"/>
            <ac:spMk id="18" creationId="{C13237C8-E62C-4F0D-A318-BD6FB6C2D138}"/>
          </ac:spMkLst>
        </pc:spChg>
        <pc:spChg chg="add del">
          <ac:chgData name="RoseAnn Guttierrez" userId="a0543d5b-7b83-474b-81d6-8fdef3e17c45" providerId="ADAL" clId="{DE293EC2-1322-46EB-AA11-26A368EED6A9}" dt="2020-08-25T03:51:57.055" v="5067" actId="26606"/>
          <ac:spMkLst>
            <pc:docMk/>
            <pc:sldMk cId="1275001053" sldId="319"/>
            <ac:spMk id="20" creationId="{19C9EAEA-39D0-4B0E-A0EB-51E7B26740B1}"/>
          </ac:spMkLst>
        </pc:spChg>
        <pc:spChg chg="add">
          <ac:chgData name="RoseAnn Guttierrez" userId="a0543d5b-7b83-474b-81d6-8fdef3e17c45" providerId="ADAL" clId="{DE293EC2-1322-46EB-AA11-26A368EED6A9}" dt="2020-08-25T03:51:57.065" v="5068" actId="26606"/>
          <ac:spMkLst>
            <pc:docMk/>
            <pc:sldMk cId="1275001053" sldId="319"/>
            <ac:spMk id="23" creationId="{179F7551-E956-43CB-8F36-268A5DA443BE}"/>
          </ac:spMkLst>
        </pc:spChg>
        <pc:spChg chg="add">
          <ac:chgData name="RoseAnn Guttierrez" userId="a0543d5b-7b83-474b-81d6-8fdef3e17c45" providerId="ADAL" clId="{DE293EC2-1322-46EB-AA11-26A368EED6A9}" dt="2020-08-25T03:51:57.065" v="5068" actId="26606"/>
          <ac:spMkLst>
            <pc:docMk/>
            <pc:sldMk cId="1275001053" sldId="319"/>
            <ac:spMk id="24" creationId="{41A48365-B48D-490D-A7DE-D85CC9AD2FD7}"/>
          </ac:spMkLst>
        </pc:spChg>
        <pc:spChg chg="add">
          <ac:chgData name="RoseAnn Guttierrez" userId="a0543d5b-7b83-474b-81d6-8fdef3e17c45" providerId="ADAL" clId="{DE293EC2-1322-46EB-AA11-26A368EED6A9}" dt="2020-08-25T03:51:57.065" v="5068" actId="26606"/>
          <ac:spMkLst>
            <pc:docMk/>
            <pc:sldMk cId="1275001053" sldId="319"/>
            <ac:spMk id="25" creationId="{521F05AC-2996-48A9-9B40-1A0FC53D769B}"/>
          </ac:spMkLst>
        </pc:spChg>
        <pc:spChg chg="add del">
          <ac:chgData name="RoseAnn Guttierrez" userId="a0543d5b-7b83-474b-81d6-8fdef3e17c45" providerId="ADAL" clId="{DE293EC2-1322-46EB-AA11-26A368EED6A9}" dt="2020-08-25T05:10:20.132" v="6345"/>
          <ac:spMkLst>
            <pc:docMk/>
            <pc:sldMk cId="1275001053" sldId="319"/>
            <ac:spMk id="26" creationId="{C99E3CAB-2319-40CF-880E-85A593FF00B5}"/>
          </ac:spMkLst>
        </pc:spChg>
        <pc:spChg chg="add mod">
          <ac:chgData name="RoseAnn Guttierrez" userId="a0543d5b-7b83-474b-81d6-8fdef3e17c45" providerId="ADAL" clId="{DE293EC2-1322-46EB-AA11-26A368EED6A9}" dt="2020-08-25T05:22:26.346" v="6472" actId="1076"/>
          <ac:spMkLst>
            <pc:docMk/>
            <pc:sldMk cId="1275001053" sldId="319"/>
            <ac:spMk id="27" creationId="{B0D18298-7535-4803-9271-DD6CF60AC34E}"/>
          </ac:spMkLst>
        </pc:spChg>
        <pc:grpChg chg="add del mod">
          <ac:chgData name="RoseAnn Guttierrez" userId="a0543d5b-7b83-474b-81d6-8fdef3e17c45" providerId="ADAL" clId="{DE293EC2-1322-46EB-AA11-26A368EED6A9}" dt="2020-08-25T03:53:56.509" v="5078" actId="165"/>
          <ac:grpSpMkLst>
            <pc:docMk/>
            <pc:sldMk cId="1275001053" sldId="319"/>
            <ac:grpSpMk id="6" creationId="{2D967C18-E34E-4320-8C1A-F5EAFC749274}"/>
          </ac:grpSpMkLst>
        </pc:grpChg>
        <pc:grpChg chg="add del mod">
          <ac:chgData name="RoseAnn Guttierrez" userId="a0543d5b-7b83-474b-81d6-8fdef3e17c45" providerId="ADAL" clId="{DE293EC2-1322-46EB-AA11-26A368EED6A9}" dt="2020-08-25T05:10:08.067" v="6339" actId="478"/>
          <ac:grpSpMkLst>
            <pc:docMk/>
            <pc:sldMk cId="1275001053" sldId="319"/>
            <ac:grpSpMk id="7" creationId="{DAC4161F-0611-4AF6-A8A4-E512D00E619A}"/>
          </ac:grpSpMkLst>
        </pc:grpChg>
        <pc:grpChg chg="add del">
          <ac:chgData name="RoseAnn Guttierrez" userId="a0543d5b-7b83-474b-81d6-8fdef3e17c45" providerId="ADAL" clId="{DE293EC2-1322-46EB-AA11-26A368EED6A9}" dt="2020-08-25T03:51:57.055" v="5067" actId="26606"/>
          <ac:grpSpMkLst>
            <pc:docMk/>
            <pc:sldMk cId="1275001053" sldId="319"/>
            <ac:grpSpMk id="19" creationId="{1DE889C7-FAD6-4397-98E2-05D503484459}"/>
          </ac:grpSpMkLst>
        </pc:grpChg>
        <pc:picChg chg="add mod ord topLvl modCrop">
          <ac:chgData name="RoseAnn Guttierrez" userId="a0543d5b-7b83-474b-81d6-8fdef3e17c45" providerId="ADAL" clId="{DE293EC2-1322-46EB-AA11-26A368EED6A9}" dt="2020-08-25T03:54:39.725" v="5081" actId="164"/>
          <ac:picMkLst>
            <pc:docMk/>
            <pc:sldMk cId="1275001053" sldId="319"/>
            <ac:picMk id="5" creationId="{EDA4D672-91A8-431B-A39A-866AEACE301B}"/>
          </ac:picMkLst>
        </pc:picChg>
        <pc:picChg chg="add mod topLvl modCrop">
          <ac:chgData name="RoseAnn Guttierrez" userId="a0543d5b-7b83-474b-81d6-8fdef3e17c45" providerId="ADAL" clId="{DE293EC2-1322-46EB-AA11-26A368EED6A9}" dt="2020-08-25T03:54:39.725" v="5081" actId="164"/>
          <ac:picMkLst>
            <pc:docMk/>
            <pc:sldMk cId="1275001053" sldId="319"/>
            <ac:picMk id="22" creationId="{DF036298-3546-42B2-B2C8-5241E6E8E131}"/>
          </ac:picMkLst>
        </pc:picChg>
      </pc:sldChg>
      <pc:sldChg chg="addSp delSp modSp add del mod setBg setClrOvrMap">
        <pc:chgData name="RoseAnn Guttierrez" userId="a0543d5b-7b83-474b-81d6-8fdef3e17c45" providerId="ADAL" clId="{DE293EC2-1322-46EB-AA11-26A368EED6A9}" dt="2020-08-25T05:10:39.400" v="6350" actId="2696"/>
        <pc:sldMkLst>
          <pc:docMk/>
          <pc:sldMk cId="1306081" sldId="320"/>
        </pc:sldMkLst>
        <pc:spChg chg="mod">
          <ac:chgData name="RoseAnn Guttierrez" userId="a0543d5b-7b83-474b-81d6-8fdef3e17c45" providerId="ADAL" clId="{DE293EC2-1322-46EB-AA11-26A368EED6A9}" dt="2020-08-25T05:07:57.366" v="6323" actId="14100"/>
          <ac:spMkLst>
            <pc:docMk/>
            <pc:sldMk cId="1306081" sldId="320"/>
            <ac:spMk id="2" creationId="{8ABC3876-DD36-477F-B38C-71E7A815D67B}"/>
          </ac:spMkLst>
        </pc:spChg>
        <pc:spChg chg="mod">
          <ac:chgData name="RoseAnn Guttierrez" userId="a0543d5b-7b83-474b-81d6-8fdef3e17c45" providerId="ADAL" clId="{DE293EC2-1322-46EB-AA11-26A368EED6A9}" dt="2020-08-25T05:08:26.472" v="6327" actId="14100"/>
          <ac:spMkLst>
            <pc:docMk/>
            <pc:sldMk cId="1306081" sldId="320"/>
            <ac:spMk id="3" creationId="{034E10A7-B279-4886-8D21-31F04D7CC520}"/>
          </ac:spMkLst>
        </pc:spChg>
        <pc:spChg chg="add mod">
          <ac:chgData name="RoseAnn Guttierrez" userId="a0543d5b-7b83-474b-81d6-8fdef3e17c45" providerId="ADAL" clId="{DE293EC2-1322-46EB-AA11-26A368EED6A9}" dt="2020-08-25T05:08:36.182" v="6330" actId="27636"/>
          <ac:spMkLst>
            <pc:docMk/>
            <pc:sldMk cId="1306081" sldId="320"/>
            <ac:spMk id="4" creationId="{F4FE8861-2265-42F4-A1D1-289DAC2F8E6E}"/>
          </ac:spMkLst>
        </pc:spChg>
        <pc:spChg chg="add del">
          <ac:chgData name="RoseAnn Guttierrez" userId="a0543d5b-7b83-474b-81d6-8fdef3e17c45" providerId="ADAL" clId="{DE293EC2-1322-46EB-AA11-26A368EED6A9}" dt="2020-08-25T04:58:46.460" v="6314" actId="26606"/>
          <ac:spMkLst>
            <pc:docMk/>
            <pc:sldMk cId="1306081" sldId="320"/>
            <ac:spMk id="9" creationId="{4C608BEB-860E-4094-8511-78603564A75E}"/>
          </ac:spMkLst>
        </pc:spChg>
        <pc:spChg chg="add del">
          <ac:chgData name="RoseAnn Guttierrez" userId="a0543d5b-7b83-474b-81d6-8fdef3e17c45" providerId="ADAL" clId="{DE293EC2-1322-46EB-AA11-26A368EED6A9}" dt="2020-08-25T04:58:58.659" v="6316" actId="26606"/>
          <ac:spMkLst>
            <pc:docMk/>
            <pc:sldMk cId="1306081" sldId="320"/>
            <ac:spMk id="13" creationId="{3CF62545-93A0-4FD5-9B48-48DCA794CBA1}"/>
          </ac:spMkLst>
        </pc:spChg>
        <pc:spChg chg="add del">
          <ac:chgData name="RoseAnn Guttierrez" userId="a0543d5b-7b83-474b-81d6-8fdef3e17c45" providerId="ADAL" clId="{DE293EC2-1322-46EB-AA11-26A368EED6A9}" dt="2020-08-25T04:58:58.659" v="6316" actId="26606"/>
          <ac:spMkLst>
            <pc:docMk/>
            <pc:sldMk cId="1306081" sldId="320"/>
            <ac:spMk id="14" creationId="{FEF085B8-A2C0-4A6F-B663-CCC56F3CD373}"/>
          </ac:spMkLst>
        </pc:spChg>
        <pc:spChg chg="add del">
          <ac:chgData name="RoseAnn Guttierrez" userId="a0543d5b-7b83-474b-81d6-8fdef3e17c45" providerId="ADAL" clId="{DE293EC2-1322-46EB-AA11-26A368EED6A9}" dt="2020-08-25T04:58:58.659" v="6316" actId="26606"/>
          <ac:spMkLst>
            <pc:docMk/>
            <pc:sldMk cId="1306081" sldId="320"/>
            <ac:spMk id="15" creationId="{2658F6D6-96E0-421A-96D6-3DF404008543}"/>
          </ac:spMkLst>
        </pc:spChg>
        <pc:spChg chg="add del">
          <ac:chgData name="RoseAnn Guttierrez" userId="a0543d5b-7b83-474b-81d6-8fdef3e17c45" providerId="ADAL" clId="{DE293EC2-1322-46EB-AA11-26A368EED6A9}" dt="2020-08-25T05:07:12.810" v="6318" actId="26606"/>
          <ac:spMkLst>
            <pc:docMk/>
            <pc:sldMk cId="1306081" sldId="320"/>
            <ac:spMk id="17" creationId="{4C608BEB-860E-4094-8511-78603564A75E}"/>
          </ac:spMkLst>
        </pc:spChg>
        <pc:spChg chg="add">
          <ac:chgData name="RoseAnn Guttierrez" userId="a0543d5b-7b83-474b-81d6-8fdef3e17c45" providerId="ADAL" clId="{DE293EC2-1322-46EB-AA11-26A368EED6A9}" dt="2020-08-25T05:07:12.810" v="6318" actId="26606"/>
          <ac:spMkLst>
            <pc:docMk/>
            <pc:sldMk cId="1306081" sldId="320"/>
            <ac:spMk id="23" creationId="{4FFBEE45-F140-49D5-85EA-C78C24340B23}"/>
          </ac:spMkLst>
        </pc:spChg>
        <pc:cxnChg chg="add del">
          <ac:chgData name="RoseAnn Guttierrez" userId="a0543d5b-7b83-474b-81d6-8fdef3e17c45" providerId="ADAL" clId="{DE293EC2-1322-46EB-AA11-26A368EED6A9}" dt="2020-08-25T04:58:46.460" v="6314" actId="26606"/>
          <ac:cxnSpMkLst>
            <pc:docMk/>
            <pc:sldMk cId="1306081" sldId="320"/>
            <ac:cxnSpMk id="11" creationId="{1F16A8D4-FE87-4604-88B2-394B5D1EB437}"/>
          </ac:cxnSpMkLst>
        </pc:cxnChg>
        <pc:cxnChg chg="add del">
          <ac:chgData name="RoseAnn Guttierrez" userId="a0543d5b-7b83-474b-81d6-8fdef3e17c45" providerId="ADAL" clId="{DE293EC2-1322-46EB-AA11-26A368EED6A9}" dt="2020-08-25T05:07:12.810" v="6318" actId="26606"/>
          <ac:cxnSpMkLst>
            <pc:docMk/>
            <pc:sldMk cId="1306081" sldId="320"/>
            <ac:cxnSpMk id="18" creationId="{1F16A8D4-FE87-4604-88B2-394B5D1EB437}"/>
          </ac:cxnSpMkLst>
        </pc:cxnChg>
      </pc:sldChg>
      <pc:sldChg chg="add">
        <pc:chgData name="RoseAnn Guttierrez" userId="a0543d5b-7b83-474b-81d6-8fdef3e17c45" providerId="ADAL" clId="{DE293EC2-1322-46EB-AA11-26A368EED6A9}" dt="2020-08-25T05:09:28.556" v="6334"/>
        <pc:sldMkLst>
          <pc:docMk/>
          <pc:sldMk cId="2784548528" sldId="321"/>
        </pc:sldMkLst>
      </pc:sldChg>
      <pc:sldChg chg="addSp delSp add del setBg delDesignElem">
        <pc:chgData name="RoseAnn Guttierrez" userId="a0543d5b-7b83-474b-81d6-8fdef3e17c45" providerId="ADAL" clId="{DE293EC2-1322-46EB-AA11-26A368EED6A9}" dt="2020-08-25T05:09:24.719" v="6333"/>
        <pc:sldMkLst>
          <pc:docMk/>
          <pc:sldMk cId="3068195196" sldId="321"/>
        </pc:sldMkLst>
        <pc:spChg chg="add del">
          <ac:chgData name="RoseAnn Guttierrez" userId="a0543d5b-7b83-474b-81d6-8fdef3e17c45" providerId="ADAL" clId="{DE293EC2-1322-46EB-AA11-26A368EED6A9}" dt="2020-08-25T05:09:24.719" v="6333"/>
          <ac:spMkLst>
            <pc:docMk/>
            <pc:sldMk cId="3068195196" sldId="321"/>
            <ac:spMk id="23" creationId="{179F7551-E956-43CB-8F36-268A5DA443BE}"/>
          </ac:spMkLst>
        </pc:spChg>
        <pc:spChg chg="add del">
          <ac:chgData name="RoseAnn Guttierrez" userId="a0543d5b-7b83-474b-81d6-8fdef3e17c45" providerId="ADAL" clId="{DE293EC2-1322-46EB-AA11-26A368EED6A9}" dt="2020-08-25T05:09:24.719" v="6333"/>
          <ac:spMkLst>
            <pc:docMk/>
            <pc:sldMk cId="3068195196" sldId="321"/>
            <ac:spMk id="24" creationId="{41A48365-B48D-490D-A7DE-D85CC9AD2FD7}"/>
          </ac:spMkLst>
        </pc:spChg>
        <pc:spChg chg="add del">
          <ac:chgData name="RoseAnn Guttierrez" userId="a0543d5b-7b83-474b-81d6-8fdef3e17c45" providerId="ADAL" clId="{DE293EC2-1322-46EB-AA11-26A368EED6A9}" dt="2020-08-25T05:09:24.719" v="6333"/>
          <ac:spMkLst>
            <pc:docMk/>
            <pc:sldMk cId="3068195196" sldId="321"/>
            <ac:spMk id="25" creationId="{521F05AC-2996-48A9-9B40-1A0FC53D769B}"/>
          </ac:spMkLst>
        </pc:spChg>
      </pc:sldChg>
    </pc:docChg>
  </pc:docChgLst>
  <pc:docChgLst>
    <pc:chgData name="RoseAnn Guttierrez" userId="a0543d5b-7b83-474b-81d6-8fdef3e17c45" providerId="ADAL" clId="{B8650701-931D-40AD-83FC-403A87D046AA}"/>
    <pc:docChg chg="undo addSld delSld modSld sldOrd">
      <pc:chgData name="RoseAnn Guttierrez" userId="a0543d5b-7b83-474b-81d6-8fdef3e17c45" providerId="ADAL" clId="{B8650701-931D-40AD-83FC-403A87D046AA}" dt="2020-07-20T03:11:08.602" v="19" actId="2696"/>
      <pc:docMkLst>
        <pc:docMk/>
      </pc:docMkLst>
      <pc:sldChg chg="add del">
        <pc:chgData name="RoseAnn Guttierrez" userId="a0543d5b-7b83-474b-81d6-8fdef3e17c45" providerId="ADAL" clId="{B8650701-931D-40AD-83FC-403A87D046AA}" dt="2020-07-20T03:10:50.263" v="9" actId="2696"/>
        <pc:sldMkLst>
          <pc:docMk/>
          <pc:sldMk cId="3615694130" sldId="270"/>
        </pc:sldMkLst>
      </pc:sldChg>
      <pc:sldChg chg="add del">
        <pc:chgData name="RoseAnn Guttierrez" userId="a0543d5b-7b83-474b-81d6-8fdef3e17c45" providerId="ADAL" clId="{B8650701-931D-40AD-83FC-403A87D046AA}" dt="2020-07-20T03:10:50.303" v="13" actId="2696"/>
        <pc:sldMkLst>
          <pc:docMk/>
          <pc:sldMk cId="728844989" sldId="281"/>
        </pc:sldMkLst>
      </pc:sldChg>
      <pc:sldChg chg="add del ord">
        <pc:chgData name="RoseAnn Guttierrez" userId="a0543d5b-7b83-474b-81d6-8fdef3e17c45" providerId="ADAL" clId="{B8650701-931D-40AD-83FC-403A87D046AA}" dt="2020-07-20T03:10:58.252" v="15" actId="2696"/>
        <pc:sldMkLst>
          <pc:docMk/>
          <pc:sldMk cId="1502636984" sldId="291"/>
        </pc:sldMkLst>
      </pc:sldChg>
      <pc:sldChg chg="add del">
        <pc:chgData name="RoseAnn Guttierrez" userId="a0543d5b-7b83-474b-81d6-8fdef3e17c45" providerId="ADAL" clId="{B8650701-931D-40AD-83FC-403A87D046AA}" dt="2020-07-20T03:11:02.197" v="16" actId="2696"/>
        <pc:sldMkLst>
          <pc:docMk/>
          <pc:sldMk cId="3191946532" sldId="294"/>
        </pc:sldMkLst>
      </pc:sldChg>
      <pc:sldChg chg="add del">
        <pc:chgData name="RoseAnn Guttierrez" userId="a0543d5b-7b83-474b-81d6-8fdef3e17c45" providerId="ADAL" clId="{B8650701-931D-40AD-83FC-403A87D046AA}" dt="2020-07-20T03:11:04.552" v="17" actId="2696"/>
        <pc:sldMkLst>
          <pc:docMk/>
          <pc:sldMk cId="1679224031" sldId="296"/>
        </pc:sldMkLst>
      </pc:sldChg>
      <pc:sldChg chg="add del">
        <pc:chgData name="RoseAnn Guttierrez" userId="a0543d5b-7b83-474b-81d6-8fdef3e17c45" providerId="ADAL" clId="{B8650701-931D-40AD-83FC-403A87D046AA}" dt="2020-07-20T03:11:08.602" v="19" actId="2696"/>
        <pc:sldMkLst>
          <pc:docMk/>
          <pc:sldMk cId="4232910777" sldId="297"/>
        </pc:sldMkLst>
      </pc:sldChg>
      <pc:sldChg chg="add del">
        <pc:chgData name="RoseAnn Guttierrez" userId="a0543d5b-7b83-474b-81d6-8fdef3e17c45" providerId="ADAL" clId="{B8650701-931D-40AD-83FC-403A87D046AA}" dt="2020-07-20T03:11:05.535" v="18" actId="2696"/>
        <pc:sldMkLst>
          <pc:docMk/>
          <pc:sldMk cId="3389927891" sldId="29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7CB48-C8CE-40E1-86C7-78810BC63ABB}"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8C0C2584-1609-446F-95F3-24A624369416}">
      <dgm:prSet/>
      <dgm:spPr/>
      <dgm:t>
        <a:bodyPr/>
        <a:lstStyle/>
        <a:p>
          <a:r>
            <a:rPr lang="en-US" dirty="0">
              <a:latin typeface="Arial" panose="020B0604020202020204" pitchFamily="34" charset="0"/>
              <a:cs typeface="Arial" panose="020B0604020202020204" pitchFamily="34" charset="0"/>
            </a:rPr>
            <a:t>Introduction to </a:t>
          </a:r>
          <a:r>
            <a:rPr lang="en-US" dirty="0" err="1">
              <a:latin typeface="Arial" panose="020B0604020202020204" pitchFamily="34" charset="0"/>
              <a:cs typeface="Arial" panose="020B0604020202020204" pitchFamily="34" charset="0"/>
            </a:rPr>
            <a:t>stix</a:t>
          </a:r>
          <a:r>
            <a:rPr lang="en-US" dirty="0">
              <a:latin typeface="Arial" panose="020B0604020202020204" pitchFamily="34" charset="0"/>
              <a:cs typeface="Arial" panose="020B0604020202020204" pitchFamily="34" charset="0"/>
            </a:rPr>
            <a:t>-shifter</a:t>
          </a:r>
        </a:p>
      </dgm:t>
    </dgm:pt>
    <dgm:pt modelId="{000B7229-1846-4492-B6BD-60183680C2D4}" type="parTrans" cxnId="{2F1BC293-7150-4A19-9E24-A5B0BB996EB0}">
      <dgm:prSet/>
      <dgm:spPr/>
      <dgm:t>
        <a:bodyPr/>
        <a:lstStyle/>
        <a:p>
          <a:endParaRPr lang="en-US">
            <a:latin typeface="Arial" panose="020B0604020202020204" pitchFamily="34" charset="0"/>
            <a:cs typeface="Arial" panose="020B0604020202020204" pitchFamily="34" charset="0"/>
          </a:endParaRPr>
        </a:p>
      </dgm:t>
    </dgm:pt>
    <dgm:pt modelId="{C5FEF74C-7D02-4EE8-8E6C-A4A8592CA7B6}" type="sibTrans" cxnId="{2F1BC293-7150-4A19-9E24-A5B0BB996EB0}">
      <dgm:prSet/>
      <dgm:spPr/>
      <dgm:t>
        <a:bodyPr/>
        <a:lstStyle/>
        <a:p>
          <a:endParaRPr lang="en-US">
            <a:latin typeface="Arial" panose="020B0604020202020204" pitchFamily="34" charset="0"/>
            <a:cs typeface="Arial" panose="020B0604020202020204" pitchFamily="34" charset="0"/>
          </a:endParaRPr>
        </a:p>
      </dgm:t>
    </dgm:pt>
    <dgm:pt modelId="{C55883E1-2A86-4293-9B5F-840FD50E7250}">
      <dgm:prSet/>
      <dgm:spPr/>
      <dgm:t>
        <a:bodyPr/>
        <a:lstStyle/>
        <a:p>
          <a:r>
            <a:rPr lang="en-US">
              <a:latin typeface="Arial" panose="020B0604020202020204" pitchFamily="34" charset="0"/>
              <a:cs typeface="Arial" panose="020B0604020202020204" pitchFamily="34" charset="0"/>
            </a:rPr>
            <a:t>Command Line Interface (CLI)</a:t>
          </a:r>
        </a:p>
      </dgm:t>
    </dgm:pt>
    <dgm:pt modelId="{88C98604-F8A7-4E84-8513-57BD65F51C40}" type="parTrans" cxnId="{66F2BF57-1795-49F7-849C-536E2976C2D5}">
      <dgm:prSet/>
      <dgm:spPr/>
      <dgm:t>
        <a:bodyPr/>
        <a:lstStyle/>
        <a:p>
          <a:endParaRPr lang="en-US">
            <a:latin typeface="Arial" panose="020B0604020202020204" pitchFamily="34" charset="0"/>
            <a:cs typeface="Arial" panose="020B0604020202020204" pitchFamily="34" charset="0"/>
          </a:endParaRPr>
        </a:p>
      </dgm:t>
    </dgm:pt>
    <dgm:pt modelId="{9568E534-6626-4B53-8E98-DC6F815A393D}" type="sibTrans" cxnId="{66F2BF57-1795-49F7-849C-536E2976C2D5}">
      <dgm:prSet/>
      <dgm:spPr/>
      <dgm:t>
        <a:bodyPr/>
        <a:lstStyle/>
        <a:p>
          <a:endParaRPr lang="en-US">
            <a:latin typeface="Arial" panose="020B0604020202020204" pitchFamily="34" charset="0"/>
            <a:cs typeface="Arial" panose="020B0604020202020204" pitchFamily="34" charset="0"/>
          </a:endParaRPr>
        </a:p>
      </dgm:t>
    </dgm:pt>
    <dgm:pt modelId="{EF456D56-4961-4C67-9801-2F212E7F7DD5}">
      <dgm:prSet/>
      <dgm:spPr/>
      <dgm:t>
        <a:bodyPr/>
        <a:lstStyle/>
        <a:p>
          <a:r>
            <a:rPr lang="en-US">
              <a:latin typeface="Arial" panose="020B0604020202020204" pitchFamily="34" charset="0"/>
              <a:cs typeface="Arial" panose="020B0604020202020204" pitchFamily="34" charset="0"/>
            </a:rPr>
            <a:t>Queries</a:t>
          </a:r>
        </a:p>
      </dgm:t>
    </dgm:pt>
    <dgm:pt modelId="{B80D57AF-7B30-4751-8DDE-746619440459}" type="parTrans" cxnId="{4BA168E4-2D9F-4BEC-B9BD-B2881556F820}">
      <dgm:prSet/>
      <dgm:spPr/>
      <dgm:t>
        <a:bodyPr/>
        <a:lstStyle/>
        <a:p>
          <a:endParaRPr lang="en-US">
            <a:latin typeface="Arial" panose="020B0604020202020204" pitchFamily="34" charset="0"/>
            <a:cs typeface="Arial" panose="020B0604020202020204" pitchFamily="34" charset="0"/>
          </a:endParaRPr>
        </a:p>
      </dgm:t>
    </dgm:pt>
    <dgm:pt modelId="{DC62B886-648A-4BC0-A365-537A2C6842CC}" type="sibTrans" cxnId="{4BA168E4-2D9F-4BEC-B9BD-B2881556F820}">
      <dgm:prSet/>
      <dgm:spPr/>
      <dgm:t>
        <a:bodyPr/>
        <a:lstStyle/>
        <a:p>
          <a:endParaRPr lang="en-US">
            <a:latin typeface="Arial" panose="020B0604020202020204" pitchFamily="34" charset="0"/>
            <a:cs typeface="Arial" panose="020B0604020202020204" pitchFamily="34" charset="0"/>
          </a:endParaRPr>
        </a:p>
      </dgm:t>
    </dgm:pt>
    <dgm:pt modelId="{593FC20C-41B0-418E-9B61-3A1BCBF20C08}">
      <dgm:prSet/>
      <dgm:spPr/>
      <dgm:t>
        <a:bodyPr/>
        <a:lstStyle/>
        <a:p>
          <a:r>
            <a:rPr lang="en-US">
              <a:latin typeface="Arial" panose="020B0604020202020204" pitchFamily="34" charset="0"/>
              <a:cs typeface="Arial" panose="020B0604020202020204" pitchFamily="34" charset="0"/>
            </a:rPr>
            <a:t>Data Sources</a:t>
          </a:r>
        </a:p>
      </dgm:t>
    </dgm:pt>
    <dgm:pt modelId="{DAB66E0F-CCF3-4C05-A32C-F0F8066ABAE2}" type="parTrans" cxnId="{87B88B1D-3A58-4157-A2F9-8622E677E6CD}">
      <dgm:prSet/>
      <dgm:spPr/>
      <dgm:t>
        <a:bodyPr/>
        <a:lstStyle/>
        <a:p>
          <a:endParaRPr lang="en-US">
            <a:latin typeface="Arial" panose="020B0604020202020204" pitchFamily="34" charset="0"/>
            <a:cs typeface="Arial" panose="020B0604020202020204" pitchFamily="34" charset="0"/>
          </a:endParaRPr>
        </a:p>
      </dgm:t>
    </dgm:pt>
    <dgm:pt modelId="{F4330DBC-5DEF-4F4B-9D66-0BB294B849BF}" type="sibTrans" cxnId="{87B88B1D-3A58-4157-A2F9-8622E677E6CD}">
      <dgm:prSet/>
      <dgm:spPr/>
      <dgm:t>
        <a:bodyPr/>
        <a:lstStyle/>
        <a:p>
          <a:endParaRPr lang="en-US">
            <a:latin typeface="Arial" panose="020B0604020202020204" pitchFamily="34" charset="0"/>
            <a:cs typeface="Arial" panose="020B0604020202020204" pitchFamily="34" charset="0"/>
          </a:endParaRPr>
        </a:p>
      </dgm:t>
    </dgm:pt>
    <dgm:pt modelId="{BCA83EA7-84C0-4533-BD96-C7736D061EB2}">
      <dgm:prSet/>
      <dgm:spPr/>
      <dgm:t>
        <a:bodyPr/>
        <a:lstStyle/>
        <a:p>
          <a:r>
            <a:rPr lang="en-US">
              <a:latin typeface="Arial" panose="020B0604020202020204" pitchFamily="34" charset="0"/>
              <a:cs typeface="Arial" panose="020B0604020202020204" pitchFamily="34" charset="0"/>
            </a:rPr>
            <a:t>Building a stix-shifter connector</a:t>
          </a:r>
        </a:p>
      </dgm:t>
    </dgm:pt>
    <dgm:pt modelId="{2C44A97C-8276-429F-BF63-07B36F42CE42}" type="parTrans" cxnId="{C12FFAFF-447C-4503-B5D0-AEA4485B81C3}">
      <dgm:prSet/>
      <dgm:spPr/>
      <dgm:t>
        <a:bodyPr/>
        <a:lstStyle/>
        <a:p>
          <a:endParaRPr lang="en-US">
            <a:latin typeface="Arial" panose="020B0604020202020204" pitchFamily="34" charset="0"/>
            <a:cs typeface="Arial" panose="020B0604020202020204" pitchFamily="34" charset="0"/>
          </a:endParaRPr>
        </a:p>
      </dgm:t>
    </dgm:pt>
    <dgm:pt modelId="{E77732B2-5832-43F0-9341-59C3CC7565F3}" type="sibTrans" cxnId="{C12FFAFF-447C-4503-B5D0-AEA4485B81C3}">
      <dgm:prSet/>
      <dgm:spPr/>
      <dgm:t>
        <a:bodyPr/>
        <a:lstStyle/>
        <a:p>
          <a:endParaRPr lang="en-US">
            <a:latin typeface="Arial" panose="020B0604020202020204" pitchFamily="34" charset="0"/>
            <a:cs typeface="Arial" panose="020B0604020202020204" pitchFamily="34" charset="0"/>
          </a:endParaRPr>
        </a:p>
      </dgm:t>
    </dgm:pt>
    <dgm:pt modelId="{B19427F3-DD59-4700-B72B-3C3FE16ADD9D}" type="pres">
      <dgm:prSet presAssocID="{1047CB48-C8CE-40E1-86C7-78810BC63ABB}" presName="vert0" presStyleCnt="0">
        <dgm:presLayoutVars>
          <dgm:dir/>
          <dgm:animOne val="branch"/>
          <dgm:animLvl val="lvl"/>
        </dgm:presLayoutVars>
      </dgm:prSet>
      <dgm:spPr/>
    </dgm:pt>
    <dgm:pt modelId="{94C48700-9BFC-48D6-BC38-2B8F81CD283B}" type="pres">
      <dgm:prSet presAssocID="{8C0C2584-1609-446F-95F3-24A624369416}" presName="thickLine" presStyleLbl="alignNode1" presStyleIdx="0" presStyleCnt="5"/>
      <dgm:spPr/>
    </dgm:pt>
    <dgm:pt modelId="{EA55E4DE-2936-40A9-BBC6-E72B78DD1311}" type="pres">
      <dgm:prSet presAssocID="{8C0C2584-1609-446F-95F3-24A624369416}" presName="horz1" presStyleCnt="0"/>
      <dgm:spPr/>
    </dgm:pt>
    <dgm:pt modelId="{6B334C5D-1A89-44E0-B778-94A9A0CFFEC3}" type="pres">
      <dgm:prSet presAssocID="{8C0C2584-1609-446F-95F3-24A624369416}" presName="tx1" presStyleLbl="revTx" presStyleIdx="0" presStyleCnt="5"/>
      <dgm:spPr/>
    </dgm:pt>
    <dgm:pt modelId="{B300C32C-41A0-44DC-A893-AA5E2A9F95FC}" type="pres">
      <dgm:prSet presAssocID="{8C0C2584-1609-446F-95F3-24A624369416}" presName="vert1" presStyleCnt="0"/>
      <dgm:spPr/>
    </dgm:pt>
    <dgm:pt modelId="{1FCC965E-5FEB-410B-8797-14DF2A7C2A99}" type="pres">
      <dgm:prSet presAssocID="{C55883E1-2A86-4293-9B5F-840FD50E7250}" presName="thickLine" presStyleLbl="alignNode1" presStyleIdx="1" presStyleCnt="5"/>
      <dgm:spPr/>
    </dgm:pt>
    <dgm:pt modelId="{91340CB8-C64F-41A3-9482-37FFFA85DA98}" type="pres">
      <dgm:prSet presAssocID="{C55883E1-2A86-4293-9B5F-840FD50E7250}" presName="horz1" presStyleCnt="0"/>
      <dgm:spPr/>
    </dgm:pt>
    <dgm:pt modelId="{F6ED0F08-0CDE-4813-9603-74EA1F4BD0F0}" type="pres">
      <dgm:prSet presAssocID="{C55883E1-2A86-4293-9B5F-840FD50E7250}" presName="tx1" presStyleLbl="revTx" presStyleIdx="1" presStyleCnt="5"/>
      <dgm:spPr/>
    </dgm:pt>
    <dgm:pt modelId="{9F55BEB2-D0EC-4929-AFEE-8F7F4C9C258E}" type="pres">
      <dgm:prSet presAssocID="{C55883E1-2A86-4293-9B5F-840FD50E7250}" presName="vert1" presStyleCnt="0"/>
      <dgm:spPr/>
    </dgm:pt>
    <dgm:pt modelId="{27BDA459-D997-4706-BBA8-94DA242A888F}" type="pres">
      <dgm:prSet presAssocID="{EF456D56-4961-4C67-9801-2F212E7F7DD5}" presName="thickLine" presStyleLbl="alignNode1" presStyleIdx="2" presStyleCnt="5"/>
      <dgm:spPr/>
    </dgm:pt>
    <dgm:pt modelId="{942C8D09-6D0C-4F18-98D3-3A16C78FA777}" type="pres">
      <dgm:prSet presAssocID="{EF456D56-4961-4C67-9801-2F212E7F7DD5}" presName="horz1" presStyleCnt="0"/>
      <dgm:spPr/>
    </dgm:pt>
    <dgm:pt modelId="{3B2295B1-FAB0-4DD4-97F4-25C081D61081}" type="pres">
      <dgm:prSet presAssocID="{EF456D56-4961-4C67-9801-2F212E7F7DD5}" presName="tx1" presStyleLbl="revTx" presStyleIdx="2" presStyleCnt="5"/>
      <dgm:spPr/>
    </dgm:pt>
    <dgm:pt modelId="{42DD84BF-074C-402E-9019-3C8982FB32F0}" type="pres">
      <dgm:prSet presAssocID="{EF456D56-4961-4C67-9801-2F212E7F7DD5}" presName="vert1" presStyleCnt="0"/>
      <dgm:spPr/>
    </dgm:pt>
    <dgm:pt modelId="{B16F5E58-CD79-4405-B82A-193F34C49809}" type="pres">
      <dgm:prSet presAssocID="{593FC20C-41B0-418E-9B61-3A1BCBF20C08}" presName="thickLine" presStyleLbl="alignNode1" presStyleIdx="3" presStyleCnt="5"/>
      <dgm:spPr/>
    </dgm:pt>
    <dgm:pt modelId="{613F44EA-4983-48AC-9E31-119C6476125C}" type="pres">
      <dgm:prSet presAssocID="{593FC20C-41B0-418E-9B61-3A1BCBF20C08}" presName="horz1" presStyleCnt="0"/>
      <dgm:spPr/>
    </dgm:pt>
    <dgm:pt modelId="{4DFC6F5D-30BD-4C1A-88E3-5234C53C08E8}" type="pres">
      <dgm:prSet presAssocID="{593FC20C-41B0-418E-9B61-3A1BCBF20C08}" presName="tx1" presStyleLbl="revTx" presStyleIdx="3" presStyleCnt="5"/>
      <dgm:spPr/>
    </dgm:pt>
    <dgm:pt modelId="{27E63155-14AC-4FDE-AC82-D068D71DC7B1}" type="pres">
      <dgm:prSet presAssocID="{593FC20C-41B0-418E-9B61-3A1BCBF20C08}" presName="vert1" presStyleCnt="0"/>
      <dgm:spPr/>
    </dgm:pt>
    <dgm:pt modelId="{6310DBC2-24B0-4D66-8C2C-BA6D982D322F}" type="pres">
      <dgm:prSet presAssocID="{BCA83EA7-84C0-4533-BD96-C7736D061EB2}" presName="thickLine" presStyleLbl="alignNode1" presStyleIdx="4" presStyleCnt="5"/>
      <dgm:spPr/>
    </dgm:pt>
    <dgm:pt modelId="{36F9D7EA-45FD-4159-89D5-6FB77CB0C427}" type="pres">
      <dgm:prSet presAssocID="{BCA83EA7-84C0-4533-BD96-C7736D061EB2}" presName="horz1" presStyleCnt="0"/>
      <dgm:spPr/>
    </dgm:pt>
    <dgm:pt modelId="{A2B6DA72-1EDF-43D4-BC77-C98E355AA187}" type="pres">
      <dgm:prSet presAssocID="{BCA83EA7-84C0-4533-BD96-C7736D061EB2}" presName="tx1" presStyleLbl="revTx" presStyleIdx="4" presStyleCnt="5"/>
      <dgm:spPr/>
    </dgm:pt>
    <dgm:pt modelId="{E1D6953E-A163-431A-84A4-DEE27EE0D5DD}" type="pres">
      <dgm:prSet presAssocID="{BCA83EA7-84C0-4533-BD96-C7736D061EB2}" presName="vert1" presStyleCnt="0"/>
      <dgm:spPr/>
    </dgm:pt>
  </dgm:ptLst>
  <dgm:cxnLst>
    <dgm:cxn modelId="{61B06201-4503-414C-B5EF-EC3BD3087989}" type="presOf" srcId="{1047CB48-C8CE-40E1-86C7-78810BC63ABB}" destId="{B19427F3-DD59-4700-B72B-3C3FE16ADD9D}" srcOrd="0" destOrd="0" presId="urn:microsoft.com/office/officeart/2008/layout/LinedList"/>
    <dgm:cxn modelId="{53CFC908-D253-4DBA-A2D3-A02169F5A6A8}" type="presOf" srcId="{8C0C2584-1609-446F-95F3-24A624369416}" destId="{6B334C5D-1A89-44E0-B778-94A9A0CFFEC3}" srcOrd="0" destOrd="0" presId="urn:microsoft.com/office/officeart/2008/layout/LinedList"/>
    <dgm:cxn modelId="{87B88B1D-3A58-4157-A2F9-8622E677E6CD}" srcId="{1047CB48-C8CE-40E1-86C7-78810BC63ABB}" destId="{593FC20C-41B0-418E-9B61-3A1BCBF20C08}" srcOrd="3" destOrd="0" parTransId="{DAB66E0F-CCF3-4C05-A32C-F0F8066ABAE2}" sibTransId="{F4330DBC-5DEF-4F4B-9D66-0BB294B849BF}"/>
    <dgm:cxn modelId="{A4B02842-E33F-4A3D-BE01-E6BB53A413D0}" type="presOf" srcId="{593FC20C-41B0-418E-9B61-3A1BCBF20C08}" destId="{4DFC6F5D-30BD-4C1A-88E3-5234C53C08E8}" srcOrd="0" destOrd="0" presId="urn:microsoft.com/office/officeart/2008/layout/LinedList"/>
    <dgm:cxn modelId="{66F2BF57-1795-49F7-849C-536E2976C2D5}" srcId="{1047CB48-C8CE-40E1-86C7-78810BC63ABB}" destId="{C55883E1-2A86-4293-9B5F-840FD50E7250}" srcOrd="1" destOrd="0" parTransId="{88C98604-F8A7-4E84-8513-57BD65F51C40}" sibTransId="{9568E534-6626-4B53-8E98-DC6F815A393D}"/>
    <dgm:cxn modelId="{0C9A3683-C71C-40AD-B69E-16DEDC58AAD5}" type="presOf" srcId="{C55883E1-2A86-4293-9B5F-840FD50E7250}" destId="{F6ED0F08-0CDE-4813-9603-74EA1F4BD0F0}" srcOrd="0" destOrd="0" presId="urn:microsoft.com/office/officeart/2008/layout/LinedList"/>
    <dgm:cxn modelId="{2F1BC293-7150-4A19-9E24-A5B0BB996EB0}" srcId="{1047CB48-C8CE-40E1-86C7-78810BC63ABB}" destId="{8C0C2584-1609-446F-95F3-24A624369416}" srcOrd="0" destOrd="0" parTransId="{000B7229-1846-4492-B6BD-60183680C2D4}" sibTransId="{C5FEF74C-7D02-4EE8-8E6C-A4A8592CA7B6}"/>
    <dgm:cxn modelId="{91AEF19D-BF68-4B81-90CA-3D3821275673}" type="presOf" srcId="{EF456D56-4961-4C67-9801-2F212E7F7DD5}" destId="{3B2295B1-FAB0-4DD4-97F4-25C081D61081}" srcOrd="0" destOrd="0" presId="urn:microsoft.com/office/officeart/2008/layout/LinedList"/>
    <dgm:cxn modelId="{4BA168E4-2D9F-4BEC-B9BD-B2881556F820}" srcId="{1047CB48-C8CE-40E1-86C7-78810BC63ABB}" destId="{EF456D56-4961-4C67-9801-2F212E7F7DD5}" srcOrd="2" destOrd="0" parTransId="{B80D57AF-7B30-4751-8DDE-746619440459}" sibTransId="{DC62B886-648A-4BC0-A365-537A2C6842CC}"/>
    <dgm:cxn modelId="{7C39BEFD-F710-4E52-B4EB-28B86B2CD0AA}" type="presOf" srcId="{BCA83EA7-84C0-4533-BD96-C7736D061EB2}" destId="{A2B6DA72-1EDF-43D4-BC77-C98E355AA187}" srcOrd="0" destOrd="0" presId="urn:microsoft.com/office/officeart/2008/layout/LinedList"/>
    <dgm:cxn modelId="{C12FFAFF-447C-4503-B5D0-AEA4485B81C3}" srcId="{1047CB48-C8CE-40E1-86C7-78810BC63ABB}" destId="{BCA83EA7-84C0-4533-BD96-C7736D061EB2}" srcOrd="4" destOrd="0" parTransId="{2C44A97C-8276-429F-BF63-07B36F42CE42}" sibTransId="{E77732B2-5832-43F0-9341-59C3CC7565F3}"/>
    <dgm:cxn modelId="{746EF108-2199-435F-8950-44F270589A5F}" type="presParOf" srcId="{B19427F3-DD59-4700-B72B-3C3FE16ADD9D}" destId="{94C48700-9BFC-48D6-BC38-2B8F81CD283B}" srcOrd="0" destOrd="0" presId="urn:microsoft.com/office/officeart/2008/layout/LinedList"/>
    <dgm:cxn modelId="{C63599A5-4F39-453F-A017-D763B72FAD4C}" type="presParOf" srcId="{B19427F3-DD59-4700-B72B-3C3FE16ADD9D}" destId="{EA55E4DE-2936-40A9-BBC6-E72B78DD1311}" srcOrd="1" destOrd="0" presId="urn:microsoft.com/office/officeart/2008/layout/LinedList"/>
    <dgm:cxn modelId="{403F5ACC-1548-4959-87B3-F44D17A4D776}" type="presParOf" srcId="{EA55E4DE-2936-40A9-BBC6-E72B78DD1311}" destId="{6B334C5D-1A89-44E0-B778-94A9A0CFFEC3}" srcOrd="0" destOrd="0" presId="urn:microsoft.com/office/officeart/2008/layout/LinedList"/>
    <dgm:cxn modelId="{C08CFE10-C027-4F17-AC76-257968BDEFE6}" type="presParOf" srcId="{EA55E4DE-2936-40A9-BBC6-E72B78DD1311}" destId="{B300C32C-41A0-44DC-A893-AA5E2A9F95FC}" srcOrd="1" destOrd="0" presId="urn:microsoft.com/office/officeart/2008/layout/LinedList"/>
    <dgm:cxn modelId="{538FB634-5A0B-41C5-9B30-9385C6EDC3D5}" type="presParOf" srcId="{B19427F3-DD59-4700-B72B-3C3FE16ADD9D}" destId="{1FCC965E-5FEB-410B-8797-14DF2A7C2A99}" srcOrd="2" destOrd="0" presId="urn:microsoft.com/office/officeart/2008/layout/LinedList"/>
    <dgm:cxn modelId="{20B297D2-8CB5-43C8-97F7-09A3DBA12109}" type="presParOf" srcId="{B19427F3-DD59-4700-B72B-3C3FE16ADD9D}" destId="{91340CB8-C64F-41A3-9482-37FFFA85DA98}" srcOrd="3" destOrd="0" presId="urn:microsoft.com/office/officeart/2008/layout/LinedList"/>
    <dgm:cxn modelId="{0FBD95B7-795F-4C7E-BA83-948F0A364CA7}" type="presParOf" srcId="{91340CB8-C64F-41A3-9482-37FFFA85DA98}" destId="{F6ED0F08-0CDE-4813-9603-74EA1F4BD0F0}" srcOrd="0" destOrd="0" presId="urn:microsoft.com/office/officeart/2008/layout/LinedList"/>
    <dgm:cxn modelId="{9BF4C173-27B2-442D-8D07-39BCD8CB3162}" type="presParOf" srcId="{91340CB8-C64F-41A3-9482-37FFFA85DA98}" destId="{9F55BEB2-D0EC-4929-AFEE-8F7F4C9C258E}" srcOrd="1" destOrd="0" presId="urn:microsoft.com/office/officeart/2008/layout/LinedList"/>
    <dgm:cxn modelId="{C45F5F6B-5B4F-40C9-9ABA-924FBE90792D}" type="presParOf" srcId="{B19427F3-DD59-4700-B72B-3C3FE16ADD9D}" destId="{27BDA459-D997-4706-BBA8-94DA242A888F}" srcOrd="4" destOrd="0" presId="urn:microsoft.com/office/officeart/2008/layout/LinedList"/>
    <dgm:cxn modelId="{AE1BBB78-773F-4F3F-8DED-29A82949002C}" type="presParOf" srcId="{B19427F3-DD59-4700-B72B-3C3FE16ADD9D}" destId="{942C8D09-6D0C-4F18-98D3-3A16C78FA777}" srcOrd="5" destOrd="0" presId="urn:microsoft.com/office/officeart/2008/layout/LinedList"/>
    <dgm:cxn modelId="{E389E700-743F-4769-B7FF-004C8EDD5492}" type="presParOf" srcId="{942C8D09-6D0C-4F18-98D3-3A16C78FA777}" destId="{3B2295B1-FAB0-4DD4-97F4-25C081D61081}" srcOrd="0" destOrd="0" presId="urn:microsoft.com/office/officeart/2008/layout/LinedList"/>
    <dgm:cxn modelId="{2211739A-6407-4DCD-9578-9E315438FD28}" type="presParOf" srcId="{942C8D09-6D0C-4F18-98D3-3A16C78FA777}" destId="{42DD84BF-074C-402E-9019-3C8982FB32F0}" srcOrd="1" destOrd="0" presId="urn:microsoft.com/office/officeart/2008/layout/LinedList"/>
    <dgm:cxn modelId="{66CEA298-2D9A-4CEE-B42D-28F47AB8B815}" type="presParOf" srcId="{B19427F3-DD59-4700-B72B-3C3FE16ADD9D}" destId="{B16F5E58-CD79-4405-B82A-193F34C49809}" srcOrd="6" destOrd="0" presId="urn:microsoft.com/office/officeart/2008/layout/LinedList"/>
    <dgm:cxn modelId="{A186E7F1-6679-4DB5-B005-4231FC753567}" type="presParOf" srcId="{B19427F3-DD59-4700-B72B-3C3FE16ADD9D}" destId="{613F44EA-4983-48AC-9E31-119C6476125C}" srcOrd="7" destOrd="0" presId="urn:microsoft.com/office/officeart/2008/layout/LinedList"/>
    <dgm:cxn modelId="{AF544DD8-0D18-44EF-8CF5-921215BA1B36}" type="presParOf" srcId="{613F44EA-4983-48AC-9E31-119C6476125C}" destId="{4DFC6F5D-30BD-4C1A-88E3-5234C53C08E8}" srcOrd="0" destOrd="0" presId="urn:microsoft.com/office/officeart/2008/layout/LinedList"/>
    <dgm:cxn modelId="{D6E76AD5-B659-41EE-811F-E8C4E8A9EEB8}" type="presParOf" srcId="{613F44EA-4983-48AC-9E31-119C6476125C}" destId="{27E63155-14AC-4FDE-AC82-D068D71DC7B1}" srcOrd="1" destOrd="0" presId="urn:microsoft.com/office/officeart/2008/layout/LinedList"/>
    <dgm:cxn modelId="{8D8AA4F6-479F-44B3-A677-A3C5D0665A9F}" type="presParOf" srcId="{B19427F3-DD59-4700-B72B-3C3FE16ADD9D}" destId="{6310DBC2-24B0-4D66-8C2C-BA6D982D322F}" srcOrd="8" destOrd="0" presId="urn:microsoft.com/office/officeart/2008/layout/LinedList"/>
    <dgm:cxn modelId="{8B1EFF7C-0CD6-4A0C-A053-D0C659F58B85}" type="presParOf" srcId="{B19427F3-DD59-4700-B72B-3C3FE16ADD9D}" destId="{36F9D7EA-45FD-4159-89D5-6FB77CB0C427}" srcOrd="9" destOrd="0" presId="urn:microsoft.com/office/officeart/2008/layout/LinedList"/>
    <dgm:cxn modelId="{12E0A171-6D5B-47D2-AD71-7324E8C8AA90}" type="presParOf" srcId="{36F9D7EA-45FD-4159-89D5-6FB77CB0C427}" destId="{A2B6DA72-1EDF-43D4-BC77-C98E355AA187}" srcOrd="0" destOrd="0" presId="urn:microsoft.com/office/officeart/2008/layout/LinedList"/>
    <dgm:cxn modelId="{58459C9F-2FD5-4581-851F-7EA74337C599}" type="presParOf" srcId="{36F9D7EA-45FD-4159-89D5-6FB77CB0C427}" destId="{E1D6953E-A163-431A-84A4-DEE27EE0D5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7CB48-C8CE-40E1-86C7-78810BC63ABB}"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8C0C2584-1609-446F-95F3-24A624369416}">
      <dgm:prSet/>
      <dgm:spPr/>
      <dgm:t>
        <a:bodyPr/>
        <a:lstStyle/>
        <a:p>
          <a:r>
            <a:rPr lang="en-US" dirty="0">
              <a:latin typeface="Arial" panose="020B0604020202020204" pitchFamily="34" charset="0"/>
              <a:cs typeface="Arial" panose="020B0604020202020204" pitchFamily="34" charset="0"/>
            </a:rPr>
            <a:t>Introduction to </a:t>
          </a:r>
          <a:r>
            <a:rPr lang="en-US" dirty="0" err="1">
              <a:latin typeface="Arial" panose="020B0604020202020204" pitchFamily="34" charset="0"/>
              <a:cs typeface="Arial" panose="020B0604020202020204" pitchFamily="34" charset="0"/>
            </a:rPr>
            <a:t>stix</a:t>
          </a:r>
          <a:r>
            <a:rPr lang="en-US" dirty="0">
              <a:latin typeface="Arial" panose="020B0604020202020204" pitchFamily="34" charset="0"/>
              <a:cs typeface="Arial" panose="020B0604020202020204" pitchFamily="34" charset="0"/>
            </a:rPr>
            <a:t>-shifter</a:t>
          </a:r>
        </a:p>
      </dgm:t>
    </dgm:pt>
    <dgm:pt modelId="{000B7229-1846-4492-B6BD-60183680C2D4}" type="parTrans" cxnId="{2F1BC293-7150-4A19-9E24-A5B0BB996EB0}">
      <dgm:prSet/>
      <dgm:spPr/>
      <dgm:t>
        <a:bodyPr/>
        <a:lstStyle/>
        <a:p>
          <a:endParaRPr lang="en-US">
            <a:latin typeface="Arial" panose="020B0604020202020204" pitchFamily="34" charset="0"/>
            <a:cs typeface="Arial" panose="020B0604020202020204" pitchFamily="34" charset="0"/>
          </a:endParaRPr>
        </a:p>
      </dgm:t>
    </dgm:pt>
    <dgm:pt modelId="{C5FEF74C-7D02-4EE8-8E6C-A4A8592CA7B6}" type="sibTrans" cxnId="{2F1BC293-7150-4A19-9E24-A5B0BB996EB0}">
      <dgm:prSet/>
      <dgm:spPr/>
      <dgm:t>
        <a:bodyPr/>
        <a:lstStyle/>
        <a:p>
          <a:endParaRPr lang="en-US">
            <a:latin typeface="Arial" panose="020B0604020202020204" pitchFamily="34" charset="0"/>
            <a:cs typeface="Arial" panose="020B0604020202020204" pitchFamily="34" charset="0"/>
          </a:endParaRPr>
        </a:p>
      </dgm:t>
    </dgm:pt>
    <dgm:pt modelId="{C55883E1-2A86-4293-9B5F-840FD50E7250}">
      <dgm:prSet/>
      <dgm:spPr/>
      <dgm:t>
        <a:bodyPr/>
        <a:lstStyle/>
        <a:p>
          <a:r>
            <a:rPr lang="en-US">
              <a:latin typeface="Arial" panose="020B0604020202020204" pitchFamily="34" charset="0"/>
              <a:cs typeface="Arial" panose="020B0604020202020204" pitchFamily="34" charset="0"/>
            </a:rPr>
            <a:t>Command Line Interface (CLI)</a:t>
          </a:r>
        </a:p>
      </dgm:t>
    </dgm:pt>
    <dgm:pt modelId="{88C98604-F8A7-4E84-8513-57BD65F51C40}" type="parTrans" cxnId="{66F2BF57-1795-49F7-849C-536E2976C2D5}">
      <dgm:prSet/>
      <dgm:spPr/>
      <dgm:t>
        <a:bodyPr/>
        <a:lstStyle/>
        <a:p>
          <a:endParaRPr lang="en-US">
            <a:latin typeface="Arial" panose="020B0604020202020204" pitchFamily="34" charset="0"/>
            <a:cs typeface="Arial" panose="020B0604020202020204" pitchFamily="34" charset="0"/>
          </a:endParaRPr>
        </a:p>
      </dgm:t>
    </dgm:pt>
    <dgm:pt modelId="{9568E534-6626-4B53-8E98-DC6F815A393D}" type="sibTrans" cxnId="{66F2BF57-1795-49F7-849C-536E2976C2D5}">
      <dgm:prSet/>
      <dgm:spPr/>
      <dgm:t>
        <a:bodyPr/>
        <a:lstStyle/>
        <a:p>
          <a:endParaRPr lang="en-US">
            <a:latin typeface="Arial" panose="020B0604020202020204" pitchFamily="34" charset="0"/>
            <a:cs typeface="Arial" panose="020B0604020202020204" pitchFamily="34" charset="0"/>
          </a:endParaRPr>
        </a:p>
      </dgm:t>
    </dgm:pt>
    <dgm:pt modelId="{EF456D56-4961-4C67-9801-2F212E7F7DD5}">
      <dgm:prSet/>
      <dgm:spPr/>
      <dgm:t>
        <a:bodyPr/>
        <a:lstStyle/>
        <a:p>
          <a:r>
            <a:rPr lang="en-US" dirty="0">
              <a:latin typeface="Arial" panose="020B0604020202020204" pitchFamily="34" charset="0"/>
              <a:cs typeface="Arial" panose="020B0604020202020204" pitchFamily="34" charset="0"/>
            </a:rPr>
            <a:t>Queries</a:t>
          </a:r>
        </a:p>
      </dgm:t>
    </dgm:pt>
    <dgm:pt modelId="{B80D57AF-7B30-4751-8DDE-746619440459}" type="parTrans" cxnId="{4BA168E4-2D9F-4BEC-B9BD-B2881556F820}">
      <dgm:prSet/>
      <dgm:spPr/>
      <dgm:t>
        <a:bodyPr/>
        <a:lstStyle/>
        <a:p>
          <a:endParaRPr lang="en-US">
            <a:latin typeface="Arial" panose="020B0604020202020204" pitchFamily="34" charset="0"/>
            <a:cs typeface="Arial" panose="020B0604020202020204" pitchFamily="34" charset="0"/>
          </a:endParaRPr>
        </a:p>
      </dgm:t>
    </dgm:pt>
    <dgm:pt modelId="{DC62B886-648A-4BC0-A365-537A2C6842CC}" type="sibTrans" cxnId="{4BA168E4-2D9F-4BEC-B9BD-B2881556F820}">
      <dgm:prSet/>
      <dgm:spPr/>
      <dgm:t>
        <a:bodyPr/>
        <a:lstStyle/>
        <a:p>
          <a:endParaRPr lang="en-US">
            <a:latin typeface="Arial" panose="020B0604020202020204" pitchFamily="34" charset="0"/>
            <a:cs typeface="Arial" panose="020B0604020202020204" pitchFamily="34" charset="0"/>
          </a:endParaRPr>
        </a:p>
      </dgm:t>
    </dgm:pt>
    <dgm:pt modelId="{593FC20C-41B0-418E-9B61-3A1BCBF20C08}">
      <dgm:prSet/>
      <dgm:spPr/>
      <dgm:t>
        <a:bodyPr/>
        <a:lstStyle/>
        <a:p>
          <a:r>
            <a:rPr lang="en-US">
              <a:latin typeface="Arial" panose="020B0604020202020204" pitchFamily="34" charset="0"/>
              <a:cs typeface="Arial" panose="020B0604020202020204" pitchFamily="34" charset="0"/>
            </a:rPr>
            <a:t>Data Sources</a:t>
          </a:r>
        </a:p>
      </dgm:t>
    </dgm:pt>
    <dgm:pt modelId="{DAB66E0F-CCF3-4C05-A32C-F0F8066ABAE2}" type="parTrans" cxnId="{87B88B1D-3A58-4157-A2F9-8622E677E6CD}">
      <dgm:prSet/>
      <dgm:spPr/>
      <dgm:t>
        <a:bodyPr/>
        <a:lstStyle/>
        <a:p>
          <a:endParaRPr lang="en-US">
            <a:latin typeface="Arial" panose="020B0604020202020204" pitchFamily="34" charset="0"/>
            <a:cs typeface="Arial" panose="020B0604020202020204" pitchFamily="34" charset="0"/>
          </a:endParaRPr>
        </a:p>
      </dgm:t>
    </dgm:pt>
    <dgm:pt modelId="{F4330DBC-5DEF-4F4B-9D66-0BB294B849BF}" type="sibTrans" cxnId="{87B88B1D-3A58-4157-A2F9-8622E677E6CD}">
      <dgm:prSet/>
      <dgm:spPr/>
      <dgm:t>
        <a:bodyPr/>
        <a:lstStyle/>
        <a:p>
          <a:endParaRPr lang="en-US">
            <a:latin typeface="Arial" panose="020B0604020202020204" pitchFamily="34" charset="0"/>
            <a:cs typeface="Arial" panose="020B0604020202020204" pitchFamily="34" charset="0"/>
          </a:endParaRPr>
        </a:p>
      </dgm:t>
    </dgm:pt>
    <dgm:pt modelId="{BCA83EA7-84C0-4533-BD96-C7736D061EB2}">
      <dgm:prSet/>
      <dgm:spPr/>
      <dgm:t>
        <a:bodyPr/>
        <a:lstStyle/>
        <a:p>
          <a:r>
            <a:rPr lang="en-US">
              <a:latin typeface="Arial" panose="020B0604020202020204" pitchFamily="34" charset="0"/>
              <a:cs typeface="Arial" panose="020B0604020202020204" pitchFamily="34" charset="0"/>
            </a:rPr>
            <a:t>Building a stix-shifter connector</a:t>
          </a:r>
        </a:p>
      </dgm:t>
    </dgm:pt>
    <dgm:pt modelId="{2C44A97C-8276-429F-BF63-07B36F42CE42}" type="parTrans" cxnId="{C12FFAFF-447C-4503-B5D0-AEA4485B81C3}">
      <dgm:prSet/>
      <dgm:spPr/>
      <dgm:t>
        <a:bodyPr/>
        <a:lstStyle/>
        <a:p>
          <a:endParaRPr lang="en-US">
            <a:latin typeface="Arial" panose="020B0604020202020204" pitchFamily="34" charset="0"/>
            <a:cs typeface="Arial" panose="020B0604020202020204" pitchFamily="34" charset="0"/>
          </a:endParaRPr>
        </a:p>
      </dgm:t>
    </dgm:pt>
    <dgm:pt modelId="{E77732B2-5832-43F0-9341-59C3CC7565F3}" type="sibTrans" cxnId="{C12FFAFF-447C-4503-B5D0-AEA4485B81C3}">
      <dgm:prSet/>
      <dgm:spPr/>
      <dgm:t>
        <a:bodyPr/>
        <a:lstStyle/>
        <a:p>
          <a:endParaRPr lang="en-US">
            <a:latin typeface="Arial" panose="020B0604020202020204" pitchFamily="34" charset="0"/>
            <a:cs typeface="Arial" panose="020B0604020202020204" pitchFamily="34" charset="0"/>
          </a:endParaRPr>
        </a:p>
      </dgm:t>
    </dgm:pt>
    <dgm:pt modelId="{B19427F3-DD59-4700-B72B-3C3FE16ADD9D}" type="pres">
      <dgm:prSet presAssocID="{1047CB48-C8CE-40E1-86C7-78810BC63ABB}" presName="vert0" presStyleCnt="0">
        <dgm:presLayoutVars>
          <dgm:dir/>
          <dgm:animOne val="branch"/>
          <dgm:animLvl val="lvl"/>
        </dgm:presLayoutVars>
      </dgm:prSet>
      <dgm:spPr/>
    </dgm:pt>
    <dgm:pt modelId="{94C48700-9BFC-48D6-BC38-2B8F81CD283B}" type="pres">
      <dgm:prSet presAssocID="{8C0C2584-1609-446F-95F3-24A624369416}" presName="thickLine" presStyleLbl="alignNode1" presStyleIdx="0" presStyleCnt="5"/>
      <dgm:spPr/>
    </dgm:pt>
    <dgm:pt modelId="{EA55E4DE-2936-40A9-BBC6-E72B78DD1311}" type="pres">
      <dgm:prSet presAssocID="{8C0C2584-1609-446F-95F3-24A624369416}" presName="horz1" presStyleCnt="0"/>
      <dgm:spPr/>
    </dgm:pt>
    <dgm:pt modelId="{6B334C5D-1A89-44E0-B778-94A9A0CFFEC3}" type="pres">
      <dgm:prSet presAssocID="{8C0C2584-1609-446F-95F3-24A624369416}" presName="tx1" presStyleLbl="revTx" presStyleIdx="0" presStyleCnt="5"/>
      <dgm:spPr/>
    </dgm:pt>
    <dgm:pt modelId="{B300C32C-41A0-44DC-A893-AA5E2A9F95FC}" type="pres">
      <dgm:prSet presAssocID="{8C0C2584-1609-446F-95F3-24A624369416}" presName="vert1" presStyleCnt="0"/>
      <dgm:spPr/>
    </dgm:pt>
    <dgm:pt modelId="{1FCC965E-5FEB-410B-8797-14DF2A7C2A99}" type="pres">
      <dgm:prSet presAssocID="{C55883E1-2A86-4293-9B5F-840FD50E7250}" presName="thickLine" presStyleLbl="alignNode1" presStyleIdx="1" presStyleCnt="5"/>
      <dgm:spPr/>
    </dgm:pt>
    <dgm:pt modelId="{91340CB8-C64F-41A3-9482-37FFFA85DA98}" type="pres">
      <dgm:prSet presAssocID="{C55883E1-2A86-4293-9B5F-840FD50E7250}" presName="horz1" presStyleCnt="0"/>
      <dgm:spPr/>
    </dgm:pt>
    <dgm:pt modelId="{F6ED0F08-0CDE-4813-9603-74EA1F4BD0F0}" type="pres">
      <dgm:prSet presAssocID="{C55883E1-2A86-4293-9B5F-840FD50E7250}" presName="tx1" presStyleLbl="revTx" presStyleIdx="1" presStyleCnt="5"/>
      <dgm:spPr/>
    </dgm:pt>
    <dgm:pt modelId="{9F55BEB2-D0EC-4929-AFEE-8F7F4C9C258E}" type="pres">
      <dgm:prSet presAssocID="{C55883E1-2A86-4293-9B5F-840FD50E7250}" presName="vert1" presStyleCnt="0"/>
      <dgm:spPr/>
    </dgm:pt>
    <dgm:pt modelId="{27BDA459-D997-4706-BBA8-94DA242A888F}" type="pres">
      <dgm:prSet presAssocID="{EF456D56-4961-4C67-9801-2F212E7F7DD5}" presName="thickLine" presStyleLbl="alignNode1" presStyleIdx="2" presStyleCnt="5"/>
      <dgm:spPr/>
    </dgm:pt>
    <dgm:pt modelId="{942C8D09-6D0C-4F18-98D3-3A16C78FA777}" type="pres">
      <dgm:prSet presAssocID="{EF456D56-4961-4C67-9801-2F212E7F7DD5}" presName="horz1" presStyleCnt="0"/>
      <dgm:spPr/>
    </dgm:pt>
    <dgm:pt modelId="{3B2295B1-FAB0-4DD4-97F4-25C081D61081}" type="pres">
      <dgm:prSet presAssocID="{EF456D56-4961-4C67-9801-2F212E7F7DD5}" presName="tx1" presStyleLbl="revTx" presStyleIdx="2" presStyleCnt="5"/>
      <dgm:spPr/>
    </dgm:pt>
    <dgm:pt modelId="{42DD84BF-074C-402E-9019-3C8982FB32F0}" type="pres">
      <dgm:prSet presAssocID="{EF456D56-4961-4C67-9801-2F212E7F7DD5}" presName="vert1" presStyleCnt="0"/>
      <dgm:spPr/>
    </dgm:pt>
    <dgm:pt modelId="{B16F5E58-CD79-4405-B82A-193F34C49809}" type="pres">
      <dgm:prSet presAssocID="{593FC20C-41B0-418E-9B61-3A1BCBF20C08}" presName="thickLine" presStyleLbl="alignNode1" presStyleIdx="3" presStyleCnt="5"/>
      <dgm:spPr/>
    </dgm:pt>
    <dgm:pt modelId="{613F44EA-4983-48AC-9E31-119C6476125C}" type="pres">
      <dgm:prSet presAssocID="{593FC20C-41B0-418E-9B61-3A1BCBF20C08}" presName="horz1" presStyleCnt="0"/>
      <dgm:spPr/>
    </dgm:pt>
    <dgm:pt modelId="{4DFC6F5D-30BD-4C1A-88E3-5234C53C08E8}" type="pres">
      <dgm:prSet presAssocID="{593FC20C-41B0-418E-9B61-3A1BCBF20C08}" presName="tx1" presStyleLbl="revTx" presStyleIdx="3" presStyleCnt="5"/>
      <dgm:spPr/>
    </dgm:pt>
    <dgm:pt modelId="{27E63155-14AC-4FDE-AC82-D068D71DC7B1}" type="pres">
      <dgm:prSet presAssocID="{593FC20C-41B0-418E-9B61-3A1BCBF20C08}" presName="vert1" presStyleCnt="0"/>
      <dgm:spPr/>
    </dgm:pt>
    <dgm:pt modelId="{6310DBC2-24B0-4D66-8C2C-BA6D982D322F}" type="pres">
      <dgm:prSet presAssocID="{BCA83EA7-84C0-4533-BD96-C7736D061EB2}" presName="thickLine" presStyleLbl="alignNode1" presStyleIdx="4" presStyleCnt="5"/>
      <dgm:spPr/>
    </dgm:pt>
    <dgm:pt modelId="{36F9D7EA-45FD-4159-89D5-6FB77CB0C427}" type="pres">
      <dgm:prSet presAssocID="{BCA83EA7-84C0-4533-BD96-C7736D061EB2}" presName="horz1" presStyleCnt="0"/>
      <dgm:spPr/>
    </dgm:pt>
    <dgm:pt modelId="{A2B6DA72-1EDF-43D4-BC77-C98E355AA187}" type="pres">
      <dgm:prSet presAssocID="{BCA83EA7-84C0-4533-BD96-C7736D061EB2}" presName="tx1" presStyleLbl="revTx" presStyleIdx="4" presStyleCnt="5"/>
      <dgm:spPr/>
    </dgm:pt>
    <dgm:pt modelId="{E1D6953E-A163-431A-84A4-DEE27EE0D5DD}" type="pres">
      <dgm:prSet presAssocID="{BCA83EA7-84C0-4533-BD96-C7736D061EB2}" presName="vert1" presStyleCnt="0"/>
      <dgm:spPr/>
    </dgm:pt>
  </dgm:ptLst>
  <dgm:cxnLst>
    <dgm:cxn modelId="{61B06201-4503-414C-B5EF-EC3BD3087989}" type="presOf" srcId="{1047CB48-C8CE-40E1-86C7-78810BC63ABB}" destId="{B19427F3-DD59-4700-B72B-3C3FE16ADD9D}" srcOrd="0" destOrd="0" presId="urn:microsoft.com/office/officeart/2008/layout/LinedList"/>
    <dgm:cxn modelId="{53CFC908-D253-4DBA-A2D3-A02169F5A6A8}" type="presOf" srcId="{8C0C2584-1609-446F-95F3-24A624369416}" destId="{6B334C5D-1A89-44E0-B778-94A9A0CFFEC3}" srcOrd="0" destOrd="0" presId="urn:microsoft.com/office/officeart/2008/layout/LinedList"/>
    <dgm:cxn modelId="{87B88B1D-3A58-4157-A2F9-8622E677E6CD}" srcId="{1047CB48-C8CE-40E1-86C7-78810BC63ABB}" destId="{593FC20C-41B0-418E-9B61-3A1BCBF20C08}" srcOrd="3" destOrd="0" parTransId="{DAB66E0F-CCF3-4C05-A32C-F0F8066ABAE2}" sibTransId="{F4330DBC-5DEF-4F4B-9D66-0BB294B849BF}"/>
    <dgm:cxn modelId="{A4B02842-E33F-4A3D-BE01-E6BB53A413D0}" type="presOf" srcId="{593FC20C-41B0-418E-9B61-3A1BCBF20C08}" destId="{4DFC6F5D-30BD-4C1A-88E3-5234C53C08E8}" srcOrd="0" destOrd="0" presId="urn:microsoft.com/office/officeart/2008/layout/LinedList"/>
    <dgm:cxn modelId="{66F2BF57-1795-49F7-849C-536E2976C2D5}" srcId="{1047CB48-C8CE-40E1-86C7-78810BC63ABB}" destId="{C55883E1-2A86-4293-9B5F-840FD50E7250}" srcOrd="1" destOrd="0" parTransId="{88C98604-F8A7-4E84-8513-57BD65F51C40}" sibTransId="{9568E534-6626-4B53-8E98-DC6F815A393D}"/>
    <dgm:cxn modelId="{0C9A3683-C71C-40AD-B69E-16DEDC58AAD5}" type="presOf" srcId="{C55883E1-2A86-4293-9B5F-840FD50E7250}" destId="{F6ED0F08-0CDE-4813-9603-74EA1F4BD0F0}" srcOrd="0" destOrd="0" presId="urn:microsoft.com/office/officeart/2008/layout/LinedList"/>
    <dgm:cxn modelId="{2F1BC293-7150-4A19-9E24-A5B0BB996EB0}" srcId="{1047CB48-C8CE-40E1-86C7-78810BC63ABB}" destId="{8C0C2584-1609-446F-95F3-24A624369416}" srcOrd="0" destOrd="0" parTransId="{000B7229-1846-4492-B6BD-60183680C2D4}" sibTransId="{C5FEF74C-7D02-4EE8-8E6C-A4A8592CA7B6}"/>
    <dgm:cxn modelId="{91AEF19D-BF68-4B81-90CA-3D3821275673}" type="presOf" srcId="{EF456D56-4961-4C67-9801-2F212E7F7DD5}" destId="{3B2295B1-FAB0-4DD4-97F4-25C081D61081}" srcOrd="0" destOrd="0" presId="urn:microsoft.com/office/officeart/2008/layout/LinedList"/>
    <dgm:cxn modelId="{4BA168E4-2D9F-4BEC-B9BD-B2881556F820}" srcId="{1047CB48-C8CE-40E1-86C7-78810BC63ABB}" destId="{EF456D56-4961-4C67-9801-2F212E7F7DD5}" srcOrd="2" destOrd="0" parTransId="{B80D57AF-7B30-4751-8DDE-746619440459}" sibTransId="{DC62B886-648A-4BC0-A365-537A2C6842CC}"/>
    <dgm:cxn modelId="{7C39BEFD-F710-4E52-B4EB-28B86B2CD0AA}" type="presOf" srcId="{BCA83EA7-84C0-4533-BD96-C7736D061EB2}" destId="{A2B6DA72-1EDF-43D4-BC77-C98E355AA187}" srcOrd="0" destOrd="0" presId="urn:microsoft.com/office/officeart/2008/layout/LinedList"/>
    <dgm:cxn modelId="{C12FFAFF-447C-4503-B5D0-AEA4485B81C3}" srcId="{1047CB48-C8CE-40E1-86C7-78810BC63ABB}" destId="{BCA83EA7-84C0-4533-BD96-C7736D061EB2}" srcOrd="4" destOrd="0" parTransId="{2C44A97C-8276-429F-BF63-07B36F42CE42}" sibTransId="{E77732B2-5832-43F0-9341-59C3CC7565F3}"/>
    <dgm:cxn modelId="{746EF108-2199-435F-8950-44F270589A5F}" type="presParOf" srcId="{B19427F3-DD59-4700-B72B-3C3FE16ADD9D}" destId="{94C48700-9BFC-48D6-BC38-2B8F81CD283B}" srcOrd="0" destOrd="0" presId="urn:microsoft.com/office/officeart/2008/layout/LinedList"/>
    <dgm:cxn modelId="{C63599A5-4F39-453F-A017-D763B72FAD4C}" type="presParOf" srcId="{B19427F3-DD59-4700-B72B-3C3FE16ADD9D}" destId="{EA55E4DE-2936-40A9-BBC6-E72B78DD1311}" srcOrd="1" destOrd="0" presId="urn:microsoft.com/office/officeart/2008/layout/LinedList"/>
    <dgm:cxn modelId="{403F5ACC-1548-4959-87B3-F44D17A4D776}" type="presParOf" srcId="{EA55E4DE-2936-40A9-BBC6-E72B78DD1311}" destId="{6B334C5D-1A89-44E0-B778-94A9A0CFFEC3}" srcOrd="0" destOrd="0" presId="urn:microsoft.com/office/officeart/2008/layout/LinedList"/>
    <dgm:cxn modelId="{C08CFE10-C027-4F17-AC76-257968BDEFE6}" type="presParOf" srcId="{EA55E4DE-2936-40A9-BBC6-E72B78DD1311}" destId="{B300C32C-41A0-44DC-A893-AA5E2A9F95FC}" srcOrd="1" destOrd="0" presId="urn:microsoft.com/office/officeart/2008/layout/LinedList"/>
    <dgm:cxn modelId="{538FB634-5A0B-41C5-9B30-9385C6EDC3D5}" type="presParOf" srcId="{B19427F3-DD59-4700-B72B-3C3FE16ADD9D}" destId="{1FCC965E-5FEB-410B-8797-14DF2A7C2A99}" srcOrd="2" destOrd="0" presId="urn:microsoft.com/office/officeart/2008/layout/LinedList"/>
    <dgm:cxn modelId="{20B297D2-8CB5-43C8-97F7-09A3DBA12109}" type="presParOf" srcId="{B19427F3-DD59-4700-B72B-3C3FE16ADD9D}" destId="{91340CB8-C64F-41A3-9482-37FFFA85DA98}" srcOrd="3" destOrd="0" presId="urn:microsoft.com/office/officeart/2008/layout/LinedList"/>
    <dgm:cxn modelId="{0FBD95B7-795F-4C7E-BA83-948F0A364CA7}" type="presParOf" srcId="{91340CB8-C64F-41A3-9482-37FFFA85DA98}" destId="{F6ED0F08-0CDE-4813-9603-74EA1F4BD0F0}" srcOrd="0" destOrd="0" presId="urn:microsoft.com/office/officeart/2008/layout/LinedList"/>
    <dgm:cxn modelId="{9BF4C173-27B2-442D-8D07-39BCD8CB3162}" type="presParOf" srcId="{91340CB8-C64F-41A3-9482-37FFFA85DA98}" destId="{9F55BEB2-D0EC-4929-AFEE-8F7F4C9C258E}" srcOrd="1" destOrd="0" presId="urn:microsoft.com/office/officeart/2008/layout/LinedList"/>
    <dgm:cxn modelId="{C45F5F6B-5B4F-40C9-9ABA-924FBE90792D}" type="presParOf" srcId="{B19427F3-DD59-4700-B72B-3C3FE16ADD9D}" destId="{27BDA459-D997-4706-BBA8-94DA242A888F}" srcOrd="4" destOrd="0" presId="urn:microsoft.com/office/officeart/2008/layout/LinedList"/>
    <dgm:cxn modelId="{AE1BBB78-773F-4F3F-8DED-29A82949002C}" type="presParOf" srcId="{B19427F3-DD59-4700-B72B-3C3FE16ADD9D}" destId="{942C8D09-6D0C-4F18-98D3-3A16C78FA777}" srcOrd="5" destOrd="0" presId="urn:microsoft.com/office/officeart/2008/layout/LinedList"/>
    <dgm:cxn modelId="{E389E700-743F-4769-B7FF-004C8EDD5492}" type="presParOf" srcId="{942C8D09-6D0C-4F18-98D3-3A16C78FA777}" destId="{3B2295B1-FAB0-4DD4-97F4-25C081D61081}" srcOrd="0" destOrd="0" presId="urn:microsoft.com/office/officeart/2008/layout/LinedList"/>
    <dgm:cxn modelId="{2211739A-6407-4DCD-9578-9E315438FD28}" type="presParOf" srcId="{942C8D09-6D0C-4F18-98D3-3A16C78FA777}" destId="{42DD84BF-074C-402E-9019-3C8982FB32F0}" srcOrd="1" destOrd="0" presId="urn:microsoft.com/office/officeart/2008/layout/LinedList"/>
    <dgm:cxn modelId="{66CEA298-2D9A-4CEE-B42D-28F47AB8B815}" type="presParOf" srcId="{B19427F3-DD59-4700-B72B-3C3FE16ADD9D}" destId="{B16F5E58-CD79-4405-B82A-193F34C49809}" srcOrd="6" destOrd="0" presId="urn:microsoft.com/office/officeart/2008/layout/LinedList"/>
    <dgm:cxn modelId="{A186E7F1-6679-4DB5-B005-4231FC753567}" type="presParOf" srcId="{B19427F3-DD59-4700-B72B-3C3FE16ADD9D}" destId="{613F44EA-4983-48AC-9E31-119C6476125C}" srcOrd="7" destOrd="0" presId="urn:microsoft.com/office/officeart/2008/layout/LinedList"/>
    <dgm:cxn modelId="{AF544DD8-0D18-44EF-8CF5-921215BA1B36}" type="presParOf" srcId="{613F44EA-4983-48AC-9E31-119C6476125C}" destId="{4DFC6F5D-30BD-4C1A-88E3-5234C53C08E8}" srcOrd="0" destOrd="0" presId="urn:microsoft.com/office/officeart/2008/layout/LinedList"/>
    <dgm:cxn modelId="{D6E76AD5-B659-41EE-811F-E8C4E8A9EEB8}" type="presParOf" srcId="{613F44EA-4983-48AC-9E31-119C6476125C}" destId="{27E63155-14AC-4FDE-AC82-D068D71DC7B1}" srcOrd="1" destOrd="0" presId="urn:microsoft.com/office/officeart/2008/layout/LinedList"/>
    <dgm:cxn modelId="{8D8AA4F6-479F-44B3-A677-A3C5D0665A9F}" type="presParOf" srcId="{B19427F3-DD59-4700-B72B-3C3FE16ADD9D}" destId="{6310DBC2-24B0-4D66-8C2C-BA6D982D322F}" srcOrd="8" destOrd="0" presId="urn:microsoft.com/office/officeart/2008/layout/LinedList"/>
    <dgm:cxn modelId="{8B1EFF7C-0CD6-4A0C-A053-D0C659F58B85}" type="presParOf" srcId="{B19427F3-DD59-4700-B72B-3C3FE16ADD9D}" destId="{36F9D7EA-45FD-4159-89D5-6FB77CB0C427}" srcOrd="9" destOrd="0" presId="urn:microsoft.com/office/officeart/2008/layout/LinedList"/>
    <dgm:cxn modelId="{12E0A171-6D5B-47D2-AD71-7324E8C8AA90}" type="presParOf" srcId="{36F9D7EA-45FD-4159-89D5-6FB77CB0C427}" destId="{A2B6DA72-1EDF-43D4-BC77-C98E355AA187}" srcOrd="0" destOrd="0" presId="urn:microsoft.com/office/officeart/2008/layout/LinedList"/>
    <dgm:cxn modelId="{58459C9F-2FD5-4581-851F-7EA74337C599}" type="presParOf" srcId="{36F9D7EA-45FD-4159-89D5-6FB77CB0C427}" destId="{E1D6953E-A163-431A-84A4-DEE27EE0D5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48700-9BFC-48D6-BC38-2B8F81CD283B}">
      <dsp:nvSpPr>
        <dsp:cNvPr id="0" name=""/>
        <dsp:cNvSpPr/>
      </dsp:nvSpPr>
      <dsp:spPr>
        <a:xfrm>
          <a:off x="0" y="671"/>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34C5D-1A89-44E0-B778-94A9A0CFFEC3}">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Arial" panose="020B0604020202020204" pitchFamily="34" charset="0"/>
              <a:cs typeface="Arial" panose="020B0604020202020204" pitchFamily="34" charset="0"/>
            </a:rPr>
            <a:t>Introduction to </a:t>
          </a:r>
          <a:r>
            <a:rPr lang="en-US" sz="3400" kern="1200" dirty="0" err="1">
              <a:latin typeface="Arial" panose="020B0604020202020204" pitchFamily="34" charset="0"/>
              <a:cs typeface="Arial" panose="020B0604020202020204" pitchFamily="34" charset="0"/>
            </a:rPr>
            <a:t>stix</a:t>
          </a:r>
          <a:r>
            <a:rPr lang="en-US" sz="3400" kern="1200" dirty="0">
              <a:latin typeface="Arial" panose="020B0604020202020204" pitchFamily="34" charset="0"/>
              <a:cs typeface="Arial" panose="020B0604020202020204" pitchFamily="34" charset="0"/>
            </a:rPr>
            <a:t>-shifter</a:t>
          </a:r>
        </a:p>
      </dsp:txBody>
      <dsp:txXfrm>
        <a:off x="0" y="671"/>
        <a:ext cx="6263640" cy="1100668"/>
      </dsp:txXfrm>
    </dsp:sp>
    <dsp:sp modelId="{1FCC965E-5FEB-410B-8797-14DF2A7C2A99}">
      <dsp:nvSpPr>
        <dsp:cNvPr id="0" name=""/>
        <dsp:cNvSpPr/>
      </dsp:nvSpPr>
      <dsp:spPr>
        <a:xfrm>
          <a:off x="0" y="1101340"/>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D0F08-0CDE-4813-9603-74EA1F4BD0F0}">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Command Line Interface (CLI)</a:t>
          </a:r>
        </a:p>
      </dsp:txBody>
      <dsp:txXfrm>
        <a:off x="0" y="1101340"/>
        <a:ext cx="6263640" cy="1100668"/>
      </dsp:txXfrm>
    </dsp:sp>
    <dsp:sp modelId="{27BDA459-D997-4706-BBA8-94DA242A888F}">
      <dsp:nvSpPr>
        <dsp:cNvPr id="0" name=""/>
        <dsp:cNvSpPr/>
      </dsp:nvSpPr>
      <dsp:spPr>
        <a:xfrm>
          <a:off x="0" y="2202009"/>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295B1-FAB0-4DD4-97F4-25C081D61081}">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Queries</a:t>
          </a:r>
        </a:p>
      </dsp:txBody>
      <dsp:txXfrm>
        <a:off x="0" y="2202009"/>
        <a:ext cx="6263640" cy="1100668"/>
      </dsp:txXfrm>
    </dsp:sp>
    <dsp:sp modelId="{B16F5E58-CD79-4405-B82A-193F34C49809}">
      <dsp:nvSpPr>
        <dsp:cNvPr id="0" name=""/>
        <dsp:cNvSpPr/>
      </dsp:nvSpPr>
      <dsp:spPr>
        <a:xfrm>
          <a:off x="0" y="3302678"/>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C6F5D-30BD-4C1A-88E3-5234C53C08E8}">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Data Sources</a:t>
          </a:r>
        </a:p>
      </dsp:txBody>
      <dsp:txXfrm>
        <a:off x="0" y="3302678"/>
        <a:ext cx="6263640" cy="1100668"/>
      </dsp:txXfrm>
    </dsp:sp>
    <dsp:sp modelId="{6310DBC2-24B0-4D66-8C2C-BA6D982D322F}">
      <dsp:nvSpPr>
        <dsp:cNvPr id="0" name=""/>
        <dsp:cNvSpPr/>
      </dsp:nvSpPr>
      <dsp:spPr>
        <a:xfrm>
          <a:off x="0" y="440334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B6DA72-1EDF-43D4-BC77-C98E355AA187}">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Building a stix-shifter connector</a:t>
          </a:r>
        </a:p>
      </dsp:txBody>
      <dsp:txXfrm>
        <a:off x="0" y="4403347"/>
        <a:ext cx="6263640" cy="1100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48700-9BFC-48D6-BC38-2B8F81CD283B}">
      <dsp:nvSpPr>
        <dsp:cNvPr id="0" name=""/>
        <dsp:cNvSpPr/>
      </dsp:nvSpPr>
      <dsp:spPr>
        <a:xfrm>
          <a:off x="0" y="671"/>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34C5D-1A89-44E0-B778-94A9A0CFFEC3}">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Arial" panose="020B0604020202020204" pitchFamily="34" charset="0"/>
              <a:cs typeface="Arial" panose="020B0604020202020204" pitchFamily="34" charset="0"/>
            </a:rPr>
            <a:t>Introduction to </a:t>
          </a:r>
          <a:r>
            <a:rPr lang="en-US" sz="3400" kern="1200" dirty="0" err="1">
              <a:latin typeface="Arial" panose="020B0604020202020204" pitchFamily="34" charset="0"/>
              <a:cs typeface="Arial" panose="020B0604020202020204" pitchFamily="34" charset="0"/>
            </a:rPr>
            <a:t>stix</a:t>
          </a:r>
          <a:r>
            <a:rPr lang="en-US" sz="3400" kern="1200" dirty="0">
              <a:latin typeface="Arial" panose="020B0604020202020204" pitchFamily="34" charset="0"/>
              <a:cs typeface="Arial" panose="020B0604020202020204" pitchFamily="34" charset="0"/>
            </a:rPr>
            <a:t>-shifter</a:t>
          </a:r>
        </a:p>
      </dsp:txBody>
      <dsp:txXfrm>
        <a:off x="0" y="671"/>
        <a:ext cx="6263640" cy="1100668"/>
      </dsp:txXfrm>
    </dsp:sp>
    <dsp:sp modelId="{1FCC965E-5FEB-410B-8797-14DF2A7C2A99}">
      <dsp:nvSpPr>
        <dsp:cNvPr id="0" name=""/>
        <dsp:cNvSpPr/>
      </dsp:nvSpPr>
      <dsp:spPr>
        <a:xfrm>
          <a:off x="0" y="1101340"/>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D0F08-0CDE-4813-9603-74EA1F4BD0F0}">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Command Line Interface (CLI)</a:t>
          </a:r>
        </a:p>
      </dsp:txBody>
      <dsp:txXfrm>
        <a:off x="0" y="1101340"/>
        <a:ext cx="6263640" cy="1100668"/>
      </dsp:txXfrm>
    </dsp:sp>
    <dsp:sp modelId="{27BDA459-D997-4706-BBA8-94DA242A888F}">
      <dsp:nvSpPr>
        <dsp:cNvPr id="0" name=""/>
        <dsp:cNvSpPr/>
      </dsp:nvSpPr>
      <dsp:spPr>
        <a:xfrm>
          <a:off x="0" y="2202009"/>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295B1-FAB0-4DD4-97F4-25C081D61081}">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Arial" panose="020B0604020202020204" pitchFamily="34" charset="0"/>
              <a:cs typeface="Arial" panose="020B0604020202020204" pitchFamily="34" charset="0"/>
            </a:rPr>
            <a:t>Queries</a:t>
          </a:r>
        </a:p>
      </dsp:txBody>
      <dsp:txXfrm>
        <a:off x="0" y="2202009"/>
        <a:ext cx="6263640" cy="1100668"/>
      </dsp:txXfrm>
    </dsp:sp>
    <dsp:sp modelId="{B16F5E58-CD79-4405-B82A-193F34C49809}">
      <dsp:nvSpPr>
        <dsp:cNvPr id="0" name=""/>
        <dsp:cNvSpPr/>
      </dsp:nvSpPr>
      <dsp:spPr>
        <a:xfrm>
          <a:off x="0" y="3302678"/>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C6F5D-30BD-4C1A-88E3-5234C53C08E8}">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Data Sources</a:t>
          </a:r>
        </a:p>
      </dsp:txBody>
      <dsp:txXfrm>
        <a:off x="0" y="3302678"/>
        <a:ext cx="6263640" cy="1100668"/>
      </dsp:txXfrm>
    </dsp:sp>
    <dsp:sp modelId="{6310DBC2-24B0-4D66-8C2C-BA6D982D322F}">
      <dsp:nvSpPr>
        <dsp:cNvPr id="0" name=""/>
        <dsp:cNvSpPr/>
      </dsp:nvSpPr>
      <dsp:spPr>
        <a:xfrm>
          <a:off x="0" y="440334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B6DA72-1EDF-43D4-BC77-C98E355AA187}">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Arial" panose="020B0604020202020204" pitchFamily="34" charset="0"/>
              <a:cs typeface="Arial" panose="020B0604020202020204" pitchFamily="34" charset="0"/>
            </a:rPr>
            <a:t>Building a stix-shifter connector</a:t>
          </a:r>
        </a:p>
      </dsp:txBody>
      <dsp:txXfrm>
        <a:off x="0" y="4403347"/>
        <a:ext cx="6263640" cy="11006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199F89AB-DDC6-424D-916B-B43F34D3E56D}" type="datetimeFigureOut">
              <a:rPr lang="en-US" smtClean="0"/>
              <a:pPr/>
              <a:t>3/11/21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AF528C87-B51C-7449-A827-18A5BE91B80C}" type="slidenum">
              <a:rPr lang="en-US" smtClean="0"/>
              <a:pPr/>
              <a:t>‹#›</a:t>
            </a:fld>
            <a:endParaRPr lang="en-US" dirty="0"/>
          </a:p>
        </p:txBody>
      </p:sp>
    </p:spTree>
    <p:extLst>
      <p:ext uri="{BB962C8B-B14F-4D97-AF65-F5344CB8AC3E}">
        <p14:creationId xmlns:p14="http://schemas.microsoft.com/office/powerpoint/2010/main" val="60809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7D6701-3B44-1746-8E2F-A255B2D2633A}" type="slidenum">
              <a:rPr lang="en-US" smtClean="0"/>
              <a:t>1</a:t>
            </a:fld>
            <a:endParaRPr lang="en-US"/>
          </a:p>
        </p:txBody>
      </p:sp>
    </p:spTree>
    <p:extLst>
      <p:ext uri="{BB962C8B-B14F-4D97-AF65-F5344CB8AC3E}">
        <p14:creationId xmlns:p14="http://schemas.microsoft.com/office/powerpoint/2010/main" val="3364637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10</a:t>
            </a:fld>
            <a:endParaRPr lang="en-US" dirty="0"/>
          </a:p>
        </p:txBody>
      </p:sp>
    </p:spTree>
    <p:extLst>
      <p:ext uri="{BB962C8B-B14F-4D97-AF65-F5344CB8AC3E}">
        <p14:creationId xmlns:p14="http://schemas.microsoft.com/office/powerpoint/2010/main" val="1359417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mn-cs"/>
              </a:rPr>
              <a:t> </a:t>
            </a:r>
          </a:p>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11</a:t>
            </a:fld>
            <a:endParaRPr lang="en-US" dirty="0"/>
          </a:p>
        </p:txBody>
      </p:sp>
    </p:spTree>
    <p:extLst>
      <p:ext uri="{BB962C8B-B14F-4D97-AF65-F5344CB8AC3E}">
        <p14:creationId xmlns:p14="http://schemas.microsoft.com/office/powerpoint/2010/main" val="227941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12</a:t>
            </a:fld>
            <a:endParaRPr lang="en-US" dirty="0"/>
          </a:p>
        </p:txBody>
      </p:sp>
    </p:spTree>
    <p:extLst>
      <p:ext uri="{BB962C8B-B14F-4D97-AF65-F5344CB8AC3E}">
        <p14:creationId xmlns:p14="http://schemas.microsoft.com/office/powerpoint/2010/main" val="179802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13</a:t>
            </a:fld>
            <a:endParaRPr lang="en-US" dirty="0"/>
          </a:p>
        </p:txBody>
      </p:sp>
    </p:spTree>
    <p:extLst>
      <p:ext uri="{BB962C8B-B14F-4D97-AF65-F5344CB8AC3E}">
        <p14:creationId xmlns:p14="http://schemas.microsoft.com/office/powerpoint/2010/main" val="407277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14</a:t>
            </a:fld>
            <a:endParaRPr lang="en-US" dirty="0"/>
          </a:p>
        </p:txBody>
      </p:sp>
    </p:spTree>
    <p:extLst>
      <p:ext uri="{BB962C8B-B14F-4D97-AF65-F5344CB8AC3E}">
        <p14:creationId xmlns:p14="http://schemas.microsoft.com/office/powerpoint/2010/main" val="72453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528C87-B51C-7449-A827-18A5BE91B80C}" type="slidenum">
              <a:rPr lang="en-US" smtClean="0"/>
              <a:pPr/>
              <a:t>15</a:t>
            </a:fld>
            <a:endParaRPr lang="en-US" dirty="0"/>
          </a:p>
        </p:txBody>
      </p:sp>
    </p:spTree>
    <p:extLst>
      <p:ext uri="{BB962C8B-B14F-4D97-AF65-F5344CB8AC3E}">
        <p14:creationId xmlns:p14="http://schemas.microsoft.com/office/powerpoint/2010/main" val="2669450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16</a:t>
            </a:fld>
            <a:endParaRPr lang="en-US" dirty="0"/>
          </a:p>
        </p:txBody>
      </p:sp>
    </p:spTree>
    <p:extLst>
      <p:ext uri="{BB962C8B-B14F-4D97-AF65-F5344CB8AC3E}">
        <p14:creationId xmlns:p14="http://schemas.microsoft.com/office/powerpoint/2010/main" val="970611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17</a:t>
            </a:fld>
            <a:endParaRPr lang="en-US" dirty="0"/>
          </a:p>
        </p:txBody>
      </p:sp>
    </p:spTree>
    <p:extLst>
      <p:ext uri="{BB962C8B-B14F-4D97-AF65-F5344CB8AC3E}">
        <p14:creationId xmlns:p14="http://schemas.microsoft.com/office/powerpoint/2010/main" val="1821991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18</a:t>
            </a:fld>
            <a:endParaRPr lang="en-US" dirty="0"/>
          </a:p>
        </p:txBody>
      </p:sp>
    </p:spTree>
    <p:extLst>
      <p:ext uri="{BB962C8B-B14F-4D97-AF65-F5344CB8AC3E}">
        <p14:creationId xmlns:p14="http://schemas.microsoft.com/office/powerpoint/2010/main" val="49314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2</a:t>
            </a:fld>
            <a:endParaRPr lang="en-US" dirty="0"/>
          </a:p>
        </p:txBody>
      </p:sp>
    </p:spTree>
    <p:extLst>
      <p:ext uri="{BB962C8B-B14F-4D97-AF65-F5344CB8AC3E}">
        <p14:creationId xmlns:p14="http://schemas.microsoft.com/office/powerpoint/2010/main" val="28264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3</a:t>
            </a:fld>
            <a:endParaRPr lang="en-US" dirty="0"/>
          </a:p>
        </p:txBody>
      </p:sp>
    </p:spTree>
    <p:extLst>
      <p:ext uri="{BB962C8B-B14F-4D97-AF65-F5344CB8AC3E}">
        <p14:creationId xmlns:p14="http://schemas.microsoft.com/office/powerpoint/2010/main" val="135728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4</a:t>
            </a:fld>
            <a:endParaRPr lang="en-US" dirty="0"/>
          </a:p>
        </p:txBody>
      </p:sp>
    </p:spTree>
    <p:extLst>
      <p:ext uri="{BB962C8B-B14F-4D97-AF65-F5344CB8AC3E}">
        <p14:creationId xmlns:p14="http://schemas.microsoft.com/office/powerpoint/2010/main" val="25753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5</a:t>
            </a:fld>
            <a:endParaRPr lang="en-US" dirty="0"/>
          </a:p>
        </p:txBody>
      </p:sp>
    </p:spTree>
    <p:extLst>
      <p:ext uri="{BB962C8B-B14F-4D97-AF65-F5344CB8AC3E}">
        <p14:creationId xmlns:p14="http://schemas.microsoft.com/office/powerpoint/2010/main" val="225492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6</a:t>
            </a:fld>
            <a:endParaRPr lang="en-US" dirty="0"/>
          </a:p>
        </p:txBody>
      </p:sp>
    </p:spTree>
    <p:extLst>
      <p:ext uri="{BB962C8B-B14F-4D97-AF65-F5344CB8AC3E}">
        <p14:creationId xmlns:p14="http://schemas.microsoft.com/office/powerpoint/2010/main" val="16998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7</a:t>
            </a:fld>
            <a:endParaRPr lang="en-US" dirty="0"/>
          </a:p>
        </p:txBody>
      </p:sp>
    </p:spTree>
    <p:extLst>
      <p:ext uri="{BB962C8B-B14F-4D97-AF65-F5344CB8AC3E}">
        <p14:creationId xmlns:p14="http://schemas.microsoft.com/office/powerpoint/2010/main" val="128939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8</a:t>
            </a:fld>
            <a:endParaRPr lang="en-US" dirty="0"/>
          </a:p>
        </p:txBody>
      </p:sp>
    </p:spTree>
    <p:extLst>
      <p:ext uri="{BB962C8B-B14F-4D97-AF65-F5344CB8AC3E}">
        <p14:creationId xmlns:p14="http://schemas.microsoft.com/office/powerpoint/2010/main" val="195056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28C87-B51C-7449-A827-18A5BE91B80C}" type="slidenum">
              <a:rPr lang="en-US" smtClean="0"/>
              <a:pPr/>
              <a:t>9</a:t>
            </a:fld>
            <a:endParaRPr lang="en-US" dirty="0"/>
          </a:p>
        </p:txBody>
      </p:sp>
    </p:spTree>
    <p:extLst>
      <p:ext uri="{BB962C8B-B14F-4D97-AF65-F5344CB8AC3E}">
        <p14:creationId xmlns:p14="http://schemas.microsoft.com/office/powerpoint/2010/main" val="107034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C2C1B-D811-E440-8BB0-AADC50AAD92C}"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30022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2C1B-D811-E440-8BB0-AADC50AAD92C}"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412030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2C1B-D811-E440-8BB0-AADC50AAD92C}"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102730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2C1B-D811-E440-8BB0-AADC50AAD92C}"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320144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C2C1B-D811-E440-8BB0-AADC50AAD92C}"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199746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C2C1B-D811-E440-8BB0-AADC50AAD92C}"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17314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C2C1B-D811-E440-8BB0-AADC50AAD92C}" type="datetimeFigureOut">
              <a:rPr lang="en-US" smtClean="0"/>
              <a:t>3/11/21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230846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C2C1B-D811-E440-8BB0-AADC50AAD92C}"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357845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C2C1B-D811-E440-8BB0-AADC50AAD92C}" type="datetimeFigureOut">
              <a:rPr lang="en-US" smtClean="0"/>
              <a:t>3/11/21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220338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C2C1B-D811-E440-8BB0-AADC50AAD92C}"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89235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C2C1B-D811-E440-8BB0-AADC50AAD92C}"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F6A6-0A8C-F443-970F-AF6492487335}" type="slidenum">
              <a:rPr lang="en-US" smtClean="0"/>
              <a:t>‹#›</a:t>
            </a:fld>
            <a:endParaRPr lang="en-US"/>
          </a:p>
        </p:txBody>
      </p:sp>
    </p:spTree>
    <p:extLst>
      <p:ext uri="{BB962C8B-B14F-4D97-AF65-F5344CB8AC3E}">
        <p14:creationId xmlns:p14="http://schemas.microsoft.com/office/powerpoint/2010/main" val="210486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7E5C2C1B-D811-E440-8BB0-AADC50AAD92C}" type="datetimeFigureOut">
              <a:rPr lang="en-US" smtClean="0"/>
              <a:pPr/>
              <a:t>3/11/21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2BFFF6A6-0A8C-F443-970F-AF6492487335}" type="slidenum">
              <a:rPr lang="en-US" smtClean="0"/>
              <a:pPr/>
              <a:t>‹#›</a:t>
            </a:fld>
            <a:endParaRPr lang="en-US" dirty="0"/>
          </a:p>
        </p:txBody>
      </p:sp>
    </p:spTree>
    <p:extLst>
      <p:ext uri="{BB962C8B-B14F-4D97-AF65-F5344CB8AC3E}">
        <p14:creationId xmlns:p14="http://schemas.microsoft.com/office/powerpoint/2010/main" val="2730816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hyperlink" Target="https://www.linkedin.com/in/rguttierrez/"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ybersecurityalliance/stix-shift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opencybersecurityalliance/stix-shifter/blob/develop/adapter-guide/supported-mappings.md" TargetMode="External"/><Relationship Id="rId4" Type="http://schemas.openxmlformats.org/officeDocument/2006/relationships/hyperlink" Target="https://github.com/opencybersecurityalliance/stix-shifter/blob/develop/OVERVIEW.m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opencybersecurityalliance.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oasis-open.org/news/pr/open-cybersecurity-alliance-unveils-first-open-source-language-to-connect-security-tools" TargetMode="External"/><Relationship Id="rId4" Type="http://schemas.openxmlformats.org/officeDocument/2006/relationships/hyperlink" Target="https://github.com/opencybersecurityallianc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iki.oasis-open.org/cti/FrontPage#Open-source_APIs_and_tool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stixproject.github.io/" TargetMode="External"/><Relationship Id="rId5" Type="http://schemas.openxmlformats.org/officeDocument/2006/relationships/hyperlink" Target="https://stix2.readthedocs.io/en/latest/guide.html" TargetMode="External"/><Relationship Id="rId4" Type="http://schemas.openxmlformats.org/officeDocument/2006/relationships/hyperlink" Target="https://oasis-open.github.io/cti-documentation/stix/intro"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0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6355AC0-E27F-E941-822A-E84A084CD618}"/>
              </a:ext>
            </a:extLst>
          </p:cNvPr>
          <p:cNvSpPr txBox="1"/>
          <p:nvPr/>
        </p:nvSpPr>
        <p:spPr>
          <a:xfrm>
            <a:off x="632804" y="1029759"/>
            <a:ext cx="4225290" cy="104631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kern="1200" dirty="0">
                <a:solidFill>
                  <a:srgbClr val="FFFFFF"/>
                </a:solidFill>
                <a:latin typeface="Arial" panose="020B0604020202020204" pitchFamily="34" charset="0"/>
                <a:ea typeface="+mj-ea"/>
                <a:cs typeface="Arial" panose="020B0604020202020204" pitchFamily="34" charset="0"/>
              </a:rPr>
              <a:t>Working with… </a:t>
            </a:r>
          </a:p>
        </p:txBody>
      </p:sp>
      <p:pic>
        <p:nvPicPr>
          <p:cNvPr id="46" name="Graphic 45" descr="Programmer">
            <a:extLst>
              <a:ext uri="{FF2B5EF4-FFF2-40B4-BE49-F238E27FC236}">
                <a16:creationId xmlns:a16="http://schemas.microsoft.com/office/drawing/2014/main" id="{2D2D4C5B-EA60-4664-AF2F-79579D63E74C}"/>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6096000" y="699753"/>
            <a:ext cx="5459470" cy="5459470"/>
          </a:xfrm>
          <a:prstGeom prst="rect">
            <a:avLst/>
          </a:prstGeom>
        </p:spPr>
      </p:pic>
      <p:sp>
        <p:nvSpPr>
          <p:cNvPr id="26" name="TextBox 25">
            <a:extLst>
              <a:ext uri="{FF2B5EF4-FFF2-40B4-BE49-F238E27FC236}">
                <a16:creationId xmlns:a16="http://schemas.microsoft.com/office/drawing/2014/main" id="{C087C0B8-F561-4041-B68D-102E2EEFC170}"/>
              </a:ext>
            </a:extLst>
          </p:cNvPr>
          <p:cNvSpPr txBox="1"/>
          <p:nvPr/>
        </p:nvSpPr>
        <p:spPr>
          <a:xfrm>
            <a:off x="314793" y="2905842"/>
            <a:ext cx="4856814" cy="1046316"/>
          </a:xfrm>
          <a:prstGeom prst="rect">
            <a:avLst/>
          </a:prstGeom>
        </p:spPr>
        <p:txBody>
          <a:bodyPr vert="horz" lIns="91440" tIns="45720" rIns="91440" bIns="45720" rtlCol="0" anchor="b">
            <a:noAutofit/>
          </a:bodyPr>
          <a:lstStyle/>
          <a:p>
            <a:pPr algn="ctr" defTabSz="914400">
              <a:lnSpc>
                <a:spcPct val="90000"/>
              </a:lnSpc>
              <a:spcBef>
                <a:spcPct val="0"/>
              </a:spcBef>
              <a:spcAft>
                <a:spcPts val="600"/>
              </a:spcAft>
            </a:pPr>
            <a:r>
              <a:rPr lang="en-US" sz="7200" kern="1200" dirty="0" err="1">
                <a:latin typeface="Arial" panose="020B0604020202020204" pitchFamily="34" charset="0"/>
                <a:ea typeface="+mj-ea"/>
                <a:cs typeface="Arial" panose="020B0604020202020204" pitchFamily="34" charset="0"/>
              </a:rPr>
              <a:t>stix</a:t>
            </a:r>
            <a:r>
              <a:rPr lang="en-US" sz="7200" kern="1200" dirty="0">
                <a:latin typeface="Arial" panose="020B0604020202020204" pitchFamily="34" charset="0"/>
                <a:ea typeface="+mj-ea"/>
                <a:cs typeface="Arial" panose="020B0604020202020204" pitchFamily="34" charset="0"/>
              </a:rPr>
              <a:t>-shifter</a:t>
            </a:r>
          </a:p>
        </p:txBody>
      </p:sp>
      <p:sp>
        <p:nvSpPr>
          <p:cNvPr id="2" name="TextBox 1">
            <a:extLst>
              <a:ext uri="{FF2B5EF4-FFF2-40B4-BE49-F238E27FC236}">
                <a16:creationId xmlns:a16="http://schemas.microsoft.com/office/drawing/2014/main" id="{1F029F41-2DF2-44B0-8A52-DB5E0D2125D9}"/>
              </a:ext>
            </a:extLst>
          </p:cNvPr>
          <p:cNvSpPr txBox="1"/>
          <p:nvPr/>
        </p:nvSpPr>
        <p:spPr>
          <a:xfrm>
            <a:off x="1349234" y="5181909"/>
            <a:ext cx="2792431" cy="646331"/>
          </a:xfrm>
          <a:prstGeom prst="rect">
            <a:avLst/>
          </a:prstGeom>
          <a:noFill/>
          <a:ln w="25400">
            <a:solidFill>
              <a:schemeClr val="lt1">
                <a:hueOff val="0"/>
                <a:satOff val="0"/>
                <a:lumOff val="0"/>
              </a:schemeClr>
            </a:solidFill>
          </a:ln>
        </p:spPr>
        <p:txBody>
          <a:bodyPr wrap="none" rtlCol="0">
            <a:spAutoFit/>
          </a:bodyPr>
          <a:lstStyle/>
          <a:p>
            <a:pPr algn="ctr"/>
            <a:r>
              <a:rPr lang="en-US" sz="3600" dirty="0">
                <a:solidFill>
                  <a:schemeClr val="bg1"/>
                </a:solidFill>
                <a:latin typeface="Arial" panose="020B0604020202020204" pitchFamily="34" charset="0"/>
                <a:cs typeface="Arial" panose="020B0604020202020204" pitchFamily="34" charset="0"/>
              </a:rPr>
              <a:t>Video Series</a:t>
            </a:r>
          </a:p>
        </p:txBody>
      </p:sp>
    </p:spTree>
    <p:extLst>
      <p:ext uri="{BB962C8B-B14F-4D97-AF65-F5344CB8AC3E}">
        <p14:creationId xmlns:p14="http://schemas.microsoft.com/office/powerpoint/2010/main" val="3020410670"/>
      </p:ext>
    </p:extLst>
  </p:cSld>
  <p:clrMapOvr>
    <a:masterClrMapping/>
  </p:clrMapOvr>
  <mc:AlternateContent xmlns:mc="http://schemas.openxmlformats.org/markup-compatibility/2006" xmlns:p14="http://schemas.microsoft.com/office/powerpoint/2010/main">
    <mc:Choice Requires="p14">
      <p:transition spd="slow" p14:dur="2000" advTm="31090"/>
    </mc:Choice>
    <mc:Fallback xmlns="">
      <p:transition spd="slow" advTm="310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41A48365-B48D-490D-A7DE-D85CC9AD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8CB7DDE8-503C-4930-914F-832163CA3659}"/>
              </a:ext>
            </a:extLst>
          </p:cNvPr>
          <p:cNvSpPr>
            <a:spLocks noGrp="1"/>
          </p:cNvSpPr>
          <p:nvPr>
            <p:ph type="title"/>
          </p:nvPr>
        </p:nvSpPr>
        <p:spPr>
          <a:xfrm>
            <a:off x="368490" y="365126"/>
            <a:ext cx="5562965" cy="1146176"/>
          </a:xfrm>
        </p:spPr>
        <p:txBody>
          <a:bodyPr>
            <a:normAutofit/>
          </a:bodyPr>
          <a:lstStyle/>
          <a:p>
            <a:r>
              <a:rPr lang="en-US" sz="3700" dirty="0" err="1">
                <a:solidFill>
                  <a:schemeClr val="bg1"/>
                </a:solidFill>
              </a:rPr>
              <a:t>stix</a:t>
            </a:r>
            <a:r>
              <a:rPr lang="en-US" sz="3700" dirty="0">
                <a:solidFill>
                  <a:schemeClr val="bg1"/>
                </a:solidFill>
              </a:rPr>
              <a:t>-shifter connectors</a:t>
            </a:r>
          </a:p>
        </p:txBody>
      </p:sp>
      <p:sp>
        <p:nvSpPr>
          <p:cNvPr id="25" name="Freeform: Shape 13">
            <a:extLst>
              <a:ext uri="{FF2B5EF4-FFF2-40B4-BE49-F238E27FC236}">
                <a16:creationId xmlns:a16="http://schemas.microsoft.com/office/drawing/2014/main" id="{521F05AC-2996-48A9-9B40-1A0FC53D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AE3E44-D522-4536-A22D-7EBF0BE4F32C}"/>
              </a:ext>
            </a:extLst>
          </p:cNvPr>
          <p:cNvSpPr>
            <a:spLocks noGrp="1"/>
          </p:cNvSpPr>
          <p:nvPr>
            <p:ph idx="1"/>
          </p:nvPr>
        </p:nvSpPr>
        <p:spPr>
          <a:xfrm>
            <a:off x="838200" y="2173288"/>
            <a:ext cx="3603171" cy="1811858"/>
          </a:xfrm>
        </p:spPr>
        <p:txBody>
          <a:bodyPr anchor="ctr">
            <a:normAutofit/>
          </a:bodyPr>
          <a:lstStyle/>
          <a:p>
            <a:r>
              <a:rPr lang="en-US" sz="2000" dirty="0"/>
              <a:t>Bridge / interpreter</a:t>
            </a:r>
          </a:p>
          <a:p>
            <a:r>
              <a:rPr lang="en-US" sz="2000" dirty="0"/>
              <a:t>2 way communication</a:t>
            </a:r>
          </a:p>
          <a:p>
            <a:r>
              <a:rPr lang="en-US" sz="2000" dirty="0"/>
              <a:t>Connect to other products that support </a:t>
            </a:r>
            <a:r>
              <a:rPr lang="en-US" sz="2000" dirty="0" err="1"/>
              <a:t>stix</a:t>
            </a:r>
            <a:r>
              <a:rPr lang="en-US" sz="2000" dirty="0"/>
              <a:t>-shifter</a:t>
            </a:r>
          </a:p>
        </p:txBody>
      </p:sp>
      <p:grpSp>
        <p:nvGrpSpPr>
          <p:cNvPr id="7" name="Group 6">
            <a:extLst>
              <a:ext uri="{FF2B5EF4-FFF2-40B4-BE49-F238E27FC236}">
                <a16:creationId xmlns:a16="http://schemas.microsoft.com/office/drawing/2014/main" id="{DAC4161F-0611-4AF6-A8A4-E512D00E619A}"/>
              </a:ext>
            </a:extLst>
          </p:cNvPr>
          <p:cNvGrpSpPr/>
          <p:nvPr/>
        </p:nvGrpSpPr>
        <p:grpSpPr>
          <a:xfrm>
            <a:off x="7210004" y="1084086"/>
            <a:ext cx="4463922" cy="4689829"/>
            <a:chOff x="7010215" y="1555750"/>
            <a:chExt cx="4463922" cy="4689829"/>
          </a:xfrm>
        </p:grpSpPr>
        <p:pic>
          <p:nvPicPr>
            <p:cNvPr id="22" name="Picture 21">
              <a:extLst>
                <a:ext uri="{FF2B5EF4-FFF2-40B4-BE49-F238E27FC236}">
                  <a16:creationId xmlns:a16="http://schemas.microsoft.com/office/drawing/2014/main" id="{DF036298-3546-42B2-B2C8-5241E6E8E131}"/>
                </a:ext>
              </a:extLst>
            </p:cNvPr>
            <p:cNvPicPr>
              <a:picLocks noChangeAspect="1"/>
            </p:cNvPicPr>
            <p:nvPr/>
          </p:nvPicPr>
          <p:blipFill rotWithShape="1">
            <a:blip r:embed="rId3"/>
            <a:srcRect t="33956"/>
            <a:stretch/>
          </p:blipFill>
          <p:spPr>
            <a:xfrm>
              <a:off x="7010215" y="2785708"/>
              <a:ext cx="4463922" cy="3459871"/>
            </a:xfrm>
            <a:custGeom>
              <a:avLst/>
              <a:gdLst/>
              <a:ahLst/>
              <a:cxnLst/>
              <a:rect l="l" t="t" r="r" b="b"/>
              <a:pathLst>
                <a:path w="4636009" h="5032375">
                  <a:moveTo>
                    <a:pt x="0" y="0"/>
                  </a:moveTo>
                  <a:lnTo>
                    <a:pt x="4636009" y="0"/>
                  </a:lnTo>
                  <a:lnTo>
                    <a:pt x="4636009" y="5032375"/>
                  </a:lnTo>
                  <a:lnTo>
                    <a:pt x="0" y="5032375"/>
                  </a:lnTo>
                  <a:close/>
                </a:path>
              </a:pathLst>
            </a:custGeom>
            <a:ln>
              <a:noFill/>
            </a:ln>
          </p:spPr>
        </p:pic>
        <p:pic>
          <p:nvPicPr>
            <p:cNvPr id="5" name="Picture 4">
              <a:extLst>
                <a:ext uri="{FF2B5EF4-FFF2-40B4-BE49-F238E27FC236}">
                  <a16:creationId xmlns:a16="http://schemas.microsoft.com/office/drawing/2014/main" id="{EDA4D672-91A8-431B-A39A-866AEACE301B}"/>
                </a:ext>
              </a:extLst>
            </p:cNvPr>
            <p:cNvPicPr>
              <a:picLocks noChangeAspect="1"/>
            </p:cNvPicPr>
            <p:nvPr/>
          </p:nvPicPr>
          <p:blipFill rotWithShape="1">
            <a:blip r:embed="rId3"/>
            <a:srcRect b="76424"/>
            <a:stretch/>
          </p:blipFill>
          <p:spPr>
            <a:xfrm>
              <a:off x="7010215" y="1555750"/>
              <a:ext cx="4463922" cy="1235075"/>
            </a:xfrm>
            <a:custGeom>
              <a:avLst/>
              <a:gdLst/>
              <a:ahLst/>
              <a:cxnLst/>
              <a:rect l="l" t="t" r="r" b="b"/>
              <a:pathLst>
                <a:path w="4636009" h="5032375">
                  <a:moveTo>
                    <a:pt x="0" y="0"/>
                  </a:moveTo>
                  <a:lnTo>
                    <a:pt x="4636009" y="0"/>
                  </a:lnTo>
                  <a:lnTo>
                    <a:pt x="4636009" y="5032375"/>
                  </a:lnTo>
                  <a:lnTo>
                    <a:pt x="0" y="5032375"/>
                  </a:lnTo>
                  <a:close/>
                </a:path>
              </a:pathLst>
            </a:custGeom>
            <a:ln>
              <a:noFill/>
            </a:ln>
          </p:spPr>
        </p:pic>
      </p:grpSp>
    </p:spTree>
    <p:extLst>
      <p:ext uri="{BB962C8B-B14F-4D97-AF65-F5344CB8AC3E}">
        <p14:creationId xmlns:p14="http://schemas.microsoft.com/office/powerpoint/2010/main" val="27845485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7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14E03-E49C-47CC-87AB-44CBB6F4DD0E}"/>
              </a:ext>
            </a:extLst>
          </p:cNvPr>
          <p:cNvSpPr>
            <a:spLocks noGrp="1"/>
          </p:cNvSpPr>
          <p:nvPr>
            <p:ph type="title"/>
          </p:nvPr>
        </p:nvSpPr>
        <p:spPr>
          <a:xfrm>
            <a:off x="838200" y="963877"/>
            <a:ext cx="3494362" cy="4930246"/>
          </a:xfrm>
        </p:spPr>
        <p:txBody>
          <a:bodyPr>
            <a:normAutofit/>
          </a:bodyPr>
          <a:lstStyle/>
          <a:p>
            <a:pPr algn="ctr"/>
            <a:r>
              <a:rPr lang="en-US" sz="4800" dirty="0">
                <a:solidFill>
                  <a:schemeClr val="accent1"/>
                </a:solidFill>
              </a:rPr>
              <a:t>Why use </a:t>
            </a:r>
            <a:r>
              <a:rPr lang="en-US" sz="4800" dirty="0" err="1">
                <a:solidFill>
                  <a:schemeClr val="accent1"/>
                </a:solidFill>
              </a:rPr>
              <a:t>stix</a:t>
            </a:r>
            <a:r>
              <a:rPr lang="en-US" sz="4800" dirty="0">
                <a:solidFill>
                  <a:schemeClr val="accent1"/>
                </a:solidFill>
              </a:rPr>
              <a:t>-shifter</a:t>
            </a:r>
          </a:p>
        </p:txBody>
      </p:sp>
      <p:cxnSp>
        <p:nvCxnSpPr>
          <p:cNvPr id="98" name="Straight Connector 8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7B4552-645F-48D8-9D65-9B4CDBAF2339}"/>
              </a:ext>
            </a:extLst>
          </p:cNvPr>
          <p:cNvSpPr>
            <a:spLocks noGrp="1"/>
          </p:cNvSpPr>
          <p:nvPr>
            <p:ph idx="1"/>
          </p:nvPr>
        </p:nvSpPr>
        <p:spPr>
          <a:xfrm>
            <a:off x="4976031" y="569343"/>
            <a:ext cx="6377769" cy="5676182"/>
          </a:xfrm>
        </p:spPr>
        <p:txBody>
          <a:bodyPr anchor="ctr">
            <a:normAutofit lnSpcReduction="10000"/>
          </a:bodyPr>
          <a:lstStyle/>
          <a:p>
            <a:pPr marL="0" indent="0">
              <a:buNone/>
            </a:pPr>
            <a:r>
              <a:rPr lang="en-US" sz="2400" b="1" dirty="0"/>
              <a:t>Preventative</a:t>
            </a:r>
          </a:p>
          <a:p>
            <a:pPr fontAlgn="ctr"/>
            <a:r>
              <a:rPr lang="en-US" sz="2400" dirty="0"/>
              <a:t>Enrich IOCs and artifacts</a:t>
            </a:r>
          </a:p>
          <a:p>
            <a:pPr fontAlgn="ctr"/>
            <a:r>
              <a:rPr lang="en-US" sz="2400" dirty="0"/>
              <a:t>Triage alerts</a:t>
            </a:r>
          </a:p>
          <a:p>
            <a:pPr fontAlgn="ctr"/>
            <a:r>
              <a:rPr lang="en-US" sz="2400" dirty="0"/>
              <a:t>Information to vulnerability and risk management</a:t>
            </a:r>
          </a:p>
          <a:p>
            <a:pPr marL="0" indent="0">
              <a:buNone/>
            </a:pPr>
            <a:endParaRPr lang="en-US" sz="2400" dirty="0"/>
          </a:p>
          <a:p>
            <a:pPr marL="0" indent="0">
              <a:buNone/>
            </a:pPr>
            <a:r>
              <a:rPr lang="en-US" sz="2400" b="1" dirty="0"/>
              <a:t>Response</a:t>
            </a:r>
          </a:p>
          <a:p>
            <a:pPr fontAlgn="ctr"/>
            <a:r>
              <a:rPr lang="en-US" sz="2400" dirty="0"/>
              <a:t>Facilitating information sharing</a:t>
            </a:r>
          </a:p>
          <a:p>
            <a:pPr fontAlgn="ctr"/>
            <a:r>
              <a:rPr lang="en-US" sz="2400" dirty="0"/>
              <a:t>Enrich IOC's and artifacts</a:t>
            </a:r>
          </a:p>
          <a:p>
            <a:pPr marL="0" indent="0">
              <a:buNone/>
            </a:pPr>
            <a:endParaRPr lang="en-US" sz="2400" dirty="0"/>
          </a:p>
          <a:p>
            <a:pPr marL="0" indent="0">
              <a:buNone/>
            </a:pPr>
            <a:r>
              <a:rPr lang="en-US" sz="2400" b="1" dirty="0"/>
              <a:t>Strategic</a:t>
            </a:r>
          </a:p>
          <a:p>
            <a:pPr fontAlgn="ctr"/>
            <a:r>
              <a:rPr lang="en-US" sz="2400" dirty="0"/>
              <a:t>Support business decisions</a:t>
            </a:r>
          </a:p>
          <a:p>
            <a:pPr fontAlgn="ctr"/>
            <a:r>
              <a:rPr lang="en-US" sz="2400" dirty="0"/>
              <a:t>Informing resource prioritization</a:t>
            </a:r>
          </a:p>
        </p:txBody>
      </p:sp>
    </p:spTree>
    <p:extLst>
      <p:ext uri="{BB962C8B-B14F-4D97-AF65-F5344CB8AC3E}">
        <p14:creationId xmlns:p14="http://schemas.microsoft.com/office/powerpoint/2010/main" val="225813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3458D9-2D4A-4B4F-BAFD-1978C3991B95}"/>
              </a:ext>
            </a:extLst>
          </p:cNvPr>
          <p:cNvSpPr>
            <a:spLocks noGrp="1"/>
          </p:cNvSpPr>
          <p:nvPr>
            <p:ph type="ctrTitle"/>
          </p:nvPr>
        </p:nvSpPr>
        <p:spPr>
          <a:xfrm>
            <a:off x="970908" y="1220919"/>
            <a:ext cx="5425781" cy="2387600"/>
          </a:xfrm>
        </p:spPr>
        <p:txBody>
          <a:bodyPr>
            <a:normAutofit/>
          </a:bodyPr>
          <a:lstStyle/>
          <a:p>
            <a:pPr algn="l"/>
            <a:r>
              <a:rPr lang="en-US" dirty="0"/>
              <a:t>What's next?</a:t>
            </a:r>
            <a:endParaRPr lang="en-US"/>
          </a:p>
        </p:txBody>
      </p:sp>
      <p:sp>
        <p:nvSpPr>
          <p:cNvPr id="11" name="Freeform: Shape 1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51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B33-96D1-4ADA-9F65-2D2A2779EAF0}"/>
              </a:ext>
            </a:extLst>
          </p:cNvPr>
          <p:cNvSpPr>
            <a:spLocks noGrp="1"/>
          </p:cNvSpPr>
          <p:nvPr>
            <p:ph type="title"/>
          </p:nvPr>
        </p:nvSpPr>
        <p:spPr>
          <a:xfrm>
            <a:off x="838200" y="620392"/>
            <a:ext cx="3374136" cy="5504688"/>
          </a:xfrm>
        </p:spPr>
        <p:txBody>
          <a:bodyPr vert="horz" lIns="91440" tIns="45720" rIns="91440" bIns="45720" rtlCol="0" anchor="ctr">
            <a:normAutofit/>
          </a:bodyPr>
          <a:lstStyle/>
          <a:p>
            <a:r>
              <a:rPr lang="en-US" kern="1200" dirty="0">
                <a:solidFill>
                  <a:schemeClr val="tx1"/>
                </a:solidFill>
                <a:cs typeface="Arial" panose="020B0604020202020204" pitchFamily="34" charset="0"/>
              </a:rPr>
              <a:t>Episodes</a:t>
            </a:r>
          </a:p>
        </p:txBody>
      </p:sp>
      <p:graphicFrame>
        <p:nvGraphicFramePr>
          <p:cNvPr id="70" name="Content Placeholder 2">
            <a:extLst>
              <a:ext uri="{FF2B5EF4-FFF2-40B4-BE49-F238E27FC236}">
                <a16:creationId xmlns:a16="http://schemas.microsoft.com/office/drawing/2014/main" id="{95FB5139-9831-425B-9B05-88070E032467}"/>
              </a:ext>
            </a:extLst>
          </p:cNvPr>
          <p:cNvGraphicFramePr>
            <a:graphicFrameLocks noGrp="1"/>
          </p:cNvGraphicFramePr>
          <p:nvPr>
            <p:ph idx="4294967295"/>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243855"/>
      </p:ext>
    </p:extLst>
  </p:cSld>
  <p:clrMapOvr>
    <a:masterClrMapping/>
  </p:clrMapOvr>
  <mc:AlternateContent xmlns:mc="http://schemas.openxmlformats.org/markup-compatibility/2006" xmlns:p14="http://schemas.microsoft.com/office/powerpoint/2010/main">
    <mc:Choice Requires="p14">
      <p:transition spd="slow" p14:dur="2000" advTm="14340"/>
    </mc:Choice>
    <mc:Fallback xmlns="">
      <p:transition spd="slow" advTm="143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54D76-638E-4F7F-9D95-4DAE66D4EA39}"/>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cs typeface="Arial" panose="020B0604020202020204" pitchFamily="34" charset="0"/>
              </a:rPr>
              <a:t>Thank you</a:t>
            </a:r>
          </a:p>
        </p:txBody>
      </p:sp>
      <p:sp>
        <p:nvSpPr>
          <p:cNvPr id="25" name="Freeform: Shape 2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26633184-98C5-47C8-B454-4251DEAF76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95074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5BB4-6BFF-4C5E-93F4-5DDCA0A29811}"/>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4000" kern="1200" dirty="0">
                <a:cs typeface="Arial" panose="020B0604020202020204" pitchFamily="34" charset="0"/>
              </a:rPr>
              <a:t>Created by</a:t>
            </a:r>
          </a:p>
        </p:txBody>
      </p:sp>
      <p:sp>
        <p:nvSpPr>
          <p:cNvPr id="102" name="Rectangle 10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4" name="Rectangle 10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Title 1">
            <a:extLst>
              <a:ext uri="{FF2B5EF4-FFF2-40B4-BE49-F238E27FC236}">
                <a16:creationId xmlns:a16="http://schemas.microsoft.com/office/drawing/2014/main" id="{97A69C3E-199D-4C4A-B1F0-DB8258590735}"/>
              </a:ext>
            </a:extLst>
          </p:cNvPr>
          <p:cNvSpPr txBox="1">
            <a:spLocks/>
          </p:cNvSpPr>
          <p:nvPr/>
        </p:nvSpPr>
        <p:spPr>
          <a:xfrm>
            <a:off x="312638" y="1810261"/>
            <a:ext cx="4683616" cy="73546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a:lstStyle>
          <a:p>
            <a:pPr>
              <a:spcAft>
                <a:spcPts val="600"/>
              </a:spcAft>
            </a:pPr>
            <a:r>
              <a:rPr lang="en-US" sz="4000" dirty="0">
                <a:cs typeface="Arial" panose="020B0604020202020204" pitchFamily="34" charset="0"/>
              </a:rPr>
              <a:t>Roseann </a:t>
            </a:r>
            <a:r>
              <a:rPr lang="en-US" sz="4000" dirty="0" err="1">
                <a:cs typeface="Arial" panose="020B0604020202020204" pitchFamily="34" charset="0"/>
              </a:rPr>
              <a:t>Guttierrez</a:t>
            </a:r>
            <a:endParaRPr lang="en-US" sz="3200" dirty="0">
              <a:cs typeface="Arial" panose="020B0604020202020204" pitchFamily="34" charset="0"/>
            </a:endParaRPr>
          </a:p>
        </p:txBody>
      </p:sp>
      <p:grpSp>
        <p:nvGrpSpPr>
          <p:cNvPr id="36" name="Group 35">
            <a:extLst>
              <a:ext uri="{FF2B5EF4-FFF2-40B4-BE49-F238E27FC236}">
                <a16:creationId xmlns:a16="http://schemas.microsoft.com/office/drawing/2014/main" id="{0E1C8ABB-C217-4441-962E-28AFE7D9F365}"/>
              </a:ext>
            </a:extLst>
          </p:cNvPr>
          <p:cNvGrpSpPr/>
          <p:nvPr/>
        </p:nvGrpSpPr>
        <p:grpSpPr>
          <a:xfrm>
            <a:off x="429768" y="2906036"/>
            <a:ext cx="6702554" cy="2143208"/>
            <a:chOff x="851843" y="3953748"/>
            <a:chExt cx="6154620" cy="1968000"/>
          </a:xfrm>
        </p:grpSpPr>
        <p:grpSp>
          <p:nvGrpSpPr>
            <p:cNvPr id="40" name="Group 39">
              <a:extLst>
                <a:ext uri="{FF2B5EF4-FFF2-40B4-BE49-F238E27FC236}">
                  <a16:creationId xmlns:a16="http://schemas.microsoft.com/office/drawing/2014/main" id="{22F5A2DB-AB92-4D5C-B10F-036EBA8E3046}"/>
                </a:ext>
              </a:extLst>
            </p:cNvPr>
            <p:cNvGrpSpPr>
              <a:grpSpLocks noChangeAspect="1"/>
            </p:cNvGrpSpPr>
            <p:nvPr/>
          </p:nvGrpSpPr>
          <p:grpSpPr>
            <a:xfrm>
              <a:off x="851843" y="3953748"/>
              <a:ext cx="538615" cy="538616"/>
              <a:chOff x="7274827" y="4215720"/>
              <a:chExt cx="665716" cy="665717"/>
            </a:xfrm>
          </p:grpSpPr>
          <p:sp>
            <p:nvSpPr>
              <p:cNvPr id="62" name="Rounded Rectangle 50">
                <a:extLst>
                  <a:ext uri="{FF2B5EF4-FFF2-40B4-BE49-F238E27FC236}">
                    <a16:creationId xmlns:a16="http://schemas.microsoft.com/office/drawing/2014/main" id="{77AD0400-C833-47D3-BC4F-9B240EF13A31}"/>
                  </a:ext>
                </a:extLst>
              </p:cNvPr>
              <p:cNvSpPr/>
              <p:nvPr/>
            </p:nvSpPr>
            <p:spPr>
              <a:xfrm>
                <a:off x="7274827" y="4215720"/>
                <a:ext cx="665716" cy="665717"/>
              </a:xfrm>
              <a:prstGeom prst="roundRect">
                <a:avLst>
                  <a:gd name="adj" fmla="val 39445"/>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endParaRPr lang="en-US" sz="1300"/>
              </a:p>
            </p:txBody>
          </p:sp>
          <p:pic>
            <p:nvPicPr>
              <p:cNvPr id="63" name="Picture 62">
                <a:extLst>
                  <a:ext uri="{FF2B5EF4-FFF2-40B4-BE49-F238E27FC236}">
                    <a16:creationId xmlns:a16="http://schemas.microsoft.com/office/drawing/2014/main" id="{0F292128-4A08-49FD-B8F5-C1D3BCC6C0E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90496" y="4342820"/>
                <a:ext cx="434378" cy="411516"/>
              </a:xfrm>
              <a:prstGeom prst="rect">
                <a:avLst/>
              </a:prstGeom>
            </p:spPr>
          </p:pic>
        </p:grpSp>
        <p:grpSp>
          <p:nvGrpSpPr>
            <p:cNvPr id="41" name="Group 40">
              <a:extLst>
                <a:ext uri="{FF2B5EF4-FFF2-40B4-BE49-F238E27FC236}">
                  <a16:creationId xmlns:a16="http://schemas.microsoft.com/office/drawing/2014/main" id="{B5DA1085-4C1F-49DC-B396-76D3544549B8}"/>
                </a:ext>
              </a:extLst>
            </p:cNvPr>
            <p:cNvGrpSpPr>
              <a:grpSpLocks noChangeAspect="1"/>
            </p:cNvGrpSpPr>
            <p:nvPr/>
          </p:nvGrpSpPr>
          <p:grpSpPr>
            <a:xfrm>
              <a:off x="851843" y="4696720"/>
              <a:ext cx="543188" cy="543189"/>
              <a:chOff x="7274827" y="5033837"/>
              <a:chExt cx="665716" cy="665717"/>
            </a:xfrm>
          </p:grpSpPr>
          <p:sp>
            <p:nvSpPr>
              <p:cNvPr id="60" name="Rounded Rectangle 50">
                <a:extLst>
                  <a:ext uri="{FF2B5EF4-FFF2-40B4-BE49-F238E27FC236}">
                    <a16:creationId xmlns:a16="http://schemas.microsoft.com/office/drawing/2014/main" id="{4F10EE55-98C7-4AAF-BB95-E1CF7D0225B9}"/>
                  </a:ext>
                </a:extLst>
              </p:cNvPr>
              <p:cNvSpPr/>
              <p:nvPr/>
            </p:nvSpPr>
            <p:spPr>
              <a:xfrm>
                <a:off x="7274827" y="5033837"/>
                <a:ext cx="665716" cy="665717"/>
              </a:xfrm>
              <a:prstGeom prst="roundRect">
                <a:avLst>
                  <a:gd name="adj" fmla="val 39445"/>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endParaRPr lang="en-US" sz="1300"/>
              </a:p>
            </p:txBody>
          </p:sp>
          <p:pic>
            <p:nvPicPr>
              <p:cNvPr id="61" name="Picture 60">
                <a:extLst>
                  <a:ext uri="{FF2B5EF4-FFF2-40B4-BE49-F238E27FC236}">
                    <a16:creationId xmlns:a16="http://schemas.microsoft.com/office/drawing/2014/main" id="{25B1BE48-495B-4E8D-8D07-80EE334D74A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49345" y="5156365"/>
                <a:ext cx="516681" cy="420661"/>
              </a:xfrm>
              <a:prstGeom prst="rect">
                <a:avLst/>
              </a:prstGeom>
            </p:spPr>
          </p:pic>
        </p:grpSp>
        <p:sp>
          <p:nvSpPr>
            <p:cNvPr id="42" name="TextBox 41">
              <a:extLst>
                <a:ext uri="{FF2B5EF4-FFF2-40B4-BE49-F238E27FC236}">
                  <a16:creationId xmlns:a16="http://schemas.microsoft.com/office/drawing/2014/main" id="{193BF02E-A527-424C-B0C3-91EE4F754E10}"/>
                </a:ext>
              </a:extLst>
            </p:cNvPr>
            <p:cNvSpPr txBox="1"/>
            <p:nvPr/>
          </p:nvSpPr>
          <p:spPr>
            <a:xfrm>
              <a:off x="1627112" y="3992224"/>
              <a:ext cx="5379351" cy="461665"/>
            </a:xfrm>
            <a:prstGeom prst="rect">
              <a:avLst/>
            </a:prstGeom>
            <a:noFill/>
          </p:spPr>
          <p:txBody>
            <a:bodyPr wrap="square" rtlCol="0">
              <a:normAutofit/>
            </a:bodyPr>
            <a:lstStyle/>
            <a:p>
              <a:pPr>
                <a:lnSpc>
                  <a:spcPct val="90000"/>
                </a:lnSpc>
                <a:spcAft>
                  <a:spcPts val="600"/>
                </a:spcAft>
              </a:pPr>
              <a:r>
                <a:rPr lang="en-US" sz="2400">
                  <a:solidFill>
                    <a:schemeClr val="accent3"/>
                  </a:solidFill>
                  <a:hlinkClick r:id="rId7">
                    <a:extLst>
                      <a:ext uri="{A12FA001-AC4F-418D-AE19-62706E023703}">
                        <ahyp:hlinkClr xmlns:ahyp="http://schemas.microsoft.com/office/drawing/2018/hyperlinkcolor" val="tx"/>
                      </a:ext>
                    </a:extLst>
                  </a:hlinkClick>
                </a:rPr>
                <a:t>https://</a:t>
              </a:r>
              <a:r>
                <a:rPr lang="en-US" sz="2400">
                  <a:solidFill>
                    <a:schemeClr val="accent3"/>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www</a:t>
              </a:r>
              <a:r>
                <a:rPr lang="en-US" sz="2400">
                  <a:solidFill>
                    <a:schemeClr val="accent3"/>
                  </a:solidFill>
                  <a:hlinkClick r:id="rId7">
                    <a:extLst>
                      <a:ext uri="{A12FA001-AC4F-418D-AE19-62706E023703}">
                        <ahyp:hlinkClr xmlns:ahyp="http://schemas.microsoft.com/office/drawing/2018/hyperlinkcolor" val="tx"/>
                      </a:ext>
                    </a:extLst>
                  </a:hlinkClick>
                </a:rPr>
                <a:t>.linkedin.com/in/rguttierrez/</a:t>
              </a:r>
              <a:endParaRPr lang="en-US" sz="2400">
                <a:solidFill>
                  <a:schemeClr val="accent3"/>
                </a:solidFill>
              </a:endParaRPr>
            </a:p>
          </p:txBody>
        </p:sp>
        <p:sp>
          <p:nvSpPr>
            <p:cNvPr id="43" name="TextBox 42">
              <a:extLst>
                <a:ext uri="{FF2B5EF4-FFF2-40B4-BE49-F238E27FC236}">
                  <a16:creationId xmlns:a16="http://schemas.microsoft.com/office/drawing/2014/main" id="{AD00481B-8A7E-493B-84E1-0042B2D8BCD9}"/>
                </a:ext>
              </a:extLst>
            </p:cNvPr>
            <p:cNvSpPr txBox="1"/>
            <p:nvPr/>
          </p:nvSpPr>
          <p:spPr>
            <a:xfrm>
              <a:off x="1627113" y="4737482"/>
              <a:ext cx="2702215" cy="461665"/>
            </a:xfrm>
            <a:prstGeom prst="rect">
              <a:avLst/>
            </a:prstGeom>
            <a:noFill/>
          </p:spPr>
          <p:txBody>
            <a:bodyPr wrap="none" rtlCol="0">
              <a:normAutofit/>
            </a:bodyPr>
            <a:lstStyle/>
            <a:p>
              <a:pPr>
                <a:lnSpc>
                  <a:spcPct val="90000"/>
                </a:lnSpc>
                <a:spcAft>
                  <a:spcPts val="600"/>
                </a:spcAft>
              </a:pPr>
              <a:r>
                <a:rPr lang="en-US" sz="2800" dirty="0">
                  <a:latin typeface="Arial" panose="020B0604020202020204" pitchFamily="34" charset="0"/>
                  <a:cs typeface="Arial" panose="020B0604020202020204" pitchFamily="34" charset="0"/>
                </a:rPr>
                <a:t>@D1g1talAv3ng3r</a:t>
              </a:r>
            </a:p>
          </p:txBody>
        </p:sp>
        <p:sp>
          <p:nvSpPr>
            <p:cNvPr id="45" name="TextBox 44">
              <a:extLst>
                <a:ext uri="{FF2B5EF4-FFF2-40B4-BE49-F238E27FC236}">
                  <a16:creationId xmlns:a16="http://schemas.microsoft.com/office/drawing/2014/main" id="{AFEFA881-7320-4DE5-ADD8-62FF30028D78}"/>
                </a:ext>
              </a:extLst>
            </p:cNvPr>
            <p:cNvSpPr txBox="1"/>
            <p:nvPr/>
          </p:nvSpPr>
          <p:spPr>
            <a:xfrm>
              <a:off x="1627113" y="5460083"/>
              <a:ext cx="4264309" cy="461665"/>
            </a:xfrm>
            <a:prstGeom prst="rect">
              <a:avLst/>
            </a:prstGeom>
            <a:noFill/>
          </p:spPr>
          <p:txBody>
            <a:bodyPr wrap="none" rtlCol="0">
              <a:normAutofit/>
            </a:bodyPr>
            <a:lstStyle/>
            <a:p>
              <a:pPr>
                <a:lnSpc>
                  <a:spcPct val="90000"/>
                </a:lnSpc>
                <a:spcAft>
                  <a:spcPts val="600"/>
                </a:spcAft>
              </a:pPr>
              <a:r>
                <a:rPr lang="en-US" sz="2800" dirty="0">
                  <a:latin typeface="Arial" panose="020B0604020202020204" pitchFamily="34" charset="0"/>
                  <a:cs typeface="Arial" panose="020B0604020202020204" pitchFamily="34" charset="0"/>
                </a:rPr>
                <a:t>Roseann.guttierrez@ibm.com</a:t>
              </a:r>
            </a:p>
          </p:txBody>
        </p:sp>
        <p:grpSp>
          <p:nvGrpSpPr>
            <p:cNvPr id="47" name="Group 46">
              <a:extLst>
                <a:ext uri="{FF2B5EF4-FFF2-40B4-BE49-F238E27FC236}">
                  <a16:creationId xmlns:a16="http://schemas.microsoft.com/office/drawing/2014/main" id="{6F400C6B-E448-4817-95A6-43FE9EE9C01B}"/>
                </a:ext>
              </a:extLst>
            </p:cNvPr>
            <p:cNvGrpSpPr/>
            <p:nvPr/>
          </p:nvGrpSpPr>
          <p:grpSpPr>
            <a:xfrm>
              <a:off x="922367" y="5460083"/>
              <a:ext cx="397565" cy="461665"/>
              <a:chOff x="2001614" y="5553497"/>
              <a:chExt cx="588846" cy="574300"/>
            </a:xfrm>
          </p:grpSpPr>
          <p:sp>
            <p:nvSpPr>
              <p:cNvPr id="49" name="Freeform 2035">
                <a:extLst>
                  <a:ext uri="{FF2B5EF4-FFF2-40B4-BE49-F238E27FC236}">
                    <a16:creationId xmlns:a16="http://schemas.microsoft.com/office/drawing/2014/main" id="{8214AC40-4CBC-439D-9AC9-4D934AAE39FB}"/>
                  </a:ext>
                </a:extLst>
              </p:cNvPr>
              <p:cNvSpPr>
                <a:spLocks noEditPoints="1"/>
              </p:cNvSpPr>
              <p:nvPr/>
            </p:nvSpPr>
            <p:spPr bwMode="auto">
              <a:xfrm>
                <a:off x="2001614" y="5553497"/>
                <a:ext cx="581346" cy="563016"/>
              </a:xfrm>
              <a:custGeom>
                <a:avLst/>
                <a:gdLst>
                  <a:gd name="T0" fmla="*/ 50 w 1715"/>
                  <a:gd name="T1" fmla="*/ 1658 h 1708"/>
                  <a:gd name="T2" fmla="*/ 1665 w 1715"/>
                  <a:gd name="T3" fmla="*/ 1658 h 1708"/>
                  <a:gd name="T4" fmla="*/ 1665 w 1715"/>
                  <a:gd name="T5" fmla="*/ 705 h 1708"/>
                  <a:gd name="T6" fmla="*/ 857 w 1715"/>
                  <a:gd name="T7" fmla="*/ 58 h 1708"/>
                  <a:gd name="T8" fmla="*/ 50 w 1715"/>
                  <a:gd name="T9" fmla="*/ 705 h 1708"/>
                  <a:gd name="T10" fmla="*/ 50 w 1715"/>
                  <a:gd name="T11" fmla="*/ 1658 h 1708"/>
                  <a:gd name="T12" fmla="*/ 1690 w 1715"/>
                  <a:gd name="T13" fmla="*/ 1708 h 1708"/>
                  <a:gd name="T14" fmla="*/ 25 w 1715"/>
                  <a:gd name="T15" fmla="*/ 1708 h 1708"/>
                  <a:gd name="T16" fmla="*/ 0 w 1715"/>
                  <a:gd name="T17" fmla="*/ 1683 h 1708"/>
                  <a:gd name="T18" fmla="*/ 0 w 1715"/>
                  <a:gd name="T19" fmla="*/ 693 h 1708"/>
                  <a:gd name="T20" fmla="*/ 9 w 1715"/>
                  <a:gd name="T21" fmla="*/ 674 h 1708"/>
                  <a:gd name="T22" fmla="*/ 842 w 1715"/>
                  <a:gd name="T23" fmla="*/ 7 h 1708"/>
                  <a:gd name="T24" fmla="*/ 873 w 1715"/>
                  <a:gd name="T25" fmla="*/ 7 h 1708"/>
                  <a:gd name="T26" fmla="*/ 1706 w 1715"/>
                  <a:gd name="T27" fmla="*/ 674 h 1708"/>
                  <a:gd name="T28" fmla="*/ 1715 w 1715"/>
                  <a:gd name="T29" fmla="*/ 693 h 1708"/>
                  <a:gd name="T30" fmla="*/ 1715 w 1715"/>
                  <a:gd name="T31" fmla="*/ 1683 h 1708"/>
                  <a:gd name="T32" fmla="*/ 1690 w 1715"/>
                  <a:gd name="T33" fmla="*/ 1708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5" h="1708">
                    <a:moveTo>
                      <a:pt x="50" y="1658"/>
                    </a:moveTo>
                    <a:lnTo>
                      <a:pt x="1665" y="1658"/>
                    </a:lnTo>
                    <a:lnTo>
                      <a:pt x="1665" y="705"/>
                    </a:lnTo>
                    <a:lnTo>
                      <a:pt x="857" y="58"/>
                    </a:lnTo>
                    <a:lnTo>
                      <a:pt x="50" y="705"/>
                    </a:lnTo>
                    <a:lnTo>
                      <a:pt x="50" y="1658"/>
                    </a:lnTo>
                    <a:close/>
                    <a:moveTo>
                      <a:pt x="1690" y="1708"/>
                    </a:moveTo>
                    <a:lnTo>
                      <a:pt x="25" y="1708"/>
                    </a:lnTo>
                    <a:cubicBezTo>
                      <a:pt x="11" y="1708"/>
                      <a:pt x="0" y="1696"/>
                      <a:pt x="0" y="1683"/>
                    </a:cubicBezTo>
                    <a:lnTo>
                      <a:pt x="0" y="693"/>
                    </a:lnTo>
                    <a:cubicBezTo>
                      <a:pt x="0" y="686"/>
                      <a:pt x="4" y="678"/>
                      <a:pt x="9" y="674"/>
                    </a:cubicBezTo>
                    <a:lnTo>
                      <a:pt x="842" y="7"/>
                    </a:lnTo>
                    <a:cubicBezTo>
                      <a:pt x="851" y="0"/>
                      <a:pt x="864" y="0"/>
                      <a:pt x="873" y="7"/>
                    </a:cubicBezTo>
                    <a:lnTo>
                      <a:pt x="1706" y="674"/>
                    </a:lnTo>
                    <a:cubicBezTo>
                      <a:pt x="1712" y="678"/>
                      <a:pt x="1715" y="686"/>
                      <a:pt x="1715" y="693"/>
                    </a:cubicBezTo>
                    <a:lnTo>
                      <a:pt x="1715" y="1683"/>
                    </a:lnTo>
                    <a:cubicBezTo>
                      <a:pt x="1715" y="1696"/>
                      <a:pt x="1704" y="1708"/>
                      <a:pt x="1690" y="1708"/>
                    </a:cubicBezTo>
                    <a:close/>
                  </a:path>
                </a:pathLst>
              </a:custGeom>
              <a:solidFill>
                <a:schemeClr val="bg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36">
                <a:extLst>
                  <a:ext uri="{FF2B5EF4-FFF2-40B4-BE49-F238E27FC236}">
                    <a16:creationId xmlns:a16="http://schemas.microsoft.com/office/drawing/2014/main" id="{8177DA64-67BD-464D-B99A-2C5F1A007549}"/>
                  </a:ext>
                </a:extLst>
              </p:cNvPr>
              <p:cNvSpPr>
                <a:spLocks/>
              </p:cNvSpPr>
              <p:nvPr/>
            </p:nvSpPr>
            <p:spPr bwMode="auto">
              <a:xfrm>
                <a:off x="2001614" y="5786355"/>
                <a:ext cx="588846" cy="341442"/>
              </a:xfrm>
              <a:custGeom>
                <a:avLst/>
                <a:gdLst>
                  <a:gd name="T0" fmla="*/ 1693 w 1722"/>
                  <a:gd name="T1" fmla="*/ 1043 h 1043"/>
                  <a:gd name="T2" fmla="*/ 1680 w 1722"/>
                  <a:gd name="T3" fmla="*/ 1039 h 1043"/>
                  <a:gd name="T4" fmla="*/ 15 w 1722"/>
                  <a:gd name="T5" fmla="*/ 50 h 1043"/>
                  <a:gd name="T6" fmla="*/ 7 w 1722"/>
                  <a:gd name="T7" fmla="*/ 15 h 1043"/>
                  <a:gd name="T8" fmla="*/ 41 w 1722"/>
                  <a:gd name="T9" fmla="*/ 7 h 1043"/>
                  <a:gd name="T10" fmla="*/ 1706 w 1722"/>
                  <a:gd name="T11" fmla="*/ 996 h 1043"/>
                  <a:gd name="T12" fmla="*/ 1715 w 1722"/>
                  <a:gd name="T13" fmla="*/ 1030 h 1043"/>
                  <a:gd name="T14" fmla="*/ 1693 w 1722"/>
                  <a:gd name="T15" fmla="*/ 1043 h 10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2" h="1043">
                    <a:moveTo>
                      <a:pt x="1693" y="1043"/>
                    </a:moveTo>
                    <a:cubicBezTo>
                      <a:pt x="1689" y="1043"/>
                      <a:pt x="1684" y="1041"/>
                      <a:pt x="1680" y="1039"/>
                    </a:cubicBezTo>
                    <a:lnTo>
                      <a:pt x="15" y="50"/>
                    </a:lnTo>
                    <a:cubicBezTo>
                      <a:pt x="3" y="43"/>
                      <a:pt x="0" y="27"/>
                      <a:pt x="7" y="15"/>
                    </a:cubicBezTo>
                    <a:cubicBezTo>
                      <a:pt x="14" y="4"/>
                      <a:pt x="29" y="0"/>
                      <a:pt x="41" y="7"/>
                    </a:cubicBezTo>
                    <a:lnTo>
                      <a:pt x="1706" y="996"/>
                    </a:lnTo>
                    <a:cubicBezTo>
                      <a:pt x="1718" y="1003"/>
                      <a:pt x="1722" y="1018"/>
                      <a:pt x="1715" y="1030"/>
                    </a:cubicBezTo>
                    <a:cubicBezTo>
                      <a:pt x="1710" y="1038"/>
                      <a:pt x="1702" y="1043"/>
                      <a:pt x="1693" y="1043"/>
                    </a:cubicBez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37">
                <a:extLst>
                  <a:ext uri="{FF2B5EF4-FFF2-40B4-BE49-F238E27FC236}">
                    <a16:creationId xmlns:a16="http://schemas.microsoft.com/office/drawing/2014/main" id="{4C9A0EAD-92E9-458D-AB8D-5D4D603983D4}"/>
                  </a:ext>
                </a:extLst>
              </p:cNvPr>
              <p:cNvSpPr>
                <a:spLocks/>
              </p:cNvSpPr>
              <p:nvPr/>
            </p:nvSpPr>
            <p:spPr bwMode="auto">
              <a:xfrm>
                <a:off x="2001614" y="5766377"/>
                <a:ext cx="588846" cy="341442"/>
              </a:xfrm>
              <a:custGeom>
                <a:avLst/>
                <a:gdLst>
                  <a:gd name="T0" fmla="*/ 28 w 1722"/>
                  <a:gd name="T1" fmla="*/ 1043 h 1043"/>
                  <a:gd name="T2" fmla="*/ 7 w 1722"/>
                  <a:gd name="T3" fmla="*/ 1030 h 1043"/>
                  <a:gd name="T4" fmla="*/ 15 w 1722"/>
                  <a:gd name="T5" fmla="*/ 996 h 1043"/>
                  <a:gd name="T6" fmla="*/ 1680 w 1722"/>
                  <a:gd name="T7" fmla="*/ 7 h 1043"/>
                  <a:gd name="T8" fmla="*/ 1715 w 1722"/>
                  <a:gd name="T9" fmla="*/ 15 h 1043"/>
                  <a:gd name="T10" fmla="*/ 1706 w 1722"/>
                  <a:gd name="T11" fmla="*/ 50 h 1043"/>
                  <a:gd name="T12" fmla="*/ 41 w 1722"/>
                  <a:gd name="T13" fmla="*/ 1039 h 1043"/>
                  <a:gd name="T14" fmla="*/ 28 w 1722"/>
                  <a:gd name="T15" fmla="*/ 1043 h 10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2" h="1043">
                    <a:moveTo>
                      <a:pt x="28" y="1043"/>
                    </a:moveTo>
                    <a:cubicBezTo>
                      <a:pt x="20" y="1043"/>
                      <a:pt x="11" y="1038"/>
                      <a:pt x="7" y="1030"/>
                    </a:cubicBezTo>
                    <a:cubicBezTo>
                      <a:pt x="0" y="1018"/>
                      <a:pt x="3" y="1003"/>
                      <a:pt x="15" y="996"/>
                    </a:cubicBezTo>
                    <a:lnTo>
                      <a:pt x="1680" y="7"/>
                    </a:lnTo>
                    <a:cubicBezTo>
                      <a:pt x="1692" y="0"/>
                      <a:pt x="1708" y="4"/>
                      <a:pt x="1715" y="15"/>
                    </a:cubicBezTo>
                    <a:cubicBezTo>
                      <a:pt x="1722" y="27"/>
                      <a:pt x="1718" y="43"/>
                      <a:pt x="1706" y="50"/>
                    </a:cubicBezTo>
                    <a:lnTo>
                      <a:pt x="41" y="1039"/>
                    </a:lnTo>
                    <a:cubicBezTo>
                      <a:pt x="37" y="1041"/>
                      <a:pt x="32" y="1043"/>
                      <a:pt x="28" y="1043"/>
                    </a:cubicBez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38">
                <a:extLst>
                  <a:ext uri="{FF2B5EF4-FFF2-40B4-BE49-F238E27FC236}">
                    <a16:creationId xmlns:a16="http://schemas.microsoft.com/office/drawing/2014/main" id="{6552FB3F-6F1B-4112-B86C-FE9553399E35}"/>
                  </a:ext>
                </a:extLst>
              </p:cNvPr>
              <p:cNvSpPr>
                <a:spLocks/>
              </p:cNvSpPr>
              <p:nvPr/>
            </p:nvSpPr>
            <p:spPr bwMode="auto">
              <a:xfrm>
                <a:off x="2132884" y="5724219"/>
                <a:ext cx="318802" cy="141662"/>
              </a:xfrm>
              <a:custGeom>
                <a:avLst/>
                <a:gdLst>
                  <a:gd name="T0" fmla="*/ 906 w 931"/>
                  <a:gd name="T1" fmla="*/ 433 h 433"/>
                  <a:gd name="T2" fmla="*/ 881 w 931"/>
                  <a:gd name="T3" fmla="*/ 408 h 433"/>
                  <a:gd name="T4" fmla="*/ 881 w 931"/>
                  <a:gd name="T5" fmla="*/ 50 h 433"/>
                  <a:gd name="T6" fmla="*/ 50 w 931"/>
                  <a:gd name="T7" fmla="*/ 50 h 433"/>
                  <a:gd name="T8" fmla="*/ 50 w 931"/>
                  <a:gd name="T9" fmla="*/ 388 h 433"/>
                  <a:gd name="T10" fmla="*/ 25 w 931"/>
                  <a:gd name="T11" fmla="*/ 413 h 433"/>
                  <a:gd name="T12" fmla="*/ 0 w 931"/>
                  <a:gd name="T13" fmla="*/ 388 h 433"/>
                  <a:gd name="T14" fmla="*/ 0 w 931"/>
                  <a:gd name="T15" fmla="*/ 25 h 433"/>
                  <a:gd name="T16" fmla="*/ 25 w 931"/>
                  <a:gd name="T17" fmla="*/ 0 h 433"/>
                  <a:gd name="T18" fmla="*/ 906 w 931"/>
                  <a:gd name="T19" fmla="*/ 0 h 433"/>
                  <a:gd name="T20" fmla="*/ 931 w 931"/>
                  <a:gd name="T21" fmla="*/ 25 h 433"/>
                  <a:gd name="T22" fmla="*/ 931 w 931"/>
                  <a:gd name="T23" fmla="*/ 408 h 433"/>
                  <a:gd name="T24" fmla="*/ 906 w 931"/>
                  <a:gd name="T25"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1" h="433">
                    <a:moveTo>
                      <a:pt x="906" y="433"/>
                    </a:moveTo>
                    <a:cubicBezTo>
                      <a:pt x="893" y="433"/>
                      <a:pt x="881" y="422"/>
                      <a:pt x="881" y="408"/>
                    </a:cubicBezTo>
                    <a:lnTo>
                      <a:pt x="881" y="50"/>
                    </a:lnTo>
                    <a:lnTo>
                      <a:pt x="50" y="50"/>
                    </a:lnTo>
                    <a:lnTo>
                      <a:pt x="50" y="388"/>
                    </a:lnTo>
                    <a:cubicBezTo>
                      <a:pt x="50" y="401"/>
                      <a:pt x="39" y="413"/>
                      <a:pt x="25" y="413"/>
                    </a:cubicBezTo>
                    <a:cubicBezTo>
                      <a:pt x="11" y="413"/>
                      <a:pt x="0" y="401"/>
                      <a:pt x="0" y="388"/>
                    </a:cubicBezTo>
                    <a:lnTo>
                      <a:pt x="0" y="25"/>
                    </a:lnTo>
                    <a:cubicBezTo>
                      <a:pt x="0" y="11"/>
                      <a:pt x="11" y="0"/>
                      <a:pt x="25" y="0"/>
                    </a:cubicBezTo>
                    <a:lnTo>
                      <a:pt x="906" y="0"/>
                    </a:lnTo>
                    <a:cubicBezTo>
                      <a:pt x="920" y="0"/>
                      <a:pt x="931" y="11"/>
                      <a:pt x="931" y="25"/>
                    </a:cubicBezTo>
                    <a:lnTo>
                      <a:pt x="931" y="408"/>
                    </a:lnTo>
                    <a:cubicBezTo>
                      <a:pt x="931" y="422"/>
                      <a:pt x="920" y="433"/>
                      <a:pt x="906" y="433"/>
                    </a:cubicBez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39">
                <a:extLst>
                  <a:ext uri="{FF2B5EF4-FFF2-40B4-BE49-F238E27FC236}">
                    <a16:creationId xmlns:a16="http://schemas.microsoft.com/office/drawing/2014/main" id="{A3E69018-60B9-45B6-8404-9149D6700D90}"/>
                  </a:ext>
                </a:extLst>
              </p:cNvPr>
              <p:cNvSpPr>
                <a:spLocks/>
              </p:cNvSpPr>
              <p:nvPr/>
            </p:nvSpPr>
            <p:spPr bwMode="auto">
              <a:xfrm>
                <a:off x="2189145" y="5767806"/>
                <a:ext cx="210034" cy="18163"/>
              </a:xfrm>
              <a:custGeom>
                <a:avLst/>
                <a:gdLst>
                  <a:gd name="T0" fmla="*/ 602 w 627"/>
                  <a:gd name="T1" fmla="*/ 50 h 50"/>
                  <a:gd name="T2" fmla="*/ 25 w 627"/>
                  <a:gd name="T3" fmla="*/ 50 h 50"/>
                  <a:gd name="T4" fmla="*/ 0 w 627"/>
                  <a:gd name="T5" fmla="*/ 25 h 50"/>
                  <a:gd name="T6" fmla="*/ 25 w 627"/>
                  <a:gd name="T7" fmla="*/ 0 h 50"/>
                  <a:gd name="T8" fmla="*/ 602 w 627"/>
                  <a:gd name="T9" fmla="*/ 0 h 50"/>
                  <a:gd name="T10" fmla="*/ 627 w 627"/>
                  <a:gd name="T11" fmla="*/ 25 h 50"/>
                  <a:gd name="T12" fmla="*/ 602 w 62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627" h="50">
                    <a:moveTo>
                      <a:pt x="602" y="50"/>
                    </a:moveTo>
                    <a:lnTo>
                      <a:pt x="25" y="50"/>
                    </a:lnTo>
                    <a:cubicBezTo>
                      <a:pt x="12" y="50"/>
                      <a:pt x="0" y="39"/>
                      <a:pt x="0" y="25"/>
                    </a:cubicBezTo>
                    <a:cubicBezTo>
                      <a:pt x="0" y="11"/>
                      <a:pt x="12" y="0"/>
                      <a:pt x="25" y="0"/>
                    </a:cubicBezTo>
                    <a:lnTo>
                      <a:pt x="602" y="0"/>
                    </a:lnTo>
                    <a:cubicBezTo>
                      <a:pt x="616" y="0"/>
                      <a:pt x="627" y="11"/>
                      <a:pt x="627" y="25"/>
                    </a:cubicBezTo>
                    <a:cubicBezTo>
                      <a:pt x="627" y="39"/>
                      <a:pt x="616" y="50"/>
                      <a:pt x="602" y="50"/>
                    </a:cubicBez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040">
                <a:extLst>
                  <a:ext uri="{FF2B5EF4-FFF2-40B4-BE49-F238E27FC236}">
                    <a16:creationId xmlns:a16="http://schemas.microsoft.com/office/drawing/2014/main" id="{BFD0358E-6015-4703-BFA4-DDF25E813596}"/>
                  </a:ext>
                </a:extLst>
              </p:cNvPr>
              <p:cNvSpPr>
                <a:spLocks/>
              </p:cNvSpPr>
              <p:nvPr/>
            </p:nvSpPr>
            <p:spPr bwMode="auto">
              <a:xfrm>
                <a:off x="2185393" y="5825924"/>
                <a:ext cx="213786" cy="18163"/>
              </a:xfrm>
              <a:custGeom>
                <a:avLst/>
                <a:gdLst>
                  <a:gd name="T0" fmla="*/ 602 w 627"/>
                  <a:gd name="T1" fmla="*/ 50 h 50"/>
                  <a:gd name="T2" fmla="*/ 26 w 627"/>
                  <a:gd name="T3" fmla="*/ 50 h 50"/>
                  <a:gd name="T4" fmla="*/ 0 w 627"/>
                  <a:gd name="T5" fmla="*/ 25 h 50"/>
                  <a:gd name="T6" fmla="*/ 26 w 627"/>
                  <a:gd name="T7" fmla="*/ 0 h 50"/>
                  <a:gd name="T8" fmla="*/ 602 w 627"/>
                  <a:gd name="T9" fmla="*/ 0 h 50"/>
                  <a:gd name="T10" fmla="*/ 627 w 627"/>
                  <a:gd name="T11" fmla="*/ 25 h 50"/>
                  <a:gd name="T12" fmla="*/ 602 w 62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627" h="50">
                    <a:moveTo>
                      <a:pt x="602" y="50"/>
                    </a:moveTo>
                    <a:lnTo>
                      <a:pt x="26" y="50"/>
                    </a:lnTo>
                    <a:cubicBezTo>
                      <a:pt x="11" y="50"/>
                      <a:pt x="0" y="39"/>
                      <a:pt x="0" y="25"/>
                    </a:cubicBezTo>
                    <a:cubicBezTo>
                      <a:pt x="0" y="11"/>
                      <a:pt x="11" y="0"/>
                      <a:pt x="26" y="0"/>
                    </a:cubicBezTo>
                    <a:lnTo>
                      <a:pt x="602" y="0"/>
                    </a:lnTo>
                    <a:cubicBezTo>
                      <a:pt x="616" y="0"/>
                      <a:pt x="627" y="11"/>
                      <a:pt x="627" y="25"/>
                    </a:cubicBezTo>
                    <a:cubicBezTo>
                      <a:pt x="627" y="39"/>
                      <a:pt x="616" y="50"/>
                      <a:pt x="602" y="50"/>
                    </a:cubicBez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69" name="Graphic 68" descr="Programmer">
            <a:extLst>
              <a:ext uri="{FF2B5EF4-FFF2-40B4-BE49-F238E27FC236}">
                <a16:creationId xmlns:a16="http://schemas.microsoft.com/office/drawing/2014/main" id="{C78DD3CB-D9C4-4F31-859B-0A6FC348A7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81662" y="2883995"/>
            <a:ext cx="2196413" cy="2196413"/>
          </a:xfrm>
          <a:prstGeom prst="rect">
            <a:avLst/>
          </a:prstGeom>
        </p:spPr>
      </p:pic>
    </p:spTree>
    <p:extLst>
      <p:ext uri="{BB962C8B-B14F-4D97-AF65-F5344CB8AC3E}">
        <p14:creationId xmlns:p14="http://schemas.microsoft.com/office/powerpoint/2010/main" val="357277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a:extLst>
              <a:ext uri="{FF2B5EF4-FFF2-40B4-BE49-F238E27FC236}">
                <a16:creationId xmlns:a16="http://schemas.microsoft.com/office/drawing/2014/main" id="{9EC3CA61-179E-1E4D-B319-AEF3D2C8A7CE}"/>
              </a:ext>
            </a:extLst>
          </p:cNvPr>
          <p:cNvSpPr>
            <a:spLocks noGrp="1"/>
          </p:cNvSpPr>
          <p:nvPr>
            <p:ph type="title"/>
          </p:nvPr>
        </p:nvSpPr>
        <p:spPr>
          <a:xfrm>
            <a:off x="838200" y="631825"/>
            <a:ext cx="10515600" cy="816777"/>
          </a:xfrm>
        </p:spPr>
        <p:txBody>
          <a:bodyPr>
            <a:normAutofit/>
          </a:bodyPr>
          <a:lstStyle/>
          <a:p>
            <a:r>
              <a:rPr lang="en-US" dirty="0"/>
              <a:t>Resources – </a:t>
            </a:r>
            <a:r>
              <a:rPr lang="en-US" dirty="0" err="1"/>
              <a:t>stix</a:t>
            </a:r>
            <a:r>
              <a:rPr lang="en-US" dirty="0"/>
              <a:t>-shifter</a:t>
            </a:r>
          </a:p>
        </p:txBody>
      </p:sp>
      <p:sp>
        <p:nvSpPr>
          <p:cNvPr id="3" name="Content Placeholder 2">
            <a:extLst>
              <a:ext uri="{FF2B5EF4-FFF2-40B4-BE49-F238E27FC236}">
                <a16:creationId xmlns:a16="http://schemas.microsoft.com/office/drawing/2014/main" id="{277C015F-8397-E342-8B3C-AFC70D8B0B71}"/>
              </a:ext>
            </a:extLst>
          </p:cNvPr>
          <p:cNvSpPr>
            <a:spLocks noGrp="1"/>
          </p:cNvSpPr>
          <p:nvPr>
            <p:ph idx="1"/>
          </p:nvPr>
        </p:nvSpPr>
        <p:spPr>
          <a:xfrm>
            <a:off x="924697" y="1624913"/>
            <a:ext cx="10221098" cy="4355757"/>
          </a:xfrm>
        </p:spPr>
        <p:txBody>
          <a:bodyPr>
            <a:noAutofit/>
          </a:bodyPr>
          <a:lstStyle/>
          <a:p>
            <a:pPr marL="0" indent="0">
              <a:buNone/>
            </a:pPr>
            <a:r>
              <a:rPr lang="en-US" sz="2400" b="1" dirty="0"/>
              <a:t>GitHub</a:t>
            </a:r>
            <a:endParaRPr lang="en-US" sz="2400" dirty="0"/>
          </a:p>
          <a:p>
            <a:pPr marL="0" indent="0">
              <a:buNone/>
            </a:pPr>
            <a:r>
              <a:rPr lang="en-US" sz="2400" dirty="0">
                <a:hlinkClick r:id="rId3"/>
              </a:rPr>
              <a:t>https://github.com/opencybersecurityalliance/stix-shifter</a:t>
            </a:r>
            <a:endParaRPr lang="en-US" sz="2400" dirty="0"/>
          </a:p>
          <a:p>
            <a:pPr marL="0" indent="0">
              <a:buNone/>
            </a:pPr>
            <a:br>
              <a:rPr lang="en-US" sz="2400" dirty="0"/>
            </a:br>
            <a:r>
              <a:rPr lang="en-US" sz="2400" b="1" dirty="0"/>
              <a:t>Overview</a:t>
            </a:r>
            <a:endParaRPr lang="en-US" sz="2400" dirty="0"/>
          </a:p>
          <a:p>
            <a:pPr marL="0" indent="0">
              <a:buNone/>
            </a:pPr>
            <a:r>
              <a:rPr lang="en-US" sz="2400" dirty="0">
                <a:hlinkClick r:id="rId4"/>
              </a:rPr>
              <a:t>https://github.com/opencybersecurityalliance/stix-shifter/blob/develop/OVERVIEW.md</a:t>
            </a:r>
            <a:endParaRPr lang="en-US" sz="2400" dirty="0"/>
          </a:p>
          <a:p>
            <a:pPr marL="0" indent="0">
              <a:buNone/>
            </a:pPr>
            <a:endParaRPr lang="en-US" sz="2400" dirty="0"/>
          </a:p>
          <a:p>
            <a:pPr marL="0" indent="0">
              <a:buNone/>
            </a:pPr>
            <a:r>
              <a:rPr lang="en-US" sz="2400" b="1" dirty="0"/>
              <a:t>Supported STIX objects and properties</a:t>
            </a:r>
          </a:p>
          <a:p>
            <a:pPr marL="0" indent="0">
              <a:buNone/>
            </a:pPr>
            <a:r>
              <a:rPr lang="en-US" sz="2400" dirty="0">
                <a:hlinkClick r:id="rId5"/>
              </a:rPr>
              <a:t>https://github.com/opencybersecurityalliance/stix-shifter/blob/develop/adapter-guide/supported-mappings.md</a:t>
            </a:r>
            <a:endParaRPr lang="en-US" sz="2400" dirty="0"/>
          </a:p>
        </p:txBody>
      </p:sp>
    </p:spTree>
    <p:extLst>
      <p:ext uri="{BB962C8B-B14F-4D97-AF65-F5344CB8AC3E}">
        <p14:creationId xmlns:p14="http://schemas.microsoft.com/office/powerpoint/2010/main" val="228313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a:extLst>
              <a:ext uri="{FF2B5EF4-FFF2-40B4-BE49-F238E27FC236}">
                <a16:creationId xmlns:a16="http://schemas.microsoft.com/office/drawing/2014/main" id="{9EC3CA61-179E-1E4D-B319-AEF3D2C8A7CE}"/>
              </a:ext>
            </a:extLst>
          </p:cNvPr>
          <p:cNvSpPr>
            <a:spLocks noGrp="1"/>
          </p:cNvSpPr>
          <p:nvPr>
            <p:ph type="title"/>
          </p:nvPr>
        </p:nvSpPr>
        <p:spPr>
          <a:xfrm>
            <a:off x="838200" y="631825"/>
            <a:ext cx="10515600" cy="1325563"/>
          </a:xfrm>
        </p:spPr>
        <p:txBody>
          <a:bodyPr>
            <a:normAutofit/>
          </a:bodyPr>
          <a:lstStyle/>
          <a:p>
            <a:r>
              <a:rPr lang="en-US" sz="3600" dirty="0"/>
              <a:t>Resources – Open Cybersecurity Alliance(OCA)</a:t>
            </a:r>
          </a:p>
        </p:txBody>
      </p:sp>
      <p:sp>
        <p:nvSpPr>
          <p:cNvPr id="3" name="Content Placeholder 2">
            <a:extLst>
              <a:ext uri="{FF2B5EF4-FFF2-40B4-BE49-F238E27FC236}">
                <a16:creationId xmlns:a16="http://schemas.microsoft.com/office/drawing/2014/main" id="{277C015F-8397-E342-8B3C-AFC70D8B0B71}"/>
              </a:ext>
            </a:extLst>
          </p:cNvPr>
          <p:cNvSpPr>
            <a:spLocks noGrp="1"/>
          </p:cNvSpPr>
          <p:nvPr>
            <p:ph idx="1"/>
          </p:nvPr>
        </p:nvSpPr>
        <p:spPr>
          <a:xfrm>
            <a:off x="850560" y="2014151"/>
            <a:ext cx="10418807" cy="3871762"/>
          </a:xfrm>
        </p:spPr>
        <p:txBody>
          <a:bodyPr>
            <a:noAutofit/>
          </a:bodyPr>
          <a:lstStyle/>
          <a:p>
            <a:pPr marL="0" indent="0">
              <a:buNone/>
            </a:pPr>
            <a:r>
              <a:rPr lang="en-US" sz="2400" b="1" dirty="0"/>
              <a:t>Website</a:t>
            </a:r>
          </a:p>
          <a:p>
            <a:pPr marL="0" indent="0">
              <a:buNone/>
            </a:pPr>
            <a:r>
              <a:rPr lang="en-US" sz="2400" dirty="0">
                <a:hlinkClick r:id="rId3"/>
              </a:rPr>
              <a:t>https://opencybersecurityalliance.org/</a:t>
            </a:r>
            <a:endParaRPr lang="en-US" sz="2400" dirty="0"/>
          </a:p>
          <a:p>
            <a:pPr marL="0" indent="0">
              <a:buNone/>
            </a:pPr>
            <a:endParaRPr lang="en-US" sz="2400" dirty="0"/>
          </a:p>
          <a:p>
            <a:pPr marL="0" indent="0">
              <a:buNone/>
            </a:pPr>
            <a:r>
              <a:rPr lang="en-US" sz="2400" b="1" dirty="0"/>
              <a:t>GitHub</a:t>
            </a:r>
          </a:p>
          <a:p>
            <a:pPr marL="0" indent="0">
              <a:buNone/>
            </a:pPr>
            <a:r>
              <a:rPr lang="en-US" sz="2400" b="1" dirty="0"/>
              <a:t> </a:t>
            </a:r>
            <a:r>
              <a:rPr lang="en-US" sz="2400" dirty="0">
                <a:hlinkClick r:id="rId4"/>
              </a:rPr>
              <a:t>https://github.com/opencybersecurityalliance/</a:t>
            </a:r>
            <a:endParaRPr lang="en-US" sz="2400" dirty="0"/>
          </a:p>
          <a:p>
            <a:pPr marL="0" indent="0">
              <a:buNone/>
            </a:pPr>
            <a:endParaRPr lang="en-US" sz="2400" dirty="0"/>
          </a:p>
          <a:p>
            <a:pPr marL="0" indent="0">
              <a:buNone/>
            </a:pPr>
            <a:r>
              <a:rPr lang="en-US" sz="2000" dirty="0"/>
              <a:t>Open cybersecurity alliance unveils first open source language to connect security tools. (2020, March). OASIS | Advancing open standards for the information society. </a:t>
            </a:r>
            <a:r>
              <a:rPr lang="en-US" sz="2000" dirty="0">
                <a:hlinkClick r:id="rId5"/>
              </a:rPr>
              <a:t>https://www.oasis-open.org/news/pr/open-cybersecurity-alliance-unveils-first-open-source-language-to-connect-security-tools</a:t>
            </a: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08324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a:extLst>
              <a:ext uri="{FF2B5EF4-FFF2-40B4-BE49-F238E27FC236}">
                <a16:creationId xmlns:a16="http://schemas.microsoft.com/office/drawing/2014/main" id="{9EC3CA61-179E-1E4D-B319-AEF3D2C8A7CE}"/>
              </a:ext>
            </a:extLst>
          </p:cNvPr>
          <p:cNvSpPr>
            <a:spLocks noGrp="1"/>
          </p:cNvSpPr>
          <p:nvPr>
            <p:ph type="title"/>
          </p:nvPr>
        </p:nvSpPr>
        <p:spPr>
          <a:xfrm>
            <a:off x="838200" y="631825"/>
            <a:ext cx="10515600" cy="1325563"/>
          </a:xfrm>
        </p:spPr>
        <p:txBody>
          <a:bodyPr>
            <a:normAutofit/>
          </a:bodyPr>
          <a:lstStyle/>
          <a:p>
            <a:r>
              <a:rPr lang="en-US" dirty="0"/>
              <a:t>Resources – STIX2</a:t>
            </a:r>
          </a:p>
        </p:txBody>
      </p:sp>
      <p:sp>
        <p:nvSpPr>
          <p:cNvPr id="3" name="Content Placeholder 2">
            <a:extLst>
              <a:ext uri="{FF2B5EF4-FFF2-40B4-BE49-F238E27FC236}">
                <a16:creationId xmlns:a16="http://schemas.microsoft.com/office/drawing/2014/main" id="{277C015F-8397-E342-8B3C-AFC70D8B0B71}"/>
              </a:ext>
            </a:extLst>
          </p:cNvPr>
          <p:cNvSpPr>
            <a:spLocks noGrp="1"/>
          </p:cNvSpPr>
          <p:nvPr>
            <p:ph idx="1"/>
          </p:nvPr>
        </p:nvSpPr>
        <p:spPr>
          <a:xfrm>
            <a:off x="860358" y="1927651"/>
            <a:ext cx="10344666" cy="4510219"/>
          </a:xfrm>
        </p:spPr>
        <p:txBody>
          <a:bodyPr>
            <a:noAutofit/>
          </a:bodyPr>
          <a:lstStyle/>
          <a:p>
            <a:pPr marL="0" indent="0">
              <a:buNone/>
            </a:pPr>
            <a:r>
              <a:rPr lang="en-US" sz="2000" b="1" dirty="0"/>
              <a:t>OASIS Cyber Threat Intelligence (CTI) Technical Committee (TC) wiki </a:t>
            </a:r>
          </a:p>
          <a:p>
            <a:pPr marL="0" indent="0">
              <a:buNone/>
            </a:pPr>
            <a:r>
              <a:rPr lang="en-US" sz="2000" dirty="0">
                <a:hlinkClick r:id="rId3"/>
              </a:rPr>
              <a:t>https://wiki.oasis-open.org/cti/FrontPage#Open-source_APIs_and_tools</a:t>
            </a:r>
            <a:endParaRPr lang="en-US" sz="2000" dirty="0"/>
          </a:p>
          <a:p>
            <a:pPr marL="0" indent="0">
              <a:buNone/>
            </a:pPr>
            <a:endParaRPr lang="en-US" sz="2000" dirty="0"/>
          </a:p>
          <a:p>
            <a:pPr marL="0" indent="0">
              <a:buNone/>
            </a:pPr>
            <a:r>
              <a:rPr lang="en-US" sz="2000" b="1" dirty="0"/>
              <a:t>STIX2 Introduction page</a:t>
            </a:r>
          </a:p>
          <a:p>
            <a:pPr marL="0" indent="0">
              <a:buNone/>
            </a:pPr>
            <a:r>
              <a:rPr lang="en-US" sz="2000" dirty="0">
                <a:hlinkClick r:id="rId4"/>
              </a:rPr>
              <a:t>https://oasis-open.github.io/cti-documentation/stix/intro</a:t>
            </a:r>
            <a:endParaRPr lang="en-US" sz="2000" dirty="0"/>
          </a:p>
          <a:p>
            <a:pPr marL="0" indent="0">
              <a:buNone/>
            </a:pPr>
            <a:endParaRPr lang="en-US" sz="2000" dirty="0"/>
          </a:p>
          <a:p>
            <a:pPr marL="0" indent="0">
              <a:buNone/>
            </a:pPr>
            <a:r>
              <a:rPr lang="en-US" sz="2000" b="1" dirty="0"/>
              <a:t>STIX2 User Guide</a:t>
            </a:r>
          </a:p>
          <a:p>
            <a:pPr marL="0" indent="0">
              <a:buNone/>
            </a:pPr>
            <a:r>
              <a:rPr lang="en-US" sz="2000" dirty="0">
                <a:hlinkClick r:id="rId5"/>
              </a:rPr>
              <a:t>https://stix2.readthedocs.io/en/latest/guide.html</a:t>
            </a:r>
            <a:endParaRPr lang="en-US" sz="2000" dirty="0"/>
          </a:p>
          <a:p>
            <a:pPr marL="0" indent="0">
              <a:buNone/>
            </a:pPr>
            <a:endParaRPr lang="en-US" sz="2000" dirty="0"/>
          </a:p>
          <a:p>
            <a:pPr marL="0" indent="0">
              <a:buNone/>
            </a:pPr>
            <a:r>
              <a:rPr lang="en-US" sz="2000" b="1" dirty="0"/>
              <a:t>STIX History Archive</a:t>
            </a:r>
            <a:endParaRPr lang="en-US" sz="2000" dirty="0"/>
          </a:p>
          <a:p>
            <a:pPr marL="0" indent="0">
              <a:buNone/>
            </a:pPr>
            <a:r>
              <a:rPr lang="en-US" sz="2000" dirty="0">
                <a:hlinkClick r:id="rId6"/>
              </a:rPr>
              <a:t>https://stixproject.github.io/</a:t>
            </a:r>
            <a:endParaRPr lang="en-US" sz="2000" dirty="0"/>
          </a:p>
        </p:txBody>
      </p:sp>
    </p:spTree>
    <p:extLst>
      <p:ext uri="{BB962C8B-B14F-4D97-AF65-F5344CB8AC3E}">
        <p14:creationId xmlns:p14="http://schemas.microsoft.com/office/powerpoint/2010/main" val="327425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B33-96D1-4ADA-9F65-2D2A2779EAF0}"/>
              </a:ext>
            </a:extLst>
          </p:cNvPr>
          <p:cNvSpPr>
            <a:spLocks noGrp="1"/>
          </p:cNvSpPr>
          <p:nvPr>
            <p:ph type="title"/>
          </p:nvPr>
        </p:nvSpPr>
        <p:spPr>
          <a:xfrm>
            <a:off x="838200" y="620392"/>
            <a:ext cx="3374136" cy="5504688"/>
          </a:xfrm>
        </p:spPr>
        <p:txBody>
          <a:bodyPr vert="horz" lIns="91440" tIns="45720" rIns="91440" bIns="45720" rtlCol="0" anchor="ctr">
            <a:normAutofit/>
          </a:bodyPr>
          <a:lstStyle/>
          <a:p>
            <a:r>
              <a:rPr lang="en-US" kern="1200" dirty="0">
                <a:solidFill>
                  <a:schemeClr val="tx1"/>
                </a:solidFill>
                <a:cs typeface="Arial" panose="020B0604020202020204" pitchFamily="34" charset="0"/>
              </a:rPr>
              <a:t>Episodes</a:t>
            </a:r>
          </a:p>
        </p:txBody>
      </p:sp>
      <p:graphicFrame>
        <p:nvGraphicFramePr>
          <p:cNvPr id="70" name="Content Placeholder 2">
            <a:extLst>
              <a:ext uri="{FF2B5EF4-FFF2-40B4-BE49-F238E27FC236}">
                <a16:creationId xmlns:a16="http://schemas.microsoft.com/office/drawing/2014/main" id="{95FB5139-9831-425B-9B05-88070E032467}"/>
              </a:ext>
            </a:extLst>
          </p:cNvPr>
          <p:cNvGraphicFramePr>
            <a:graphicFrameLocks noGrp="1"/>
          </p:cNvGraphicFramePr>
          <p:nvPr>
            <p:ph idx="4294967295"/>
            <p:extLst>
              <p:ext uri="{D42A27DB-BD31-4B8C-83A1-F6EECF244321}">
                <p14:modId xmlns:p14="http://schemas.microsoft.com/office/powerpoint/2010/main" val="360686186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1537756"/>
      </p:ext>
    </p:extLst>
  </p:cSld>
  <p:clrMapOvr>
    <a:masterClrMapping/>
  </p:clrMapOvr>
  <mc:AlternateContent xmlns:mc="http://schemas.openxmlformats.org/markup-compatibility/2006" xmlns:p14="http://schemas.microsoft.com/office/powerpoint/2010/main">
    <mc:Choice Requires="p14">
      <p:transition spd="slow" p14:dur="2000" advTm="14340"/>
    </mc:Choice>
    <mc:Fallback xmlns="">
      <p:transition spd="slow" advTm="143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2BB33-96D1-4ADA-9F65-2D2A2779EAF0}"/>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cs typeface="Arial" panose="020B0604020202020204" pitchFamily="34" charset="0"/>
              </a:rPr>
              <a:t>Introduction </a:t>
            </a:r>
            <a:br>
              <a:rPr lang="en-US" sz="8000" kern="1200" dirty="0">
                <a:solidFill>
                  <a:schemeClr val="tx1"/>
                </a:solidFill>
                <a:cs typeface="Arial" panose="020B0604020202020204" pitchFamily="34" charset="0"/>
              </a:rPr>
            </a:br>
            <a:r>
              <a:rPr lang="en-US" sz="8000" kern="1200" dirty="0">
                <a:solidFill>
                  <a:schemeClr val="tx1"/>
                </a:solidFill>
                <a:cs typeface="Arial" panose="020B0604020202020204" pitchFamily="34" charset="0"/>
              </a:rPr>
              <a:t>to </a:t>
            </a:r>
            <a:r>
              <a:rPr lang="en-US" sz="8000" kern="1200" dirty="0" err="1">
                <a:solidFill>
                  <a:schemeClr val="tx1"/>
                </a:solidFill>
                <a:cs typeface="Arial" panose="020B0604020202020204" pitchFamily="34" charset="0"/>
              </a:rPr>
              <a:t>stix</a:t>
            </a:r>
            <a:r>
              <a:rPr lang="en-US" sz="8000" kern="1200" dirty="0">
                <a:solidFill>
                  <a:schemeClr val="tx1"/>
                </a:solidFill>
                <a:cs typeface="Arial" panose="020B0604020202020204" pitchFamily="34" charset="0"/>
              </a:rPr>
              <a:t>-shifter</a:t>
            </a:r>
          </a:p>
        </p:txBody>
      </p:sp>
      <p:sp>
        <p:nvSpPr>
          <p:cNvPr id="24" name="Content Placeholder 2">
            <a:extLst>
              <a:ext uri="{FF2B5EF4-FFF2-40B4-BE49-F238E27FC236}">
                <a16:creationId xmlns:a16="http://schemas.microsoft.com/office/drawing/2014/main" id="{BA7A76F4-AF03-4300-99E7-8D0BCF5D04FC}"/>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buSzPct val="90000"/>
            </a:pPr>
            <a:r>
              <a:rPr lang="en-US" kern="1200" dirty="0">
                <a:solidFill>
                  <a:schemeClr val="tx1"/>
                </a:solidFill>
                <a:cs typeface="Arial" panose="020B0604020202020204" pitchFamily="34" charset="0"/>
              </a:rPr>
              <a:t>Episode 1</a:t>
            </a:r>
          </a:p>
        </p:txBody>
      </p:sp>
      <p:sp>
        <p:nvSpPr>
          <p:cNvPr id="75" name="Rectangle 6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6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12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4179D9-241D-4EE1-B8D4-45B381524E0D}"/>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dirty="0">
                <a:latin typeface="+mj-lt"/>
              </a:rPr>
              <a:t>What is </a:t>
            </a:r>
            <a:r>
              <a:rPr lang="en-US" sz="6000" dirty="0" err="1">
                <a:latin typeface="+mj-lt"/>
              </a:rPr>
              <a:t>stix</a:t>
            </a:r>
            <a:r>
              <a:rPr lang="en-US" sz="6000" dirty="0">
                <a:latin typeface="+mj-lt"/>
              </a:rPr>
              <a:t>-shifter?</a:t>
            </a:r>
          </a:p>
        </p:txBody>
      </p:sp>
      <p:pic>
        <p:nvPicPr>
          <p:cNvPr id="7" name="Graphic 6">
            <a:extLst>
              <a:ext uri="{FF2B5EF4-FFF2-40B4-BE49-F238E27FC236}">
                <a16:creationId xmlns:a16="http://schemas.microsoft.com/office/drawing/2014/main" id="{B8907E4B-BD4B-4347-8DE6-5196B4D0FD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942" y="1197061"/>
            <a:ext cx="3529109" cy="2989362"/>
          </a:xfrm>
          <a:prstGeom prst="rect">
            <a:avLst/>
          </a:prstGeom>
        </p:spPr>
      </p:pic>
      <p:pic>
        <p:nvPicPr>
          <p:cNvPr id="9" name="Graphic 8">
            <a:extLst>
              <a:ext uri="{FF2B5EF4-FFF2-40B4-BE49-F238E27FC236}">
                <a16:creationId xmlns:a16="http://schemas.microsoft.com/office/drawing/2014/main" id="{853C3899-D9C2-42CD-984D-5627096245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48935" y="2228808"/>
            <a:ext cx="3134642" cy="925869"/>
          </a:xfrm>
          <a:prstGeom prst="rect">
            <a:avLst/>
          </a:prstGeom>
        </p:spPr>
      </p:pic>
      <p:cxnSp>
        <p:nvCxnSpPr>
          <p:cNvPr id="102" name="Straight Connector 101">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C7EAAA1A-C81F-45FF-B4BC-1DEF166F08F4}"/>
              </a:ext>
            </a:extLst>
          </p:cNvPr>
          <p:cNvGrpSpPr>
            <a:grpSpLocks noChangeAspect="1"/>
          </p:cNvGrpSpPr>
          <p:nvPr/>
        </p:nvGrpSpPr>
        <p:grpSpPr>
          <a:xfrm>
            <a:off x="8863461" y="1197061"/>
            <a:ext cx="2888596" cy="2989362"/>
            <a:chOff x="4417762" y="600818"/>
            <a:chExt cx="3356475" cy="3483937"/>
          </a:xfrm>
        </p:grpSpPr>
        <p:sp>
          <p:nvSpPr>
            <p:cNvPr id="5" name="Freeform: Shape 4">
              <a:extLst>
                <a:ext uri="{FF2B5EF4-FFF2-40B4-BE49-F238E27FC236}">
                  <a16:creationId xmlns:a16="http://schemas.microsoft.com/office/drawing/2014/main" id="{DA34F3FB-9443-45A9-88E9-19F8D319ECA3}"/>
                </a:ext>
              </a:extLst>
            </p:cNvPr>
            <p:cNvSpPr/>
            <p:nvPr/>
          </p:nvSpPr>
          <p:spPr>
            <a:xfrm>
              <a:off x="4757658" y="784076"/>
              <a:ext cx="2676683" cy="1764037"/>
            </a:xfrm>
            <a:custGeom>
              <a:avLst/>
              <a:gdLst>
                <a:gd name="connsiteX0" fmla="*/ 0 w 2676683"/>
                <a:gd name="connsiteY0" fmla="*/ 0 h 1359585"/>
                <a:gd name="connsiteX1" fmla="*/ 2676683 w 2676683"/>
                <a:gd name="connsiteY1" fmla="*/ 0 h 1359585"/>
                <a:gd name="connsiteX2" fmla="*/ 2676683 w 2676683"/>
                <a:gd name="connsiteY2" fmla="*/ 1359585 h 1359585"/>
                <a:gd name="connsiteX3" fmla="*/ 0 w 2676683"/>
                <a:gd name="connsiteY3" fmla="*/ 1359585 h 1359585"/>
              </a:gdLst>
              <a:ahLst/>
              <a:cxnLst>
                <a:cxn ang="0">
                  <a:pos x="connsiteX0" y="connsiteY0"/>
                </a:cxn>
                <a:cxn ang="0">
                  <a:pos x="connsiteX1" y="connsiteY1"/>
                </a:cxn>
                <a:cxn ang="0">
                  <a:pos x="connsiteX2" y="connsiteY2"/>
                </a:cxn>
                <a:cxn ang="0">
                  <a:pos x="connsiteX3" y="connsiteY3"/>
                </a:cxn>
              </a:cxnLst>
              <a:rect l="l" t="t" r="r" b="b"/>
              <a:pathLst>
                <a:path w="2676683" h="1359585">
                  <a:moveTo>
                    <a:pt x="0" y="0"/>
                  </a:moveTo>
                  <a:lnTo>
                    <a:pt x="2676683" y="0"/>
                  </a:lnTo>
                  <a:lnTo>
                    <a:pt x="2676683" y="1359585"/>
                  </a:lnTo>
                  <a:lnTo>
                    <a:pt x="0" y="1359585"/>
                  </a:lnTo>
                  <a:close/>
                </a:path>
              </a:pathLst>
            </a:custGeom>
            <a:solidFill>
              <a:srgbClr val="000000"/>
            </a:solidFill>
            <a:ln w="4246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DD7CB3A-B32B-4A88-89D2-CF09F8442A80}"/>
                </a:ext>
              </a:extLst>
            </p:cNvPr>
            <p:cNvSpPr/>
            <p:nvPr/>
          </p:nvSpPr>
          <p:spPr>
            <a:xfrm>
              <a:off x="4417762" y="3787346"/>
              <a:ext cx="3356475" cy="297409"/>
            </a:xfrm>
            <a:custGeom>
              <a:avLst/>
              <a:gdLst>
                <a:gd name="connsiteX0" fmla="*/ 0 w 3356475"/>
                <a:gd name="connsiteY0" fmla="*/ 0 h 297409"/>
                <a:gd name="connsiteX1" fmla="*/ 3356476 w 3356475"/>
                <a:gd name="connsiteY1" fmla="*/ 0 h 297409"/>
                <a:gd name="connsiteX2" fmla="*/ 3356476 w 3356475"/>
                <a:gd name="connsiteY2" fmla="*/ 297409 h 297409"/>
                <a:gd name="connsiteX3" fmla="*/ 0 w 3356475"/>
                <a:gd name="connsiteY3" fmla="*/ 297409 h 297409"/>
              </a:gdLst>
              <a:ahLst/>
              <a:cxnLst>
                <a:cxn ang="0">
                  <a:pos x="connsiteX0" y="connsiteY0"/>
                </a:cxn>
                <a:cxn ang="0">
                  <a:pos x="connsiteX1" y="connsiteY1"/>
                </a:cxn>
                <a:cxn ang="0">
                  <a:pos x="connsiteX2" y="connsiteY2"/>
                </a:cxn>
                <a:cxn ang="0">
                  <a:pos x="connsiteX3" y="connsiteY3"/>
                </a:cxn>
              </a:cxnLst>
              <a:rect l="l" t="t" r="r" b="b"/>
              <a:pathLst>
                <a:path w="3356475" h="297409">
                  <a:moveTo>
                    <a:pt x="0" y="0"/>
                  </a:moveTo>
                  <a:lnTo>
                    <a:pt x="3356476" y="0"/>
                  </a:lnTo>
                  <a:lnTo>
                    <a:pt x="3356476" y="297409"/>
                  </a:lnTo>
                  <a:lnTo>
                    <a:pt x="0" y="297409"/>
                  </a:lnTo>
                  <a:close/>
                </a:path>
              </a:pathLst>
            </a:custGeom>
            <a:solidFill>
              <a:srgbClr val="B3B3B3"/>
            </a:solidFill>
            <a:ln w="4246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15C6BF0-96B4-4BF5-A8AA-5E262C6B4A67}"/>
                </a:ext>
              </a:extLst>
            </p:cNvPr>
            <p:cNvSpPr/>
            <p:nvPr/>
          </p:nvSpPr>
          <p:spPr>
            <a:xfrm>
              <a:off x="4755209" y="600818"/>
              <a:ext cx="2050262" cy="1402078"/>
            </a:xfrm>
            <a:custGeom>
              <a:avLst/>
              <a:gdLst>
                <a:gd name="connsiteX0" fmla="*/ 1572020 w 1572020"/>
                <a:gd name="connsiteY0" fmla="*/ 0 h 1147149"/>
                <a:gd name="connsiteX1" fmla="*/ 0 w 1572020"/>
                <a:gd name="connsiteY1" fmla="*/ 0 h 1147149"/>
                <a:gd name="connsiteX2" fmla="*/ 0 w 1572020"/>
                <a:gd name="connsiteY2" fmla="*/ 1147150 h 1147149"/>
              </a:gdLst>
              <a:ahLst/>
              <a:cxnLst>
                <a:cxn ang="0">
                  <a:pos x="connsiteX0" y="connsiteY0"/>
                </a:cxn>
                <a:cxn ang="0">
                  <a:pos x="connsiteX1" y="connsiteY1"/>
                </a:cxn>
                <a:cxn ang="0">
                  <a:pos x="connsiteX2" y="connsiteY2"/>
                </a:cxn>
              </a:cxnLst>
              <a:rect l="l" t="t" r="r" b="b"/>
              <a:pathLst>
                <a:path w="1572020" h="1147149">
                  <a:moveTo>
                    <a:pt x="1572020" y="0"/>
                  </a:moveTo>
                  <a:lnTo>
                    <a:pt x="0" y="0"/>
                  </a:lnTo>
                  <a:lnTo>
                    <a:pt x="0" y="1147150"/>
                  </a:lnTo>
                </a:path>
              </a:pathLst>
            </a:custGeom>
            <a:noFill/>
            <a:ln w="84922" cap="rnd">
              <a:solidFill>
                <a:srgbClr val="333333"/>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AE7B41A3-A6F5-498D-9EB3-931F5E3DE876}"/>
                </a:ext>
              </a:extLst>
            </p:cNvPr>
            <p:cNvSpPr/>
            <p:nvPr/>
          </p:nvSpPr>
          <p:spPr>
            <a:xfrm>
              <a:off x="4417762" y="600818"/>
              <a:ext cx="3356475" cy="3483936"/>
            </a:xfrm>
            <a:custGeom>
              <a:avLst/>
              <a:gdLst>
                <a:gd name="connsiteX0" fmla="*/ 334076 w 3356475"/>
                <a:gd name="connsiteY0" fmla="*/ 1401031 h 3483936"/>
                <a:gd name="connsiteX1" fmla="*/ 334076 w 3356475"/>
                <a:gd name="connsiteY1" fmla="*/ 2018984 h 3483936"/>
                <a:gd name="connsiteX2" fmla="*/ 0 w 3356475"/>
                <a:gd name="connsiteY2" fmla="*/ 3196257 h 3483936"/>
                <a:gd name="connsiteX3" fmla="*/ 0 w 3356475"/>
                <a:gd name="connsiteY3" fmla="*/ 3483937 h 3483936"/>
                <a:gd name="connsiteX4" fmla="*/ 3356476 w 3356475"/>
                <a:gd name="connsiteY4" fmla="*/ 3483937 h 3483936"/>
                <a:gd name="connsiteX5" fmla="*/ 3356476 w 3356475"/>
                <a:gd name="connsiteY5" fmla="*/ 3196257 h 3483936"/>
                <a:gd name="connsiteX6" fmla="*/ 3022400 w 3356475"/>
                <a:gd name="connsiteY6" fmla="*/ 2018984 h 3483936"/>
                <a:gd name="connsiteX7" fmla="*/ 3022400 w 3356475"/>
                <a:gd name="connsiteY7" fmla="*/ 0 h 3483936"/>
                <a:gd name="connsiteX8" fmla="*/ 2168709 w 3356475"/>
                <a:gd name="connsiteY8" fmla="*/ 0 h 348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475" h="3483936">
                  <a:moveTo>
                    <a:pt x="334076" y="1401031"/>
                  </a:moveTo>
                  <a:lnTo>
                    <a:pt x="334076" y="2018984"/>
                  </a:lnTo>
                  <a:lnTo>
                    <a:pt x="0" y="3196257"/>
                  </a:lnTo>
                  <a:lnTo>
                    <a:pt x="0" y="3483937"/>
                  </a:lnTo>
                  <a:lnTo>
                    <a:pt x="3356476" y="3483937"/>
                  </a:lnTo>
                  <a:lnTo>
                    <a:pt x="3356476" y="3196257"/>
                  </a:lnTo>
                  <a:lnTo>
                    <a:pt x="3022400" y="2018984"/>
                  </a:lnTo>
                  <a:lnTo>
                    <a:pt x="3022400" y="0"/>
                  </a:lnTo>
                  <a:lnTo>
                    <a:pt x="2168709" y="0"/>
                  </a:lnTo>
                </a:path>
              </a:pathLst>
            </a:custGeom>
            <a:noFill/>
            <a:ln w="84922" cap="rnd">
              <a:solidFill>
                <a:srgbClr val="333333"/>
              </a:solidFill>
              <a:prstDash val="solid"/>
              <a:round/>
            </a:ln>
          </p:spPr>
          <p:txBody>
            <a:bodyPr rtlCol="0" anchor="ctr"/>
            <a:lstStyle/>
            <a:p>
              <a:endParaRPr lang="en-US" dirty="0"/>
            </a:p>
          </p:txBody>
        </p:sp>
        <p:sp>
          <p:nvSpPr>
            <p:cNvPr id="12" name="Freeform: Shape 11">
              <a:extLst>
                <a:ext uri="{FF2B5EF4-FFF2-40B4-BE49-F238E27FC236}">
                  <a16:creationId xmlns:a16="http://schemas.microsoft.com/office/drawing/2014/main" id="{7F21717F-9122-4797-927B-36E1B361B291}"/>
                </a:ext>
              </a:extLst>
            </p:cNvPr>
            <p:cNvSpPr/>
            <p:nvPr/>
          </p:nvSpPr>
          <p:spPr>
            <a:xfrm>
              <a:off x="4758982" y="784072"/>
              <a:ext cx="2676683" cy="4"/>
            </a:xfrm>
            <a:custGeom>
              <a:avLst/>
              <a:gdLst>
                <a:gd name="connsiteX0" fmla="*/ 0 w 2676683"/>
                <a:gd name="connsiteY0" fmla="*/ 0 h 4"/>
                <a:gd name="connsiteX1" fmla="*/ 2676683 w 2676683"/>
                <a:gd name="connsiteY1" fmla="*/ 4 h 4"/>
              </a:gdLst>
              <a:ahLst/>
              <a:cxnLst>
                <a:cxn ang="0">
                  <a:pos x="connsiteX0" y="connsiteY0"/>
                </a:cxn>
                <a:cxn ang="0">
                  <a:pos x="connsiteX1" y="connsiteY1"/>
                </a:cxn>
              </a:cxnLst>
              <a:rect l="l" t="t" r="r" b="b"/>
              <a:pathLst>
                <a:path w="2676683" h="4">
                  <a:moveTo>
                    <a:pt x="0" y="0"/>
                  </a:moveTo>
                  <a:lnTo>
                    <a:pt x="2676683" y="4"/>
                  </a:lnTo>
                </a:path>
              </a:pathLst>
            </a:custGeom>
            <a:noFill/>
            <a:ln w="84922" cap="rnd">
              <a:solidFill>
                <a:srgbClr val="333333"/>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0E2741DD-309A-4EA2-8265-BC851B599A6B}"/>
                </a:ext>
              </a:extLst>
            </p:cNvPr>
            <p:cNvSpPr/>
            <p:nvPr/>
          </p:nvSpPr>
          <p:spPr>
            <a:xfrm>
              <a:off x="4417762" y="3787346"/>
              <a:ext cx="3356475" cy="45719"/>
            </a:xfrm>
            <a:custGeom>
              <a:avLst/>
              <a:gdLst>
                <a:gd name="connsiteX0" fmla="*/ 0 w 3101553"/>
                <a:gd name="connsiteY0" fmla="*/ 0 h 42487"/>
                <a:gd name="connsiteX1" fmla="*/ 3101554 w 3101553"/>
                <a:gd name="connsiteY1" fmla="*/ 0 h 42487"/>
              </a:gdLst>
              <a:ahLst/>
              <a:cxnLst>
                <a:cxn ang="0">
                  <a:pos x="connsiteX0" y="connsiteY0"/>
                </a:cxn>
                <a:cxn ang="0">
                  <a:pos x="connsiteX1" y="connsiteY1"/>
                </a:cxn>
              </a:cxnLst>
              <a:rect l="l" t="t" r="r" b="b"/>
              <a:pathLst>
                <a:path w="3101553" h="42487">
                  <a:moveTo>
                    <a:pt x="0" y="0"/>
                  </a:moveTo>
                  <a:lnTo>
                    <a:pt x="3101554" y="0"/>
                  </a:lnTo>
                </a:path>
              </a:pathLst>
            </a:custGeom>
            <a:noFill/>
            <a:ln w="84922" cap="rnd">
              <a:solidFill>
                <a:srgbClr val="333333"/>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0BB0CF5F-30F9-489A-B862-E1772BAA864B}"/>
                </a:ext>
              </a:extLst>
            </p:cNvPr>
            <p:cNvSpPr/>
            <p:nvPr/>
          </p:nvSpPr>
          <p:spPr>
            <a:xfrm>
              <a:off x="4757658" y="2640196"/>
              <a:ext cx="2676683" cy="42487"/>
            </a:xfrm>
            <a:custGeom>
              <a:avLst/>
              <a:gdLst>
                <a:gd name="connsiteX0" fmla="*/ 0 w 2676683"/>
                <a:gd name="connsiteY0" fmla="*/ 0 h 42487"/>
                <a:gd name="connsiteX1" fmla="*/ 2676683 w 2676683"/>
                <a:gd name="connsiteY1" fmla="*/ 0 h 42487"/>
              </a:gdLst>
              <a:ahLst/>
              <a:cxnLst>
                <a:cxn ang="0">
                  <a:pos x="connsiteX0" y="connsiteY0"/>
                </a:cxn>
                <a:cxn ang="0">
                  <a:pos x="connsiteX1" y="connsiteY1"/>
                </a:cxn>
              </a:cxnLst>
              <a:rect l="l" t="t" r="r" b="b"/>
              <a:pathLst>
                <a:path w="2676683" h="42487">
                  <a:moveTo>
                    <a:pt x="0" y="0"/>
                  </a:moveTo>
                  <a:lnTo>
                    <a:pt x="2676683" y="0"/>
                  </a:lnTo>
                </a:path>
              </a:pathLst>
            </a:custGeom>
            <a:noFill/>
            <a:ln w="84922" cap="rnd">
              <a:solidFill>
                <a:srgbClr val="333333"/>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E8E24453-C8D7-460C-AC24-9B5BFC406ADC}"/>
                </a:ext>
              </a:extLst>
            </p:cNvPr>
            <p:cNvSpPr/>
            <p:nvPr/>
          </p:nvSpPr>
          <p:spPr>
            <a:xfrm>
              <a:off x="4885119" y="3489937"/>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5B625CDB-279B-4CC3-99E6-0670949D6799}"/>
                </a:ext>
              </a:extLst>
            </p:cNvPr>
            <p:cNvSpPr/>
            <p:nvPr/>
          </p:nvSpPr>
          <p:spPr>
            <a:xfrm>
              <a:off x="5352476" y="3489937"/>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21" name="Freeform: Shape 20">
              <a:extLst>
                <a:ext uri="{FF2B5EF4-FFF2-40B4-BE49-F238E27FC236}">
                  <a16:creationId xmlns:a16="http://schemas.microsoft.com/office/drawing/2014/main" id="{B41486FC-C0C2-42ED-BAA0-BB4517B6C938}"/>
                </a:ext>
              </a:extLst>
            </p:cNvPr>
            <p:cNvSpPr/>
            <p:nvPr/>
          </p:nvSpPr>
          <p:spPr>
            <a:xfrm>
              <a:off x="5819834" y="3489937"/>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4CAAF861-067B-40CA-B328-0639A6A3C42C}"/>
                </a:ext>
              </a:extLst>
            </p:cNvPr>
            <p:cNvSpPr/>
            <p:nvPr/>
          </p:nvSpPr>
          <p:spPr>
            <a:xfrm>
              <a:off x="6244704" y="3489937"/>
              <a:ext cx="169948" cy="42487"/>
            </a:xfrm>
            <a:custGeom>
              <a:avLst/>
              <a:gdLst>
                <a:gd name="connsiteX0" fmla="*/ 0 w 169948"/>
                <a:gd name="connsiteY0" fmla="*/ 0 h 42487"/>
                <a:gd name="connsiteX1" fmla="*/ 169948 w 169948"/>
                <a:gd name="connsiteY1" fmla="*/ 0 h 42487"/>
              </a:gdLst>
              <a:ahLst/>
              <a:cxnLst>
                <a:cxn ang="0">
                  <a:pos x="connsiteX0" y="connsiteY0"/>
                </a:cxn>
                <a:cxn ang="0">
                  <a:pos x="connsiteX1" y="connsiteY1"/>
                </a:cxn>
              </a:cxnLst>
              <a:rect l="l" t="t" r="r" b="b"/>
              <a:pathLst>
                <a:path w="169948" h="42487">
                  <a:moveTo>
                    <a:pt x="0" y="0"/>
                  </a:moveTo>
                  <a:lnTo>
                    <a:pt x="169948" y="0"/>
                  </a:lnTo>
                </a:path>
              </a:pathLst>
            </a:custGeom>
            <a:noFill/>
            <a:ln w="84922" cap="rnd">
              <a:solidFill>
                <a:srgbClr val="333333"/>
              </a:solid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795E341E-4BD7-4210-97F6-160967389446}"/>
                </a:ext>
              </a:extLst>
            </p:cNvPr>
            <p:cNvSpPr/>
            <p:nvPr/>
          </p:nvSpPr>
          <p:spPr>
            <a:xfrm>
              <a:off x="6712062" y="3489937"/>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0B9ED440-3DE9-4020-882B-CA8A22B0C35A}"/>
                </a:ext>
              </a:extLst>
            </p:cNvPr>
            <p:cNvSpPr/>
            <p:nvPr/>
          </p:nvSpPr>
          <p:spPr>
            <a:xfrm>
              <a:off x="7179419" y="3489937"/>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33B0361E-3E43-4187-BED8-BE3E1B704D77}"/>
                </a:ext>
              </a:extLst>
            </p:cNvPr>
            <p:cNvSpPr/>
            <p:nvPr/>
          </p:nvSpPr>
          <p:spPr>
            <a:xfrm>
              <a:off x="4970093" y="323501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6F9A03BD-4151-4407-91DB-E13A8C647F00}"/>
                </a:ext>
              </a:extLst>
            </p:cNvPr>
            <p:cNvSpPr/>
            <p:nvPr/>
          </p:nvSpPr>
          <p:spPr>
            <a:xfrm>
              <a:off x="5394963" y="323501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E029F1AC-491A-4C54-94CB-407DE8DDFB50}"/>
                </a:ext>
              </a:extLst>
            </p:cNvPr>
            <p:cNvSpPr/>
            <p:nvPr/>
          </p:nvSpPr>
          <p:spPr>
            <a:xfrm>
              <a:off x="5819834" y="323501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A917CD36-9F86-45C9-8FDA-C0B87F7857B4}"/>
                </a:ext>
              </a:extLst>
            </p:cNvPr>
            <p:cNvSpPr/>
            <p:nvPr/>
          </p:nvSpPr>
          <p:spPr>
            <a:xfrm>
              <a:off x="6244704" y="323501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37" name="Freeform: Shape 36">
              <a:extLst>
                <a:ext uri="{FF2B5EF4-FFF2-40B4-BE49-F238E27FC236}">
                  <a16:creationId xmlns:a16="http://schemas.microsoft.com/office/drawing/2014/main" id="{AF758CD9-6068-4A6E-8772-8B352462AA17}"/>
                </a:ext>
              </a:extLst>
            </p:cNvPr>
            <p:cNvSpPr/>
            <p:nvPr/>
          </p:nvSpPr>
          <p:spPr>
            <a:xfrm>
              <a:off x="6669574" y="323501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D4BC1259-9F86-4E26-A2B7-FC04F7592AB4}"/>
                </a:ext>
              </a:extLst>
            </p:cNvPr>
            <p:cNvSpPr/>
            <p:nvPr/>
          </p:nvSpPr>
          <p:spPr>
            <a:xfrm>
              <a:off x="7094445" y="3235015"/>
              <a:ext cx="169948" cy="42487"/>
            </a:xfrm>
            <a:custGeom>
              <a:avLst/>
              <a:gdLst>
                <a:gd name="connsiteX0" fmla="*/ 0 w 169948"/>
                <a:gd name="connsiteY0" fmla="*/ 0 h 42487"/>
                <a:gd name="connsiteX1" fmla="*/ 169948 w 169948"/>
                <a:gd name="connsiteY1" fmla="*/ 0 h 42487"/>
              </a:gdLst>
              <a:ahLst/>
              <a:cxnLst>
                <a:cxn ang="0">
                  <a:pos x="connsiteX0" y="connsiteY0"/>
                </a:cxn>
                <a:cxn ang="0">
                  <a:pos x="connsiteX1" y="connsiteY1"/>
                </a:cxn>
              </a:cxnLst>
              <a:rect l="l" t="t" r="r" b="b"/>
              <a:pathLst>
                <a:path w="169948" h="42487">
                  <a:moveTo>
                    <a:pt x="0" y="0"/>
                  </a:moveTo>
                  <a:lnTo>
                    <a:pt x="169948" y="0"/>
                  </a:lnTo>
                </a:path>
              </a:pathLst>
            </a:custGeom>
            <a:noFill/>
            <a:ln w="84922" cap="rnd">
              <a:solidFill>
                <a:srgbClr val="333333"/>
              </a:solid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373B1D53-C09D-4A29-85BA-D5E088E65F98}"/>
                </a:ext>
              </a:extLst>
            </p:cNvPr>
            <p:cNvSpPr/>
            <p:nvPr/>
          </p:nvSpPr>
          <p:spPr>
            <a:xfrm>
              <a:off x="5012580"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CC453C3A-3A83-45C6-B1ED-AC4AFEB9F6F6}"/>
                </a:ext>
              </a:extLst>
            </p:cNvPr>
            <p:cNvSpPr/>
            <p:nvPr/>
          </p:nvSpPr>
          <p:spPr>
            <a:xfrm>
              <a:off x="5437450"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1347A87D-3F87-4AD4-BCA7-D035EF7FFFD2}"/>
                </a:ext>
              </a:extLst>
            </p:cNvPr>
            <p:cNvSpPr/>
            <p:nvPr/>
          </p:nvSpPr>
          <p:spPr>
            <a:xfrm>
              <a:off x="5819834"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1F72FD01-5CC2-4717-8A3D-C3E4D8B01E3C}"/>
                </a:ext>
              </a:extLst>
            </p:cNvPr>
            <p:cNvSpPr/>
            <p:nvPr/>
          </p:nvSpPr>
          <p:spPr>
            <a:xfrm>
              <a:off x="6244704"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45" name="Freeform: Shape 44">
              <a:extLst>
                <a:ext uri="{FF2B5EF4-FFF2-40B4-BE49-F238E27FC236}">
                  <a16:creationId xmlns:a16="http://schemas.microsoft.com/office/drawing/2014/main" id="{BEC95073-E3F3-4782-A869-9C9EC62FEA1A}"/>
                </a:ext>
              </a:extLst>
            </p:cNvPr>
            <p:cNvSpPr/>
            <p:nvPr/>
          </p:nvSpPr>
          <p:spPr>
            <a:xfrm>
              <a:off x="6627087"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sp>
          <p:nvSpPr>
            <p:cNvPr id="47" name="Freeform: Shape 46">
              <a:extLst>
                <a:ext uri="{FF2B5EF4-FFF2-40B4-BE49-F238E27FC236}">
                  <a16:creationId xmlns:a16="http://schemas.microsoft.com/office/drawing/2014/main" id="{72BFF894-A2CE-4BA2-8335-A1E27FEF486B}"/>
                </a:ext>
              </a:extLst>
            </p:cNvPr>
            <p:cNvSpPr/>
            <p:nvPr/>
          </p:nvSpPr>
          <p:spPr>
            <a:xfrm>
              <a:off x="7051958" y="2937605"/>
              <a:ext cx="127461" cy="42487"/>
            </a:xfrm>
            <a:custGeom>
              <a:avLst/>
              <a:gdLst>
                <a:gd name="connsiteX0" fmla="*/ 0 w 127461"/>
                <a:gd name="connsiteY0" fmla="*/ 0 h 42487"/>
                <a:gd name="connsiteX1" fmla="*/ 127461 w 127461"/>
                <a:gd name="connsiteY1" fmla="*/ 0 h 42487"/>
              </a:gdLst>
              <a:ahLst/>
              <a:cxnLst>
                <a:cxn ang="0">
                  <a:pos x="connsiteX0" y="connsiteY0"/>
                </a:cxn>
                <a:cxn ang="0">
                  <a:pos x="connsiteX1" y="connsiteY1"/>
                </a:cxn>
              </a:cxnLst>
              <a:rect l="l" t="t" r="r" b="b"/>
              <a:pathLst>
                <a:path w="127461" h="42487">
                  <a:moveTo>
                    <a:pt x="0" y="0"/>
                  </a:moveTo>
                  <a:lnTo>
                    <a:pt x="127461" y="0"/>
                  </a:lnTo>
                </a:path>
              </a:pathLst>
            </a:custGeom>
            <a:noFill/>
            <a:ln w="84922" cap="rnd">
              <a:solidFill>
                <a:srgbClr val="333333"/>
              </a:solidFill>
              <a:prstDash val="solid"/>
              <a:round/>
            </a:ln>
          </p:spPr>
          <p:txBody>
            <a:bodyPr rtlCol="0" anchor="ctr"/>
            <a:lstStyle/>
            <a:p>
              <a:endParaRPr lang="en-US"/>
            </a:p>
          </p:txBody>
        </p:sp>
        <p:grpSp>
          <p:nvGrpSpPr>
            <p:cNvPr id="76" name="Group 75">
              <a:extLst>
                <a:ext uri="{FF2B5EF4-FFF2-40B4-BE49-F238E27FC236}">
                  <a16:creationId xmlns:a16="http://schemas.microsoft.com/office/drawing/2014/main" id="{D99B286E-9AD4-4B51-9586-FFC95B160FC6}"/>
                </a:ext>
              </a:extLst>
            </p:cNvPr>
            <p:cNvGrpSpPr/>
            <p:nvPr/>
          </p:nvGrpSpPr>
          <p:grpSpPr>
            <a:xfrm>
              <a:off x="4906362" y="1105171"/>
              <a:ext cx="2379274" cy="1110160"/>
              <a:chOff x="5055067" y="1066651"/>
              <a:chExt cx="2039378" cy="1019693"/>
            </a:xfrm>
          </p:grpSpPr>
          <p:sp>
            <p:nvSpPr>
              <p:cNvPr id="51" name="Freeform: Shape 50">
                <a:extLst>
                  <a:ext uri="{FF2B5EF4-FFF2-40B4-BE49-F238E27FC236}">
                    <a16:creationId xmlns:a16="http://schemas.microsoft.com/office/drawing/2014/main" id="{4A5215B4-15A3-4E5D-AB80-116F3EE2D43D}"/>
                  </a:ext>
                </a:extLst>
              </p:cNvPr>
              <p:cNvSpPr/>
              <p:nvPr/>
            </p:nvSpPr>
            <p:spPr>
              <a:xfrm rot="10800001" flipV="1">
                <a:off x="5479937" y="1321573"/>
                <a:ext cx="977201" cy="4"/>
              </a:xfrm>
              <a:custGeom>
                <a:avLst/>
                <a:gdLst>
                  <a:gd name="connsiteX0" fmla="*/ 27 w 977201"/>
                  <a:gd name="connsiteY0" fmla="*/ 20 h 4"/>
                  <a:gd name="connsiteX1" fmla="*/ 977229 w 977201"/>
                  <a:gd name="connsiteY1" fmla="*/ 24 h 4"/>
                </a:gdLst>
                <a:ahLst/>
                <a:cxnLst>
                  <a:cxn ang="0">
                    <a:pos x="connsiteX0" y="connsiteY0"/>
                  </a:cxn>
                  <a:cxn ang="0">
                    <a:pos x="connsiteX1" y="connsiteY1"/>
                  </a:cxn>
                </a:cxnLst>
                <a:rect l="l" t="t" r="r" b="b"/>
                <a:pathLst>
                  <a:path w="977201" h="4">
                    <a:moveTo>
                      <a:pt x="27" y="20"/>
                    </a:moveTo>
                    <a:lnTo>
                      <a:pt x="977229" y="24"/>
                    </a:lnTo>
                  </a:path>
                </a:pathLst>
              </a:custGeom>
              <a:noFill/>
              <a:ln w="84922" cap="rnd">
                <a:solidFill>
                  <a:srgbClr val="FFFFFF"/>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BAE4E05C-FC96-49CF-B387-10D83BE4751B}"/>
                  </a:ext>
                </a:extLst>
              </p:cNvPr>
              <p:cNvSpPr/>
              <p:nvPr/>
            </p:nvSpPr>
            <p:spPr>
              <a:xfrm rot="10800001" flipV="1">
                <a:off x="6712062" y="1321573"/>
                <a:ext cx="382383" cy="4"/>
              </a:xfrm>
              <a:custGeom>
                <a:avLst/>
                <a:gdLst>
                  <a:gd name="connsiteX0" fmla="*/ 56 w 382383"/>
                  <a:gd name="connsiteY0" fmla="*/ 20 h 4"/>
                  <a:gd name="connsiteX1" fmla="*/ 382439 w 382383"/>
                  <a:gd name="connsiteY1" fmla="*/ 24 h 4"/>
                </a:gdLst>
                <a:ahLst/>
                <a:cxnLst>
                  <a:cxn ang="0">
                    <a:pos x="connsiteX0" y="connsiteY0"/>
                  </a:cxn>
                  <a:cxn ang="0">
                    <a:pos x="connsiteX1" y="connsiteY1"/>
                  </a:cxn>
                </a:cxnLst>
                <a:rect l="l" t="t" r="r" b="b"/>
                <a:pathLst>
                  <a:path w="382383" h="4">
                    <a:moveTo>
                      <a:pt x="56" y="20"/>
                    </a:moveTo>
                    <a:lnTo>
                      <a:pt x="382439" y="24"/>
                    </a:lnTo>
                  </a:path>
                </a:pathLst>
              </a:custGeom>
              <a:noFill/>
              <a:ln w="84922" cap="rnd">
                <a:solidFill>
                  <a:srgbClr val="FFFFFF"/>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36AED19A-B5B5-478D-897C-A96AAE7D757C}"/>
                  </a:ext>
                </a:extLst>
              </p:cNvPr>
              <p:cNvSpPr/>
              <p:nvPr/>
            </p:nvSpPr>
            <p:spPr>
              <a:xfrm rot="10800001" flipV="1">
                <a:off x="5734860" y="1066651"/>
                <a:ext cx="254922" cy="4"/>
              </a:xfrm>
              <a:custGeom>
                <a:avLst/>
                <a:gdLst>
                  <a:gd name="connsiteX0" fmla="*/ 33 w 254922"/>
                  <a:gd name="connsiteY0" fmla="*/ 14 h 4"/>
                  <a:gd name="connsiteX1" fmla="*/ 254955 w 254922"/>
                  <a:gd name="connsiteY1" fmla="*/ 18 h 4"/>
                </a:gdLst>
                <a:ahLst/>
                <a:cxnLst>
                  <a:cxn ang="0">
                    <a:pos x="connsiteX0" y="connsiteY0"/>
                  </a:cxn>
                  <a:cxn ang="0">
                    <a:pos x="connsiteX1" y="connsiteY1"/>
                  </a:cxn>
                </a:cxnLst>
                <a:rect l="l" t="t" r="r" b="b"/>
                <a:pathLst>
                  <a:path w="254922" h="4">
                    <a:moveTo>
                      <a:pt x="33" y="14"/>
                    </a:moveTo>
                    <a:lnTo>
                      <a:pt x="254955" y="18"/>
                    </a:lnTo>
                  </a:path>
                </a:pathLst>
              </a:custGeom>
              <a:noFill/>
              <a:ln w="84922" cap="rnd">
                <a:solidFill>
                  <a:srgbClr val="FFFFFF"/>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AC377987-4F70-435C-AC70-D153C6C37996}"/>
                  </a:ext>
                </a:extLst>
              </p:cNvPr>
              <p:cNvSpPr/>
              <p:nvPr/>
            </p:nvSpPr>
            <p:spPr>
              <a:xfrm rot="10800001" flipV="1">
                <a:off x="6202217" y="1066651"/>
                <a:ext cx="892227" cy="4"/>
              </a:xfrm>
              <a:custGeom>
                <a:avLst/>
                <a:gdLst>
                  <a:gd name="connsiteX0" fmla="*/ 44 w 892227"/>
                  <a:gd name="connsiteY0" fmla="*/ 14 h 4"/>
                  <a:gd name="connsiteX1" fmla="*/ 892272 w 892227"/>
                  <a:gd name="connsiteY1" fmla="*/ 18 h 4"/>
                </a:gdLst>
                <a:ahLst/>
                <a:cxnLst>
                  <a:cxn ang="0">
                    <a:pos x="connsiteX0" y="connsiteY0"/>
                  </a:cxn>
                  <a:cxn ang="0">
                    <a:pos x="connsiteX1" y="connsiteY1"/>
                  </a:cxn>
                </a:cxnLst>
                <a:rect l="l" t="t" r="r" b="b"/>
                <a:pathLst>
                  <a:path w="892227" h="4">
                    <a:moveTo>
                      <a:pt x="44" y="14"/>
                    </a:moveTo>
                    <a:lnTo>
                      <a:pt x="892272" y="18"/>
                    </a:lnTo>
                  </a:path>
                </a:pathLst>
              </a:custGeom>
              <a:noFill/>
              <a:ln w="84922" cap="rnd">
                <a:solidFill>
                  <a:srgbClr val="FFFFFF"/>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C38FBB50-DBF2-4303-9615-75E427A10722}"/>
                  </a:ext>
                </a:extLst>
              </p:cNvPr>
              <p:cNvSpPr/>
              <p:nvPr/>
            </p:nvSpPr>
            <p:spPr>
              <a:xfrm rot="10800001" flipV="1">
                <a:off x="5055067" y="2086340"/>
                <a:ext cx="977201" cy="4"/>
              </a:xfrm>
              <a:custGeom>
                <a:avLst/>
                <a:gdLst>
                  <a:gd name="connsiteX0" fmla="*/ 17 w 977201"/>
                  <a:gd name="connsiteY0" fmla="*/ 38 h 4"/>
                  <a:gd name="connsiteX1" fmla="*/ 977219 w 977201"/>
                  <a:gd name="connsiteY1" fmla="*/ 42 h 4"/>
                </a:gdLst>
                <a:ahLst/>
                <a:cxnLst>
                  <a:cxn ang="0">
                    <a:pos x="connsiteX0" y="connsiteY0"/>
                  </a:cxn>
                  <a:cxn ang="0">
                    <a:pos x="connsiteX1" y="connsiteY1"/>
                  </a:cxn>
                </a:cxnLst>
                <a:rect l="l" t="t" r="r" b="b"/>
                <a:pathLst>
                  <a:path w="977201" h="4">
                    <a:moveTo>
                      <a:pt x="17" y="38"/>
                    </a:moveTo>
                    <a:lnTo>
                      <a:pt x="977219" y="42"/>
                    </a:lnTo>
                  </a:path>
                </a:pathLst>
              </a:custGeom>
              <a:noFill/>
              <a:ln w="84922" cap="rnd">
                <a:solidFill>
                  <a:srgbClr val="FFFFFF"/>
                </a:solidFill>
                <a:prstDash val="solid"/>
                <a:round/>
              </a:ln>
            </p:spPr>
            <p:txBody>
              <a:bodyPr rtlCol="0" anchor="ctr"/>
              <a:lstStyle/>
              <a:p>
                <a:endParaRPr lang="en-US"/>
              </a:p>
            </p:txBody>
          </p:sp>
          <p:sp>
            <p:nvSpPr>
              <p:cNvPr id="63" name="Freeform: Shape 62">
                <a:extLst>
                  <a:ext uri="{FF2B5EF4-FFF2-40B4-BE49-F238E27FC236}">
                    <a16:creationId xmlns:a16="http://schemas.microsoft.com/office/drawing/2014/main" id="{2475D31D-5552-46CB-AC66-149ECC814052}"/>
                  </a:ext>
                </a:extLst>
              </p:cNvPr>
              <p:cNvSpPr/>
              <p:nvPr/>
            </p:nvSpPr>
            <p:spPr>
              <a:xfrm rot="10800001" flipV="1">
                <a:off x="6244704" y="2086340"/>
                <a:ext cx="297409" cy="4"/>
              </a:xfrm>
              <a:custGeom>
                <a:avLst/>
                <a:gdLst>
                  <a:gd name="connsiteX0" fmla="*/ 45 w 297409"/>
                  <a:gd name="connsiteY0" fmla="*/ 38 h 4"/>
                  <a:gd name="connsiteX1" fmla="*/ 297454 w 297409"/>
                  <a:gd name="connsiteY1" fmla="*/ 42 h 4"/>
                </a:gdLst>
                <a:ahLst/>
                <a:cxnLst>
                  <a:cxn ang="0">
                    <a:pos x="connsiteX0" y="connsiteY0"/>
                  </a:cxn>
                  <a:cxn ang="0">
                    <a:pos x="connsiteX1" y="connsiteY1"/>
                  </a:cxn>
                </a:cxnLst>
                <a:rect l="l" t="t" r="r" b="b"/>
                <a:pathLst>
                  <a:path w="297409" h="4">
                    <a:moveTo>
                      <a:pt x="45" y="38"/>
                    </a:moveTo>
                    <a:lnTo>
                      <a:pt x="297454" y="42"/>
                    </a:lnTo>
                  </a:path>
                </a:pathLst>
              </a:custGeom>
              <a:noFill/>
              <a:ln w="84922"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F1CE8B4E-7311-4733-9CAD-F180BAA004BB}"/>
                  </a:ext>
                </a:extLst>
              </p:cNvPr>
              <p:cNvSpPr/>
              <p:nvPr/>
            </p:nvSpPr>
            <p:spPr>
              <a:xfrm rot="10800001" flipV="1">
                <a:off x="5479937" y="1831418"/>
                <a:ext cx="169948" cy="4"/>
              </a:xfrm>
              <a:custGeom>
                <a:avLst/>
                <a:gdLst>
                  <a:gd name="connsiteX0" fmla="*/ 27 w 169948"/>
                  <a:gd name="connsiteY0" fmla="*/ 32 h 4"/>
                  <a:gd name="connsiteX1" fmla="*/ 169975 w 169948"/>
                  <a:gd name="connsiteY1" fmla="*/ 36 h 4"/>
                </a:gdLst>
                <a:ahLst/>
                <a:cxnLst>
                  <a:cxn ang="0">
                    <a:pos x="connsiteX0" y="connsiteY0"/>
                  </a:cxn>
                  <a:cxn ang="0">
                    <a:pos x="connsiteX1" y="connsiteY1"/>
                  </a:cxn>
                </a:cxnLst>
                <a:rect l="l" t="t" r="r" b="b"/>
                <a:pathLst>
                  <a:path w="169948" h="4">
                    <a:moveTo>
                      <a:pt x="27" y="32"/>
                    </a:moveTo>
                    <a:lnTo>
                      <a:pt x="169975" y="36"/>
                    </a:lnTo>
                  </a:path>
                </a:pathLst>
              </a:custGeom>
              <a:noFill/>
              <a:ln w="84922"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E3E7439C-AE5D-410A-8931-BE45D82FA3EE}"/>
                  </a:ext>
                </a:extLst>
              </p:cNvPr>
              <p:cNvSpPr/>
              <p:nvPr/>
            </p:nvSpPr>
            <p:spPr>
              <a:xfrm rot="10800001" flipV="1">
                <a:off x="5862321" y="1831418"/>
                <a:ext cx="892227" cy="4"/>
              </a:xfrm>
              <a:custGeom>
                <a:avLst/>
                <a:gdLst>
                  <a:gd name="connsiteX0" fmla="*/ 36 w 892227"/>
                  <a:gd name="connsiteY0" fmla="*/ 32 h 4"/>
                  <a:gd name="connsiteX1" fmla="*/ 892264 w 892227"/>
                  <a:gd name="connsiteY1" fmla="*/ 36 h 4"/>
                </a:gdLst>
                <a:ahLst/>
                <a:cxnLst>
                  <a:cxn ang="0">
                    <a:pos x="connsiteX0" y="connsiteY0"/>
                  </a:cxn>
                  <a:cxn ang="0">
                    <a:pos x="connsiteX1" y="connsiteY1"/>
                  </a:cxn>
                </a:cxnLst>
                <a:rect l="l" t="t" r="r" b="b"/>
                <a:pathLst>
                  <a:path w="892227" h="4">
                    <a:moveTo>
                      <a:pt x="36" y="32"/>
                    </a:moveTo>
                    <a:lnTo>
                      <a:pt x="892264" y="36"/>
                    </a:lnTo>
                  </a:path>
                </a:pathLst>
              </a:custGeom>
              <a:noFill/>
              <a:ln w="84922"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E4AA0464-3AD3-48FC-AAFB-9064B47F5781}"/>
                  </a:ext>
                </a:extLst>
              </p:cNvPr>
              <p:cNvSpPr/>
              <p:nvPr/>
            </p:nvSpPr>
            <p:spPr>
              <a:xfrm rot="10800001" flipV="1">
                <a:off x="6966984" y="1831418"/>
                <a:ext cx="127461" cy="4"/>
              </a:xfrm>
              <a:custGeom>
                <a:avLst/>
                <a:gdLst>
                  <a:gd name="connsiteX0" fmla="*/ 62 w 127461"/>
                  <a:gd name="connsiteY0" fmla="*/ 32 h 4"/>
                  <a:gd name="connsiteX1" fmla="*/ 127523 w 127461"/>
                  <a:gd name="connsiteY1" fmla="*/ 36 h 4"/>
                </a:gdLst>
                <a:ahLst/>
                <a:cxnLst>
                  <a:cxn ang="0">
                    <a:pos x="connsiteX0" y="connsiteY0"/>
                  </a:cxn>
                  <a:cxn ang="0">
                    <a:pos x="connsiteX1" y="connsiteY1"/>
                  </a:cxn>
                </a:cxnLst>
                <a:rect l="l" t="t" r="r" b="b"/>
                <a:pathLst>
                  <a:path w="127461" h="4">
                    <a:moveTo>
                      <a:pt x="62" y="32"/>
                    </a:moveTo>
                    <a:lnTo>
                      <a:pt x="127523" y="36"/>
                    </a:lnTo>
                  </a:path>
                </a:pathLst>
              </a:custGeom>
              <a:noFill/>
              <a:ln w="84922"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C973C9C8-550D-4274-B57E-49D1025AA831}"/>
                  </a:ext>
                </a:extLst>
              </p:cNvPr>
              <p:cNvSpPr/>
              <p:nvPr/>
            </p:nvSpPr>
            <p:spPr>
              <a:xfrm>
                <a:off x="6457139" y="1576495"/>
                <a:ext cx="637305" cy="4"/>
              </a:xfrm>
              <a:custGeom>
                <a:avLst/>
                <a:gdLst>
                  <a:gd name="connsiteX0" fmla="*/ 0 w 637305"/>
                  <a:gd name="connsiteY0" fmla="*/ 0 h 4"/>
                  <a:gd name="connsiteX1" fmla="*/ 637306 w 637305"/>
                  <a:gd name="connsiteY1" fmla="*/ 4 h 4"/>
                </a:gdLst>
                <a:ahLst/>
                <a:cxnLst>
                  <a:cxn ang="0">
                    <a:pos x="connsiteX0" y="connsiteY0"/>
                  </a:cxn>
                  <a:cxn ang="0">
                    <a:pos x="connsiteX1" y="connsiteY1"/>
                  </a:cxn>
                </a:cxnLst>
                <a:rect l="l" t="t" r="r" b="b"/>
                <a:pathLst>
                  <a:path w="637305" h="4">
                    <a:moveTo>
                      <a:pt x="0" y="0"/>
                    </a:moveTo>
                    <a:lnTo>
                      <a:pt x="637306" y="4"/>
                    </a:lnTo>
                  </a:path>
                </a:pathLst>
              </a:custGeom>
              <a:noFill/>
              <a:ln w="84922" cap="rnd">
                <a:solidFill>
                  <a:srgbClr val="FFFFFF"/>
                </a:solidFill>
                <a:prstDash val="solid"/>
                <a:round/>
              </a:ln>
            </p:spPr>
            <p:txBody>
              <a:bodyPr rtlCol="0" anchor="ctr"/>
              <a:lstStyle/>
              <a:p>
                <a:endParaRPr lang="en-US"/>
              </a:p>
            </p:txBody>
          </p:sp>
          <p:sp>
            <p:nvSpPr>
              <p:cNvPr id="70" name="Freeform: Shape 69">
                <a:extLst>
                  <a:ext uri="{FF2B5EF4-FFF2-40B4-BE49-F238E27FC236}">
                    <a16:creationId xmlns:a16="http://schemas.microsoft.com/office/drawing/2014/main" id="{F2B190F1-23D1-4CCC-B951-3107BC9B2BCC}"/>
                  </a:ext>
                </a:extLst>
              </p:cNvPr>
              <p:cNvSpPr/>
              <p:nvPr/>
            </p:nvSpPr>
            <p:spPr>
              <a:xfrm>
                <a:off x="5055067" y="1576495"/>
                <a:ext cx="1189637" cy="4"/>
              </a:xfrm>
              <a:custGeom>
                <a:avLst/>
                <a:gdLst>
                  <a:gd name="connsiteX0" fmla="*/ 0 w 1189637"/>
                  <a:gd name="connsiteY0" fmla="*/ 0 h 4"/>
                  <a:gd name="connsiteX1" fmla="*/ 1189637 w 1189637"/>
                  <a:gd name="connsiteY1" fmla="*/ 4 h 4"/>
                </a:gdLst>
                <a:ahLst/>
                <a:cxnLst>
                  <a:cxn ang="0">
                    <a:pos x="connsiteX0" y="connsiteY0"/>
                  </a:cxn>
                  <a:cxn ang="0">
                    <a:pos x="connsiteX1" y="connsiteY1"/>
                  </a:cxn>
                </a:cxnLst>
                <a:rect l="l" t="t" r="r" b="b"/>
                <a:pathLst>
                  <a:path w="1189637" h="4">
                    <a:moveTo>
                      <a:pt x="0" y="0"/>
                    </a:moveTo>
                    <a:lnTo>
                      <a:pt x="1189637" y="4"/>
                    </a:lnTo>
                  </a:path>
                </a:pathLst>
              </a:custGeom>
              <a:noFill/>
              <a:ln w="84922" cap="rnd">
                <a:solidFill>
                  <a:srgbClr val="FFFFFF"/>
                </a:solidFill>
                <a:prstDash val="solid"/>
                <a:round/>
              </a:ln>
            </p:spPr>
            <p:txBody>
              <a:bodyPr rtlCol="0" anchor="ctr"/>
              <a:lstStyle/>
              <a:p>
                <a:endParaRPr lang="en-US"/>
              </a:p>
            </p:txBody>
          </p:sp>
          <p:sp>
            <p:nvSpPr>
              <p:cNvPr id="74" name="Freeform: Shape 73">
                <a:extLst>
                  <a:ext uri="{FF2B5EF4-FFF2-40B4-BE49-F238E27FC236}">
                    <a16:creationId xmlns:a16="http://schemas.microsoft.com/office/drawing/2014/main" id="{FA461B0B-D056-4D63-8305-4EC15CDBC049}"/>
                  </a:ext>
                </a:extLst>
              </p:cNvPr>
              <p:cNvSpPr/>
              <p:nvPr/>
            </p:nvSpPr>
            <p:spPr>
              <a:xfrm>
                <a:off x="5055067" y="1066651"/>
                <a:ext cx="127461" cy="254922"/>
              </a:xfrm>
              <a:custGeom>
                <a:avLst/>
                <a:gdLst>
                  <a:gd name="connsiteX0" fmla="*/ 0 w 127461"/>
                  <a:gd name="connsiteY0" fmla="*/ 0 h 254922"/>
                  <a:gd name="connsiteX1" fmla="*/ 127461 w 127461"/>
                  <a:gd name="connsiteY1" fmla="*/ 127461 h 254922"/>
                  <a:gd name="connsiteX2" fmla="*/ 0 w 127461"/>
                  <a:gd name="connsiteY2" fmla="*/ 254922 h 254922"/>
                </a:gdLst>
                <a:ahLst/>
                <a:cxnLst>
                  <a:cxn ang="0">
                    <a:pos x="connsiteX0" y="connsiteY0"/>
                  </a:cxn>
                  <a:cxn ang="0">
                    <a:pos x="connsiteX1" y="connsiteY1"/>
                  </a:cxn>
                  <a:cxn ang="0">
                    <a:pos x="connsiteX2" y="connsiteY2"/>
                  </a:cxn>
                </a:cxnLst>
                <a:rect l="l" t="t" r="r" b="b"/>
                <a:pathLst>
                  <a:path w="127461" h="254922">
                    <a:moveTo>
                      <a:pt x="0" y="0"/>
                    </a:moveTo>
                    <a:lnTo>
                      <a:pt x="127461" y="127461"/>
                    </a:lnTo>
                    <a:lnTo>
                      <a:pt x="0" y="254922"/>
                    </a:lnTo>
                  </a:path>
                </a:pathLst>
              </a:custGeom>
              <a:noFill/>
              <a:ln w="84922" cap="rnd">
                <a:solidFill>
                  <a:srgbClr val="FFFFFF"/>
                </a:solidFill>
                <a:prstDash val="solid"/>
                <a:round/>
              </a:ln>
            </p:spPr>
            <p:txBody>
              <a:bodyPr rtlCol="0" anchor="ctr"/>
              <a:lstStyle/>
              <a:p>
                <a:endParaRPr lang="en-US"/>
              </a:p>
            </p:txBody>
          </p:sp>
        </p:grpSp>
      </p:grpSp>
      <p:cxnSp>
        <p:nvCxnSpPr>
          <p:cNvPr id="87" name="Straight Connector 86">
            <a:extLst>
              <a:ext uri="{FF2B5EF4-FFF2-40B4-BE49-F238E27FC236}">
                <a16:creationId xmlns:a16="http://schemas.microsoft.com/office/drawing/2014/main" id="{A5E28156-A408-4DFD-9478-F91C90233C49}"/>
              </a:ext>
            </a:extLst>
          </p:cNvPr>
          <p:cNvCxnSpPr>
            <a:cxnSpLocks/>
          </p:cNvCxnSpPr>
          <p:nvPr/>
        </p:nvCxnSpPr>
        <p:spPr>
          <a:xfrm>
            <a:off x="8423519" y="691878"/>
            <a:ext cx="0" cy="3645344"/>
          </a:xfrm>
          <a:prstGeom prst="line">
            <a:avLst/>
          </a:prstGeom>
          <a:ln w="69850" cmpd="dbl">
            <a:solidFill>
              <a:srgbClr val="B3B3B3"/>
            </a:solidFill>
          </a:ln>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19CE5CF-0A5C-4824-A7F5-D91FDE09B8D0}"/>
              </a:ext>
            </a:extLst>
          </p:cNvPr>
          <p:cNvCxnSpPr>
            <a:cxnSpLocks/>
          </p:cNvCxnSpPr>
          <p:nvPr/>
        </p:nvCxnSpPr>
        <p:spPr>
          <a:xfrm>
            <a:off x="4408993" y="717515"/>
            <a:ext cx="0" cy="3645344"/>
          </a:xfrm>
          <a:prstGeom prst="line">
            <a:avLst/>
          </a:prstGeom>
          <a:ln w="69850" cmpd="dbl">
            <a:solidFill>
              <a:srgbClr val="B3B3B3"/>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837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6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Title 3">
            <a:extLst>
              <a:ext uri="{FF2B5EF4-FFF2-40B4-BE49-F238E27FC236}">
                <a16:creationId xmlns:a16="http://schemas.microsoft.com/office/drawing/2014/main" id="{C00936F4-FF55-4AF0-A21E-9C06EE855795}"/>
              </a:ext>
            </a:extLst>
          </p:cNvPr>
          <p:cNvSpPr>
            <a:spLocks noGrp="1"/>
          </p:cNvSpPr>
          <p:nvPr>
            <p:ph type="title"/>
          </p:nvPr>
        </p:nvSpPr>
        <p:spPr>
          <a:xfrm>
            <a:off x="232108" y="173737"/>
            <a:ext cx="6000376" cy="841600"/>
          </a:xfrm>
        </p:spPr>
        <p:txBody>
          <a:bodyPr vert="horz" lIns="91440" tIns="45720" rIns="91440" bIns="45720" rtlCol="0" anchor="ctr">
            <a:normAutofit/>
          </a:bodyPr>
          <a:lstStyle/>
          <a:p>
            <a:r>
              <a:rPr lang="en-US" sz="3600" kern="1200" dirty="0">
                <a:solidFill>
                  <a:schemeClr val="tx1"/>
                </a:solidFill>
                <a:latin typeface="+mj-lt"/>
                <a:ea typeface="+mj-ea"/>
                <a:cs typeface="+mj-cs"/>
              </a:rPr>
              <a:t>What can I do with </a:t>
            </a:r>
            <a:r>
              <a:rPr lang="en-US" sz="3600" kern="1200" dirty="0" err="1">
                <a:solidFill>
                  <a:schemeClr val="tx1"/>
                </a:solidFill>
                <a:latin typeface="+mj-lt"/>
                <a:ea typeface="+mj-ea"/>
                <a:cs typeface="+mj-cs"/>
              </a:rPr>
              <a:t>stix</a:t>
            </a:r>
            <a:r>
              <a:rPr lang="en-US" sz="3600" kern="1200" dirty="0">
                <a:solidFill>
                  <a:schemeClr val="tx1"/>
                </a:solidFill>
                <a:latin typeface="+mj-lt"/>
                <a:ea typeface="+mj-ea"/>
                <a:cs typeface="+mj-cs"/>
              </a:rPr>
              <a:t>-shifter?</a:t>
            </a:r>
          </a:p>
        </p:txBody>
      </p:sp>
      <p:sp>
        <p:nvSpPr>
          <p:cNvPr id="52" name="Content Placeholder 51">
            <a:extLst>
              <a:ext uri="{FF2B5EF4-FFF2-40B4-BE49-F238E27FC236}">
                <a16:creationId xmlns:a16="http://schemas.microsoft.com/office/drawing/2014/main" id="{A725A202-3FAF-4390-B512-AB680336042D}"/>
              </a:ext>
            </a:extLst>
          </p:cNvPr>
          <p:cNvSpPr>
            <a:spLocks noGrp="1"/>
          </p:cNvSpPr>
          <p:nvPr>
            <p:ph sz="quarter" idx="4"/>
          </p:nvPr>
        </p:nvSpPr>
        <p:spPr>
          <a:xfrm>
            <a:off x="324878" y="1169242"/>
            <a:ext cx="5644601" cy="5393632"/>
          </a:xfrm>
        </p:spPr>
        <p:txBody>
          <a:bodyPr vert="horz" lIns="91440" tIns="45720" rIns="91440" bIns="45720" rtlCol="0">
            <a:noAutofit/>
          </a:bodyPr>
          <a:lstStyle/>
          <a:p>
            <a:pPr marL="0" indent="0">
              <a:buNone/>
            </a:pPr>
            <a:r>
              <a:rPr lang="en-US" sz="2400" dirty="0">
                <a:latin typeface="+mn-lt"/>
              </a:rPr>
              <a:t>As a CLI tool:</a:t>
            </a:r>
          </a:p>
          <a:p>
            <a:r>
              <a:rPr lang="en-US" sz="2400" dirty="0">
                <a:latin typeface="+mn-lt"/>
              </a:rPr>
              <a:t>Script searches  for orchestration flow.</a:t>
            </a:r>
          </a:p>
          <a:p>
            <a:r>
              <a:rPr lang="en-US" sz="2400" dirty="0">
                <a:latin typeface="+mn-lt"/>
              </a:rPr>
              <a:t>Enrich Indicators of Compromise(IOCs) or artifacts for SEIM.</a:t>
            </a:r>
          </a:p>
          <a:p>
            <a:r>
              <a:rPr lang="en-US" sz="2400" dirty="0">
                <a:latin typeface="+mn-lt"/>
              </a:rPr>
              <a:t>Integrate workflows between multiple tools.</a:t>
            </a:r>
          </a:p>
          <a:p>
            <a:r>
              <a:rPr lang="en-US" sz="2400" dirty="0">
                <a:latin typeface="+mn-lt"/>
              </a:rPr>
              <a:t>Create cross platform playbooks.</a:t>
            </a:r>
          </a:p>
          <a:p>
            <a:pPr marL="0" indent="0">
              <a:buNone/>
            </a:pPr>
            <a:r>
              <a:rPr lang="en-US" sz="2400" dirty="0">
                <a:latin typeface="+mn-lt"/>
              </a:rPr>
              <a:t>As a Library it:</a:t>
            </a:r>
          </a:p>
          <a:p>
            <a:r>
              <a:rPr lang="en-US" sz="2400" dirty="0">
                <a:latin typeface="+mn-lt"/>
              </a:rPr>
              <a:t>Add query or enrichment functionality.</a:t>
            </a:r>
          </a:p>
          <a:p>
            <a:r>
              <a:rPr lang="en-US" sz="2400" dirty="0">
                <a:latin typeface="+mn-lt"/>
              </a:rPr>
              <a:t>Provide a common way to query data</a:t>
            </a:r>
          </a:p>
          <a:p>
            <a:r>
              <a:rPr lang="en-US" sz="2400" dirty="0">
                <a:latin typeface="+mn-lt"/>
              </a:rPr>
              <a:t>Provide a standard way to integrate with your product.</a:t>
            </a:r>
          </a:p>
        </p:txBody>
      </p:sp>
      <p:pic>
        <p:nvPicPr>
          <p:cNvPr id="13" name="Picture 12">
            <a:extLst>
              <a:ext uri="{FF2B5EF4-FFF2-40B4-BE49-F238E27FC236}">
                <a16:creationId xmlns:a16="http://schemas.microsoft.com/office/drawing/2014/main" id="{4815F0C3-812A-41DB-A917-1EB3A147E08B}"/>
              </a:ext>
            </a:extLst>
          </p:cNvPr>
          <p:cNvPicPr>
            <a:picLocks noChangeAspect="1"/>
          </p:cNvPicPr>
          <p:nvPr/>
        </p:nvPicPr>
        <p:blipFill rotWithShape="1">
          <a:blip r:embed="rId3"/>
          <a:stretch/>
        </p:blipFill>
        <p:spPr>
          <a:xfrm>
            <a:off x="6695178" y="827574"/>
            <a:ext cx="5171944" cy="4512521"/>
          </a:xfrm>
          <a:prstGeom prst="rect">
            <a:avLst/>
          </a:prstGeom>
        </p:spPr>
      </p:pic>
      <p:sp>
        <p:nvSpPr>
          <p:cNvPr id="23" name="Title 3">
            <a:extLst>
              <a:ext uri="{FF2B5EF4-FFF2-40B4-BE49-F238E27FC236}">
                <a16:creationId xmlns:a16="http://schemas.microsoft.com/office/drawing/2014/main" id="{F13626FB-363D-4846-9BDE-D0777FAF3496}"/>
              </a:ext>
            </a:extLst>
          </p:cNvPr>
          <p:cNvSpPr txBox="1">
            <a:spLocks/>
          </p:cNvSpPr>
          <p:nvPr/>
        </p:nvSpPr>
        <p:spPr>
          <a:xfrm>
            <a:off x="6695178" y="5721273"/>
            <a:ext cx="5264714" cy="84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a:lstStyle>
          <a:p>
            <a:pPr algn="ctr"/>
            <a:r>
              <a:rPr lang="en-US" sz="3600" dirty="0">
                <a:solidFill>
                  <a:srgbClr val="1F1F1F"/>
                </a:solidFill>
                <a:latin typeface="+mj-lt"/>
              </a:rPr>
              <a:t>Stix-shifter architecture</a:t>
            </a:r>
          </a:p>
        </p:txBody>
      </p:sp>
    </p:spTree>
    <p:extLst>
      <p:ext uri="{BB962C8B-B14F-4D97-AF65-F5344CB8AC3E}">
        <p14:creationId xmlns:p14="http://schemas.microsoft.com/office/powerpoint/2010/main" val="15769909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35"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8" name="Freeform: Shape 37">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useBgFill="1">
        <p:nvSpPr>
          <p:cNvPr id="40" name="Freeform: Shape 39">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2" name="Freeform: Shape 41">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4" name="Freeform: Shape 43">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2F494EF0-509A-49FF-B820-D9E86379E16B}"/>
              </a:ext>
            </a:extLst>
          </p:cNvPr>
          <p:cNvSpPr>
            <a:spLocks noGrp="1"/>
          </p:cNvSpPr>
          <p:nvPr>
            <p:ph type="title"/>
          </p:nvPr>
        </p:nvSpPr>
        <p:spPr>
          <a:xfrm>
            <a:off x="420524" y="2466510"/>
            <a:ext cx="5796675" cy="3032108"/>
          </a:xfrm>
        </p:spPr>
        <p:txBody>
          <a:bodyPr vert="horz" lIns="91440" tIns="45720" rIns="91440" bIns="45720" rtlCol="0" anchor="t">
            <a:noAutofit/>
          </a:bodyPr>
          <a:lstStyle/>
          <a:p>
            <a:r>
              <a:rPr lang="en-US" sz="4000" b="1" dirty="0">
                <a:solidFill>
                  <a:srgbClr val="4E8542"/>
                </a:solidFill>
              </a:rPr>
              <a:t>Data stays where it is. </a:t>
            </a:r>
            <a:r>
              <a:rPr lang="en-US" sz="4000" dirty="0">
                <a:latin typeface="+mj-lt"/>
              </a:rPr>
              <a:t>Allowing software to connect and query products that house data repositories.</a:t>
            </a:r>
          </a:p>
        </p:txBody>
      </p:sp>
      <p:pic>
        <p:nvPicPr>
          <p:cNvPr id="8" name="Graphic 7" descr="Server">
            <a:extLst>
              <a:ext uri="{FF2B5EF4-FFF2-40B4-BE49-F238E27FC236}">
                <a16:creationId xmlns:a16="http://schemas.microsoft.com/office/drawing/2014/main" id="{45A997AC-1735-4B51-96FA-B5CC4521A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01554" y="5254388"/>
            <a:ext cx="1000554" cy="1000554"/>
          </a:xfrm>
          <a:prstGeom prst="rect">
            <a:avLst/>
          </a:prstGeom>
        </p:spPr>
      </p:pic>
      <p:grpSp>
        <p:nvGrpSpPr>
          <p:cNvPr id="24" name="Group 23">
            <a:extLst>
              <a:ext uri="{FF2B5EF4-FFF2-40B4-BE49-F238E27FC236}">
                <a16:creationId xmlns:a16="http://schemas.microsoft.com/office/drawing/2014/main" id="{1C63631C-5371-4E8C-9225-2FCC342D7A89}"/>
              </a:ext>
            </a:extLst>
          </p:cNvPr>
          <p:cNvGrpSpPr/>
          <p:nvPr/>
        </p:nvGrpSpPr>
        <p:grpSpPr>
          <a:xfrm>
            <a:off x="6634849" y="1765918"/>
            <a:ext cx="1679324" cy="1105468"/>
            <a:chOff x="6634849" y="1765918"/>
            <a:chExt cx="1679324" cy="1105468"/>
          </a:xfrm>
        </p:grpSpPr>
        <p:sp>
          <p:nvSpPr>
            <p:cNvPr id="12" name="Freeform: Shape 11">
              <a:extLst>
                <a:ext uri="{FF2B5EF4-FFF2-40B4-BE49-F238E27FC236}">
                  <a16:creationId xmlns:a16="http://schemas.microsoft.com/office/drawing/2014/main" id="{E2B20999-A3D1-46C2-8CF2-26BBFD104DC2}"/>
                </a:ext>
              </a:extLst>
            </p:cNvPr>
            <p:cNvSpPr/>
            <p:nvPr/>
          </p:nvSpPr>
          <p:spPr>
            <a:xfrm>
              <a:off x="7163327" y="2152319"/>
              <a:ext cx="1150846" cy="719067"/>
            </a:xfrm>
            <a:custGeom>
              <a:avLst/>
              <a:gdLst>
                <a:gd name="connsiteX0" fmla="*/ 739677 w 867953"/>
                <a:gd name="connsiteY0" fmla="*/ 218238 h 561421"/>
                <a:gd name="connsiteX1" fmla="*/ 574749 w 867953"/>
                <a:gd name="connsiteY1" fmla="*/ 79965 h 561421"/>
                <a:gd name="connsiteX2" fmla="*/ 548094 w 867953"/>
                <a:gd name="connsiteY2" fmla="*/ 81631 h 561421"/>
                <a:gd name="connsiteX3" fmla="*/ 376502 w 867953"/>
                <a:gd name="connsiteY3" fmla="*/ 0 h 561421"/>
                <a:gd name="connsiteX4" fmla="*/ 163262 w 867953"/>
                <a:gd name="connsiteY4" fmla="*/ 161596 h 561421"/>
                <a:gd name="connsiteX5" fmla="*/ 0 w 867953"/>
                <a:gd name="connsiteY5" fmla="*/ 359843 h 561421"/>
                <a:gd name="connsiteX6" fmla="*/ 199913 w 867953"/>
                <a:gd name="connsiteY6" fmla="*/ 561421 h 561421"/>
                <a:gd name="connsiteX7" fmla="*/ 199913 w 867953"/>
                <a:gd name="connsiteY7" fmla="*/ 561421 h 561421"/>
                <a:gd name="connsiteX8" fmla="*/ 699694 w 867953"/>
                <a:gd name="connsiteY8" fmla="*/ 561421 h 561421"/>
                <a:gd name="connsiteX9" fmla="*/ 867954 w 867953"/>
                <a:gd name="connsiteY9" fmla="*/ 386498 h 561421"/>
                <a:gd name="connsiteX10" fmla="*/ 739677 w 867953"/>
                <a:gd name="connsiteY10" fmla="*/ 218238 h 561421"/>
                <a:gd name="connsiteX11" fmla="*/ 689699 w 867953"/>
                <a:gd name="connsiteY11" fmla="*/ 461465 h 561421"/>
                <a:gd name="connsiteX12" fmla="*/ 196581 w 867953"/>
                <a:gd name="connsiteY12" fmla="*/ 461465 h 561421"/>
                <a:gd name="connsiteX13" fmla="*/ 108286 w 867953"/>
                <a:gd name="connsiteY13" fmla="*/ 403157 h 561421"/>
                <a:gd name="connsiteX14" fmla="*/ 119948 w 867953"/>
                <a:gd name="connsiteY14" fmla="*/ 296537 h 561421"/>
                <a:gd name="connsiteX15" fmla="*/ 201579 w 867953"/>
                <a:gd name="connsiteY15" fmla="*/ 254889 h 561421"/>
                <a:gd name="connsiteX16" fmla="*/ 218238 w 867953"/>
                <a:gd name="connsiteY16" fmla="*/ 256555 h 561421"/>
                <a:gd name="connsiteX17" fmla="*/ 248225 w 867953"/>
                <a:gd name="connsiteY17" fmla="*/ 261552 h 561421"/>
                <a:gd name="connsiteX18" fmla="*/ 248225 w 867953"/>
                <a:gd name="connsiteY18" fmla="*/ 228234 h 561421"/>
                <a:gd name="connsiteX19" fmla="*/ 346515 w 867953"/>
                <a:gd name="connsiteY19" fmla="*/ 103288 h 561421"/>
                <a:gd name="connsiteX20" fmla="*/ 376502 w 867953"/>
                <a:gd name="connsiteY20" fmla="*/ 99956 h 561421"/>
                <a:gd name="connsiteX21" fmla="*/ 376502 w 867953"/>
                <a:gd name="connsiteY21" fmla="*/ 99956 h 561421"/>
                <a:gd name="connsiteX22" fmla="*/ 376502 w 867953"/>
                <a:gd name="connsiteY22" fmla="*/ 99956 h 561421"/>
                <a:gd name="connsiteX23" fmla="*/ 376502 w 867953"/>
                <a:gd name="connsiteY23" fmla="*/ 99956 h 561421"/>
                <a:gd name="connsiteX24" fmla="*/ 489786 w 867953"/>
                <a:gd name="connsiteY24" fmla="*/ 169926 h 561421"/>
                <a:gd name="connsiteX25" fmla="*/ 499782 w 867953"/>
                <a:gd name="connsiteY25" fmla="*/ 189917 h 561421"/>
                <a:gd name="connsiteX26" fmla="*/ 521439 w 867953"/>
                <a:gd name="connsiteY26" fmla="*/ 181587 h 561421"/>
                <a:gd name="connsiteX27" fmla="*/ 554758 w 867953"/>
                <a:gd name="connsiteY27" fmla="*/ 176589 h 561421"/>
                <a:gd name="connsiteX28" fmla="*/ 614731 w 867953"/>
                <a:gd name="connsiteY28" fmla="*/ 194915 h 561421"/>
                <a:gd name="connsiteX29" fmla="*/ 658046 w 867953"/>
                <a:gd name="connsiteY29" fmla="*/ 279878 h 561421"/>
                <a:gd name="connsiteX30" fmla="*/ 658046 w 867953"/>
                <a:gd name="connsiteY30" fmla="*/ 306533 h 561421"/>
                <a:gd name="connsiteX31" fmla="*/ 691365 w 867953"/>
                <a:gd name="connsiteY31" fmla="*/ 306533 h 561421"/>
                <a:gd name="connsiteX32" fmla="*/ 769664 w 867953"/>
                <a:gd name="connsiteY32" fmla="*/ 384832 h 561421"/>
                <a:gd name="connsiteX33" fmla="*/ 689699 w 867953"/>
                <a:gd name="connsiteY33" fmla="*/ 461465 h 56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67953" h="561421">
                  <a:moveTo>
                    <a:pt x="739677" y="218238"/>
                  </a:moveTo>
                  <a:cubicBezTo>
                    <a:pt x="726349" y="139939"/>
                    <a:pt x="656380" y="79965"/>
                    <a:pt x="574749" y="79965"/>
                  </a:cubicBezTo>
                  <a:cubicBezTo>
                    <a:pt x="566419" y="79965"/>
                    <a:pt x="556424" y="81631"/>
                    <a:pt x="548094" y="81631"/>
                  </a:cubicBezTo>
                  <a:cubicBezTo>
                    <a:pt x="508111" y="31653"/>
                    <a:pt x="446472" y="0"/>
                    <a:pt x="376502" y="0"/>
                  </a:cubicBezTo>
                  <a:cubicBezTo>
                    <a:pt x="274880" y="0"/>
                    <a:pt x="189917" y="68303"/>
                    <a:pt x="163262" y="161596"/>
                  </a:cubicBezTo>
                  <a:cubicBezTo>
                    <a:pt x="69969" y="179921"/>
                    <a:pt x="0" y="261552"/>
                    <a:pt x="0" y="359843"/>
                  </a:cubicBezTo>
                  <a:cubicBezTo>
                    <a:pt x="0" y="471461"/>
                    <a:pt x="89961" y="561421"/>
                    <a:pt x="199913" y="561421"/>
                  </a:cubicBezTo>
                  <a:lnTo>
                    <a:pt x="199913" y="561421"/>
                  </a:lnTo>
                  <a:cubicBezTo>
                    <a:pt x="199913" y="561421"/>
                    <a:pt x="693030" y="561421"/>
                    <a:pt x="699694" y="561421"/>
                  </a:cubicBezTo>
                  <a:cubicBezTo>
                    <a:pt x="796319" y="561421"/>
                    <a:pt x="867954" y="483122"/>
                    <a:pt x="867954" y="386498"/>
                  </a:cubicBezTo>
                  <a:cubicBezTo>
                    <a:pt x="867954" y="306533"/>
                    <a:pt x="812978" y="239895"/>
                    <a:pt x="739677" y="218238"/>
                  </a:cubicBezTo>
                  <a:close/>
                  <a:moveTo>
                    <a:pt x="689699" y="461465"/>
                  </a:moveTo>
                  <a:lnTo>
                    <a:pt x="196581" y="461465"/>
                  </a:lnTo>
                  <a:cubicBezTo>
                    <a:pt x="158264" y="458133"/>
                    <a:pt x="124945" y="436476"/>
                    <a:pt x="108286" y="403157"/>
                  </a:cubicBezTo>
                  <a:cubicBezTo>
                    <a:pt x="93293" y="368172"/>
                    <a:pt x="96624" y="328190"/>
                    <a:pt x="119948" y="296537"/>
                  </a:cubicBezTo>
                  <a:cubicBezTo>
                    <a:pt x="139939" y="269882"/>
                    <a:pt x="169926" y="254889"/>
                    <a:pt x="201579" y="254889"/>
                  </a:cubicBezTo>
                  <a:cubicBezTo>
                    <a:pt x="206576" y="254889"/>
                    <a:pt x="213240" y="254889"/>
                    <a:pt x="218238" y="256555"/>
                  </a:cubicBezTo>
                  <a:lnTo>
                    <a:pt x="248225" y="261552"/>
                  </a:lnTo>
                  <a:lnTo>
                    <a:pt x="248225" y="228234"/>
                  </a:lnTo>
                  <a:cubicBezTo>
                    <a:pt x="248225" y="168260"/>
                    <a:pt x="288207" y="116616"/>
                    <a:pt x="346515" y="103288"/>
                  </a:cubicBezTo>
                  <a:cubicBezTo>
                    <a:pt x="356511" y="101622"/>
                    <a:pt x="366506" y="99956"/>
                    <a:pt x="376502" y="99956"/>
                  </a:cubicBezTo>
                  <a:cubicBezTo>
                    <a:pt x="376502" y="99956"/>
                    <a:pt x="376502" y="99956"/>
                    <a:pt x="376502" y="99956"/>
                  </a:cubicBezTo>
                  <a:lnTo>
                    <a:pt x="376502" y="99956"/>
                  </a:lnTo>
                  <a:cubicBezTo>
                    <a:pt x="376502" y="99956"/>
                    <a:pt x="376502" y="99956"/>
                    <a:pt x="376502" y="99956"/>
                  </a:cubicBezTo>
                  <a:cubicBezTo>
                    <a:pt x="424814" y="99956"/>
                    <a:pt x="468129" y="126611"/>
                    <a:pt x="489786" y="169926"/>
                  </a:cubicBezTo>
                  <a:lnTo>
                    <a:pt x="499782" y="189917"/>
                  </a:lnTo>
                  <a:lnTo>
                    <a:pt x="521439" y="181587"/>
                  </a:lnTo>
                  <a:cubicBezTo>
                    <a:pt x="531434" y="178255"/>
                    <a:pt x="543096" y="176589"/>
                    <a:pt x="554758" y="176589"/>
                  </a:cubicBezTo>
                  <a:cubicBezTo>
                    <a:pt x="576415" y="176589"/>
                    <a:pt x="596406" y="183253"/>
                    <a:pt x="614731" y="194915"/>
                  </a:cubicBezTo>
                  <a:cubicBezTo>
                    <a:pt x="641386" y="214906"/>
                    <a:pt x="658046" y="246559"/>
                    <a:pt x="658046" y="279878"/>
                  </a:cubicBezTo>
                  <a:lnTo>
                    <a:pt x="658046" y="306533"/>
                  </a:lnTo>
                  <a:lnTo>
                    <a:pt x="691365" y="306533"/>
                  </a:lnTo>
                  <a:cubicBezTo>
                    <a:pt x="734679" y="306533"/>
                    <a:pt x="769664" y="341517"/>
                    <a:pt x="769664" y="384832"/>
                  </a:cubicBezTo>
                  <a:cubicBezTo>
                    <a:pt x="767998" y="426480"/>
                    <a:pt x="733013" y="461465"/>
                    <a:pt x="689699" y="461465"/>
                  </a:cubicBezTo>
                  <a:close/>
                </a:path>
              </a:pathLst>
            </a:custGeom>
            <a:solidFill>
              <a:srgbClr val="000000"/>
            </a:solidFill>
            <a:ln w="16570" cap="flat">
              <a:noFill/>
              <a:prstDash val="solid"/>
              <a:miter/>
            </a:ln>
          </p:spPr>
          <p:txBody>
            <a:bodyPr rtlCol="0" anchor="ctr"/>
            <a:lstStyle/>
            <a:p>
              <a:endParaRPr lang="en-US"/>
            </a:p>
          </p:txBody>
        </p:sp>
        <p:pic>
          <p:nvPicPr>
            <p:cNvPr id="31" name="Graphic 30" descr="Server">
              <a:extLst>
                <a:ext uri="{FF2B5EF4-FFF2-40B4-BE49-F238E27FC236}">
                  <a16:creationId xmlns:a16="http://schemas.microsoft.com/office/drawing/2014/main" id="{8AED0082-3360-44E6-BC10-85F72B9DB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4849" y="1765918"/>
              <a:ext cx="830062" cy="830062"/>
            </a:xfrm>
            <a:prstGeom prst="rect">
              <a:avLst/>
            </a:prstGeom>
          </p:spPr>
        </p:pic>
      </p:grpSp>
      <p:sp>
        <p:nvSpPr>
          <p:cNvPr id="22" name="Freeform: Shape 21">
            <a:extLst>
              <a:ext uri="{FF2B5EF4-FFF2-40B4-BE49-F238E27FC236}">
                <a16:creationId xmlns:a16="http://schemas.microsoft.com/office/drawing/2014/main" id="{0B4638C5-96EA-4A2F-86C2-D47B2A328906}"/>
              </a:ext>
            </a:extLst>
          </p:cNvPr>
          <p:cNvSpPr/>
          <p:nvPr/>
        </p:nvSpPr>
        <p:spPr>
          <a:xfrm>
            <a:off x="8814833" y="720415"/>
            <a:ext cx="314545" cy="708067"/>
          </a:xfrm>
          <a:custGeom>
            <a:avLst/>
            <a:gdLst>
              <a:gd name="connsiteX0" fmla="*/ 332277 w 387656"/>
              <a:gd name="connsiteY0" fmla="*/ 138449 h 775313"/>
              <a:gd name="connsiteX1" fmla="*/ 55380 w 387656"/>
              <a:gd name="connsiteY1" fmla="*/ 138449 h 775313"/>
              <a:gd name="connsiteX2" fmla="*/ 55380 w 387656"/>
              <a:gd name="connsiteY2" fmla="*/ 55380 h 775313"/>
              <a:gd name="connsiteX3" fmla="*/ 332277 w 387656"/>
              <a:gd name="connsiteY3" fmla="*/ 55380 h 775313"/>
              <a:gd name="connsiteX4" fmla="*/ 332277 w 387656"/>
              <a:gd name="connsiteY4" fmla="*/ 138449 h 775313"/>
              <a:gd name="connsiteX5" fmla="*/ 332277 w 387656"/>
              <a:gd name="connsiteY5" fmla="*/ 276898 h 775313"/>
              <a:gd name="connsiteX6" fmla="*/ 55380 w 387656"/>
              <a:gd name="connsiteY6" fmla="*/ 276898 h 775313"/>
              <a:gd name="connsiteX7" fmla="*/ 55380 w 387656"/>
              <a:gd name="connsiteY7" fmla="*/ 193828 h 775313"/>
              <a:gd name="connsiteX8" fmla="*/ 332277 w 387656"/>
              <a:gd name="connsiteY8" fmla="*/ 193828 h 775313"/>
              <a:gd name="connsiteX9" fmla="*/ 332277 w 387656"/>
              <a:gd name="connsiteY9" fmla="*/ 276898 h 775313"/>
              <a:gd name="connsiteX10" fmla="*/ 193828 w 387656"/>
              <a:gd name="connsiteY10" fmla="*/ 692244 h 775313"/>
              <a:gd name="connsiteX11" fmla="*/ 152294 w 387656"/>
              <a:gd name="connsiteY11" fmla="*/ 650709 h 775313"/>
              <a:gd name="connsiteX12" fmla="*/ 193828 w 387656"/>
              <a:gd name="connsiteY12" fmla="*/ 609175 h 775313"/>
              <a:gd name="connsiteX13" fmla="*/ 235363 w 387656"/>
              <a:gd name="connsiteY13" fmla="*/ 650709 h 775313"/>
              <a:gd name="connsiteX14" fmla="*/ 193828 w 387656"/>
              <a:gd name="connsiteY14" fmla="*/ 692244 h 775313"/>
              <a:gd name="connsiteX15" fmla="*/ 332277 w 387656"/>
              <a:gd name="connsiteY15" fmla="*/ 0 h 775313"/>
              <a:gd name="connsiteX16" fmla="*/ 55380 w 387656"/>
              <a:gd name="connsiteY16" fmla="*/ 0 h 775313"/>
              <a:gd name="connsiteX17" fmla="*/ 0 w 387656"/>
              <a:gd name="connsiteY17" fmla="*/ 55380 h 775313"/>
              <a:gd name="connsiteX18" fmla="*/ 0 w 387656"/>
              <a:gd name="connsiteY18" fmla="*/ 719934 h 775313"/>
              <a:gd name="connsiteX19" fmla="*/ 55380 w 387656"/>
              <a:gd name="connsiteY19" fmla="*/ 775313 h 775313"/>
              <a:gd name="connsiteX20" fmla="*/ 332277 w 387656"/>
              <a:gd name="connsiteY20" fmla="*/ 775313 h 775313"/>
              <a:gd name="connsiteX21" fmla="*/ 387657 w 387656"/>
              <a:gd name="connsiteY21" fmla="*/ 719934 h 775313"/>
              <a:gd name="connsiteX22" fmla="*/ 387657 w 387656"/>
              <a:gd name="connsiteY22" fmla="*/ 55380 h 775313"/>
              <a:gd name="connsiteX23" fmla="*/ 332277 w 387656"/>
              <a:gd name="connsiteY23" fmla="*/ 0 h 77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7656" h="775313">
                <a:moveTo>
                  <a:pt x="332277" y="138449"/>
                </a:moveTo>
                <a:lnTo>
                  <a:pt x="55380" y="138449"/>
                </a:lnTo>
                <a:lnTo>
                  <a:pt x="55380" y="55380"/>
                </a:lnTo>
                <a:lnTo>
                  <a:pt x="332277" y="55380"/>
                </a:lnTo>
                <a:lnTo>
                  <a:pt x="332277" y="138449"/>
                </a:lnTo>
                <a:close/>
                <a:moveTo>
                  <a:pt x="332277" y="276898"/>
                </a:moveTo>
                <a:lnTo>
                  <a:pt x="55380" y="276898"/>
                </a:lnTo>
                <a:lnTo>
                  <a:pt x="55380" y="193828"/>
                </a:lnTo>
                <a:lnTo>
                  <a:pt x="332277" y="193828"/>
                </a:lnTo>
                <a:lnTo>
                  <a:pt x="332277" y="276898"/>
                </a:lnTo>
                <a:close/>
                <a:moveTo>
                  <a:pt x="193828" y="692244"/>
                </a:moveTo>
                <a:cubicBezTo>
                  <a:pt x="170292" y="692244"/>
                  <a:pt x="152294" y="674245"/>
                  <a:pt x="152294" y="650709"/>
                </a:cubicBezTo>
                <a:cubicBezTo>
                  <a:pt x="152294" y="627173"/>
                  <a:pt x="170292" y="609175"/>
                  <a:pt x="193828" y="609175"/>
                </a:cubicBezTo>
                <a:cubicBezTo>
                  <a:pt x="217365" y="609175"/>
                  <a:pt x="235363" y="627173"/>
                  <a:pt x="235363" y="650709"/>
                </a:cubicBezTo>
                <a:cubicBezTo>
                  <a:pt x="235363" y="674245"/>
                  <a:pt x="217365" y="692244"/>
                  <a:pt x="193828" y="692244"/>
                </a:cubicBezTo>
                <a:close/>
                <a:moveTo>
                  <a:pt x="332277" y="0"/>
                </a:moveTo>
                <a:lnTo>
                  <a:pt x="55380" y="0"/>
                </a:lnTo>
                <a:cubicBezTo>
                  <a:pt x="24921" y="0"/>
                  <a:pt x="0" y="24921"/>
                  <a:pt x="0" y="55380"/>
                </a:cubicBezTo>
                <a:lnTo>
                  <a:pt x="0" y="719934"/>
                </a:lnTo>
                <a:cubicBezTo>
                  <a:pt x="0" y="750392"/>
                  <a:pt x="24921" y="775313"/>
                  <a:pt x="55380" y="775313"/>
                </a:cubicBezTo>
                <a:lnTo>
                  <a:pt x="332277" y="775313"/>
                </a:lnTo>
                <a:cubicBezTo>
                  <a:pt x="362736" y="775313"/>
                  <a:pt x="387657" y="750392"/>
                  <a:pt x="387657" y="719934"/>
                </a:cubicBezTo>
                <a:lnTo>
                  <a:pt x="387657" y="55380"/>
                </a:lnTo>
                <a:cubicBezTo>
                  <a:pt x="387657" y="24921"/>
                  <a:pt x="362736" y="0"/>
                  <a:pt x="332277" y="0"/>
                </a:cubicBezTo>
                <a:close/>
              </a:path>
            </a:pathLst>
          </a:custGeom>
          <a:solidFill>
            <a:srgbClr val="000000"/>
          </a:solidFill>
          <a:ln w="13791" cap="flat">
            <a:noFill/>
            <a:prstDash val="solid"/>
            <a:miter/>
          </a:ln>
        </p:spPr>
        <p:txBody>
          <a:bodyPr rtlCol="0" anchor="ctr"/>
          <a:lstStyle/>
          <a:p>
            <a:endParaRPr lang="en-US"/>
          </a:p>
        </p:txBody>
      </p:sp>
      <p:pic>
        <p:nvPicPr>
          <p:cNvPr id="4" name="Graphic 3" descr="Programmer">
            <a:extLst>
              <a:ext uri="{FF2B5EF4-FFF2-40B4-BE49-F238E27FC236}">
                <a16:creationId xmlns:a16="http://schemas.microsoft.com/office/drawing/2014/main" id="{F31C78E2-1E35-40E7-9B7E-2C67975ACC3D}"/>
              </a:ext>
            </a:extLst>
          </p:cNvPr>
          <p:cNvPicPr>
            <a:picLocks noChangeAspect="1"/>
          </p:cNvPicPr>
          <p:nvPr/>
        </p:nvPicPr>
        <p:blipFill>
          <a:blip r:embed="rId5">
            <a:extLst>
              <a:ext uri="{96DAC541-7B7A-43D3-8B79-37D633B846F1}">
                <asvg:svgBlip xmlns:asvg="http://schemas.microsoft.com/office/drawing/2016/SVG/main" r:embed="rId6"/>
              </a:ext>
            </a:extLst>
          </a:blip>
          <a:stretch/>
        </p:blipFill>
        <p:spPr>
          <a:xfrm>
            <a:off x="8212384" y="2807359"/>
            <a:ext cx="2245011" cy="2245011"/>
          </a:xfrm>
          <a:prstGeom prst="rect">
            <a:avLst/>
          </a:prstGeom>
        </p:spPr>
      </p:pic>
    </p:spTree>
    <p:extLst>
      <p:ext uri="{BB962C8B-B14F-4D97-AF65-F5344CB8AC3E}">
        <p14:creationId xmlns:p14="http://schemas.microsoft.com/office/powerpoint/2010/main" val="326188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F951-F0FA-408D-B3B9-537848E86AE1}"/>
              </a:ext>
            </a:extLst>
          </p:cNvPr>
          <p:cNvSpPr>
            <a:spLocks noGrp="1"/>
          </p:cNvSpPr>
          <p:nvPr>
            <p:ph type="title"/>
          </p:nvPr>
        </p:nvSpPr>
        <p:spPr>
          <a:xfrm>
            <a:off x="1653363" y="365760"/>
            <a:ext cx="9367203" cy="1188720"/>
          </a:xfrm>
        </p:spPr>
        <p:txBody>
          <a:bodyPr>
            <a:normAutofit/>
          </a:bodyPr>
          <a:lstStyle/>
          <a:p>
            <a:r>
              <a:rPr lang="en-US" sz="3700"/>
              <a:t>Condensed history of Structured Threat Information </a:t>
            </a:r>
            <a:r>
              <a:rPr lang="en-US" sz="3700" err="1"/>
              <a:t>eXpression</a:t>
            </a:r>
            <a:r>
              <a:rPr lang="en-US" sz="3700"/>
              <a:t> (STIX 2™)</a:t>
            </a:r>
          </a:p>
        </p:txBody>
      </p:sp>
      <p:sp>
        <p:nvSpPr>
          <p:cNvPr id="58" name="Freeform: Shape 3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3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3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9EF378-F05D-4A73-93D9-0B4D449A4A04}"/>
              </a:ext>
            </a:extLst>
          </p:cNvPr>
          <p:cNvSpPr>
            <a:spLocks noGrp="1"/>
          </p:cNvSpPr>
          <p:nvPr>
            <p:ph idx="1"/>
          </p:nvPr>
        </p:nvSpPr>
        <p:spPr>
          <a:xfrm>
            <a:off x="1653363" y="2176272"/>
            <a:ext cx="9367204" cy="4041648"/>
          </a:xfrm>
        </p:spPr>
        <p:txBody>
          <a:bodyPr anchor="t">
            <a:normAutofit/>
          </a:bodyPr>
          <a:lstStyle/>
          <a:p>
            <a:r>
              <a:rPr lang="en-US" sz="2400"/>
              <a:t>Governance of STIX was transitioned to Organization for the Advancement of Structured Information Standards (OASIS), an international standards consortium in 2015</a:t>
            </a:r>
          </a:p>
          <a:p>
            <a:r>
              <a:rPr lang="en-US" sz="2400"/>
              <a:t>STIX 2.0 was standardized in 2017 and is currently maintained by the OASIS Cyber Threat Intelligence (CTI) technical committee (TC)</a:t>
            </a:r>
          </a:p>
          <a:p>
            <a:r>
              <a:rPr lang="en-US" sz="2400"/>
              <a:t>The Open Cybersecurity Alliance (OCA) is an OASIS Open Project</a:t>
            </a:r>
            <a:endParaRPr lang="en-US" sz="2400" dirty="0"/>
          </a:p>
        </p:txBody>
      </p:sp>
    </p:spTree>
    <p:extLst>
      <p:ext uri="{BB962C8B-B14F-4D97-AF65-F5344CB8AC3E}">
        <p14:creationId xmlns:p14="http://schemas.microsoft.com/office/powerpoint/2010/main" val="130217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41A48365-B48D-490D-A7DE-D85CC9AD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8CB7DDE8-503C-4930-914F-832163CA3659}"/>
              </a:ext>
            </a:extLst>
          </p:cNvPr>
          <p:cNvSpPr>
            <a:spLocks noGrp="1"/>
          </p:cNvSpPr>
          <p:nvPr>
            <p:ph type="title"/>
          </p:nvPr>
        </p:nvSpPr>
        <p:spPr>
          <a:xfrm>
            <a:off x="368490" y="365126"/>
            <a:ext cx="5562965" cy="1146176"/>
          </a:xfrm>
        </p:spPr>
        <p:txBody>
          <a:bodyPr>
            <a:normAutofit fontScale="90000"/>
          </a:bodyPr>
          <a:lstStyle/>
          <a:p>
            <a:r>
              <a:rPr lang="en-US" sz="4000" dirty="0">
                <a:solidFill>
                  <a:schemeClr val="bg1"/>
                </a:solidFill>
              </a:rPr>
              <a:t>Open Cybersecurity Alliance (OCA)</a:t>
            </a:r>
            <a:endParaRPr lang="en-US" sz="3700" dirty="0">
              <a:solidFill>
                <a:schemeClr val="bg1"/>
              </a:solidFill>
            </a:endParaRPr>
          </a:p>
        </p:txBody>
      </p:sp>
      <p:sp>
        <p:nvSpPr>
          <p:cNvPr id="25" name="Freeform: Shape 13">
            <a:extLst>
              <a:ext uri="{FF2B5EF4-FFF2-40B4-BE49-F238E27FC236}">
                <a16:creationId xmlns:a16="http://schemas.microsoft.com/office/drawing/2014/main" id="{521F05AC-2996-48A9-9B40-1A0FC53D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AE3E44-D522-4536-A22D-7EBF0BE4F32C}"/>
              </a:ext>
            </a:extLst>
          </p:cNvPr>
          <p:cNvSpPr>
            <a:spLocks noGrp="1"/>
          </p:cNvSpPr>
          <p:nvPr>
            <p:ph idx="1"/>
          </p:nvPr>
        </p:nvSpPr>
        <p:spPr>
          <a:xfrm>
            <a:off x="368490" y="2271845"/>
            <a:ext cx="4174671" cy="1811858"/>
          </a:xfrm>
        </p:spPr>
        <p:txBody>
          <a:bodyPr anchor="ctr">
            <a:normAutofit lnSpcReduction="10000"/>
          </a:bodyPr>
          <a:lstStyle/>
          <a:p>
            <a:r>
              <a:rPr lang="en-US" sz="2000" dirty="0"/>
              <a:t>Launched in October 2019</a:t>
            </a:r>
          </a:p>
          <a:p>
            <a:r>
              <a:rPr lang="en-US" sz="2000" dirty="0"/>
              <a:t>Over 25 partner organizations</a:t>
            </a:r>
          </a:p>
          <a:p>
            <a:r>
              <a:rPr lang="en-US" sz="2000" dirty="0"/>
              <a:t>Initial interoperability projects</a:t>
            </a:r>
          </a:p>
          <a:p>
            <a:pPr lvl="1"/>
            <a:r>
              <a:rPr lang="en-US" sz="2000" dirty="0" err="1"/>
              <a:t>OpenDXL</a:t>
            </a:r>
            <a:r>
              <a:rPr lang="en-US" sz="2000" dirty="0"/>
              <a:t> Ontology (McAfee)</a:t>
            </a:r>
          </a:p>
          <a:p>
            <a:pPr lvl="1"/>
            <a:r>
              <a:rPr lang="en-US" sz="2000" dirty="0"/>
              <a:t>Stix-shifter (IBM)</a:t>
            </a:r>
          </a:p>
        </p:txBody>
      </p:sp>
      <p:sp>
        <p:nvSpPr>
          <p:cNvPr id="27" name="TextBox 26">
            <a:extLst>
              <a:ext uri="{FF2B5EF4-FFF2-40B4-BE49-F238E27FC236}">
                <a16:creationId xmlns:a16="http://schemas.microsoft.com/office/drawing/2014/main" id="{B0D18298-7535-4803-9271-DD6CF60AC34E}"/>
              </a:ext>
            </a:extLst>
          </p:cNvPr>
          <p:cNvSpPr txBox="1"/>
          <p:nvPr/>
        </p:nvSpPr>
        <p:spPr>
          <a:xfrm>
            <a:off x="6768131" y="938214"/>
            <a:ext cx="4885158" cy="5430834"/>
          </a:xfrm>
          <a:prstGeom prst="rect">
            <a:avLst/>
          </a:prstGeom>
        </p:spPr>
        <p:txBody>
          <a:bodyPr vert="horz" lIns="91440" tIns="45720" rIns="91440" bIns="45720" rtlCol="0">
            <a:norm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1" u="none" strike="noStrike" kern="0" cap="none" spc="0" normalizeH="0" baseline="0" noProof="0" dirty="0">
                <a:ln>
                  <a:noFill/>
                </a:ln>
                <a:solidFill>
                  <a:prstClr val="black"/>
                </a:solidFill>
                <a:effectLst/>
                <a:uLnTx/>
                <a:uFillTx/>
              </a:rPr>
              <a:t>“The Open Cybersecurity Alliance (OCA) brings together vendors and end users to create an open cybersecurity ecosystem where products can freely exchange information, insights, analytics, and orchestrated response. OCA supports commonly developed code and tooling and the use of mutually agreed upon technologies, data standards, and procedures.” </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2800" b="0" i="1" u="none" strike="noStrike" kern="0" cap="none" spc="0" normalizeH="0" baseline="0" noProof="0" dirty="0">
              <a:ln>
                <a:noFill/>
              </a:ln>
              <a:solidFill>
                <a:prstClr val="black"/>
              </a:solidFill>
              <a:effectLst/>
              <a:uLnTx/>
              <a:uFillTx/>
            </a:endParaRPr>
          </a:p>
        </p:txBody>
      </p:sp>
      <p:sp>
        <p:nvSpPr>
          <p:cNvPr id="8" name="Rectangle 7">
            <a:extLst>
              <a:ext uri="{FF2B5EF4-FFF2-40B4-BE49-F238E27FC236}">
                <a16:creationId xmlns:a16="http://schemas.microsoft.com/office/drawing/2014/main" id="{7C9539D9-D68C-4266-A89D-533DFCA2719F}"/>
              </a:ext>
            </a:extLst>
          </p:cNvPr>
          <p:cNvSpPr/>
          <p:nvPr/>
        </p:nvSpPr>
        <p:spPr>
          <a:xfrm>
            <a:off x="4318541" y="6475766"/>
            <a:ext cx="7997589" cy="307777"/>
          </a:xfrm>
          <a:prstGeom prst="rect">
            <a:avLst/>
          </a:prstGeom>
        </p:spPr>
        <p:txBody>
          <a:bodyPr wrap="square">
            <a:spAutoFit/>
          </a:bodyPr>
          <a:lstStyle/>
          <a:p>
            <a:r>
              <a:rPr lang="en-US" sz="1400" dirty="0">
                <a:solidFill>
                  <a:schemeClr val="bg1"/>
                </a:solidFill>
              </a:rPr>
              <a:t>Source: ("Open cybersecurity alliance unveils first open source language to connect security tools," 2020)</a:t>
            </a:r>
          </a:p>
        </p:txBody>
      </p:sp>
    </p:spTree>
    <p:extLst>
      <p:ext uri="{BB962C8B-B14F-4D97-AF65-F5344CB8AC3E}">
        <p14:creationId xmlns:p14="http://schemas.microsoft.com/office/powerpoint/2010/main" val="12750010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26B9B-933B-4E69-A309-58E107BE3E12}"/>
              </a:ext>
            </a:extLst>
          </p:cNvPr>
          <p:cNvSpPr>
            <a:spLocks noGrp="1"/>
          </p:cNvSpPr>
          <p:nvPr>
            <p:ph type="title"/>
          </p:nvPr>
        </p:nvSpPr>
        <p:spPr>
          <a:xfrm>
            <a:off x="838200" y="963877"/>
            <a:ext cx="3494362" cy="4930246"/>
          </a:xfrm>
        </p:spPr>
        <p:txBody>
          <a:bodyPr>
            <a:normAutofit/>
          </a:bodyPr>
          <a:lstStyle/>
          <a:p>
            <a:pPr algn="ctr"/>
            <a:r>
              <a:rPr lang="en-US" sz="4800" dirty="0">
                <a:solidFill>
                  <a:schemeClr val="accent1"/>
                </a:solidFill>
              </a:rPr>
              <a:t>Why use </a:t>
            </a:r>
            <a:r>
              <a:rPr lang="en-US" sz="4800" dirty="0" err="1">
                <a:solidFill>
                  <a:schemeClr val="accent1"/>
                </a:solidFill>
              </a:rPr>
              <a:t>stix</a:t>
            </a:r>
            <a:r>
              <a:rPr lang="en-US" sz="4800" dirty="0">
                <a:solidFill>
                  <a:schemeClr val="accent1"/>
                </a:solidFill>
              </a:rPr>
              <a:t>-shifter instead of native queries?</a:t>
            </a:r>
          </a:p>
        </p:txBody>
      </p:sp>
      <p:cxnSp>
        <p:nvCxnSpPr>
          <p:cNvPr id="65" name="Straight Connector 6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353D599-6964-4AC6-A99B-0C5AD74769E4}"/>
              </a:ext>
            </a:extLst>
          </p:cNvPr>
          <p:cNvSpPr>
            <a:spLocks noGrp="1"/>
          </p:cNvSpPr>
          <p:nvPr>
            <p:ph idx="1"/>
          </p:nvPr>
        </p:nvSpPr>
        <p:spPr>
          <a:xfrm>
            <a:off x="4976031" y="963877"/>
            <a:ext cx="6377769" cy="4930246"/>
          </a:xfrm>
        </p:spPr>
        <p:txBody>
          <a:bodyPr anchor="ctr">
            <a:normAutofit/>
          </a:bodyPr>
          <a:lstStyle/>
          <a:p>
            <a:pPr marL="0" indent="0">
              <a:buNone/>
            </a:pPr>
            <a:r>
              <a:rPr lang="en-US" sz="4000" dirty="0" err="1"/>
              <a:t>stix</a:t>
            </a:r>
            <a:r>
              <a:rPr lang="en-US" sz="4000" dirty="0"/>
              <a:t> shifter adds value when using native APIs by normalizing data sets and repositories</a:t>
            </a:r>
          </a:p>
        </p:txBody>
      </p:sp>
    </p:spTree>
    <p:extLst>
      <p:ext uri="{BB962C8B-B14F-4D97-AF65-F5344CB8AC3E}">
        <p14:creationId xmlns:p14="http://schemas.microsoft.com/office/powerpoint/2010/main" val="2979855005"/>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B298F8FE812E43813666C834B9AF52" ma:contentTypeVersion="7" ma:contentTypeDescription="Create a new document." ma:contentTypeScope="" ma:versionID="190db67e08ffa003b182ce316a4fd147">
  <xsd:schema xmlns:xsd="http://www.w3.org/2001/XMLSchema" xmlns:xs="http://www.w3.org/2001/XMLSchema" xmlns:p="http://schemas.microsoft.com/office/2006/metadata/properties" xmlns:ns3="1cf4d448-a6c8-4312-9155-05162652cfe3" targetNamespace="http://schemas.microsoft.com/office/2006/metadata/properties" ma:root="true" ma:fieldsID="5ea93e0088e29f41af874a8e36e75117" ns3:_="">
    <xsd:import namespace="1cf4d448-a6c8-4312-9155-05162652cfe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f4d448-a6c8-4312-9155-05162652cf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8C310C-4922-4AE7-A082-3189CDFBE2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f4d448-a6c8-4312-9155-05162652cf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31DC18-6549-4558-8C68-D18FFBBF2636}">
  <ds:schemaRefs>
    <ds:schemaRef ds:uri="http://schemas.microsoft.com/sharepoint/v3/contenttype/forms"/>
  </ds:schemaRefs>
</ds:datastoreItem>
</file>

<file path=customXml/itemProps3.xml><?xml version="1.0" encoding="utf-8"?>
<ds:datastoreItem xmlns:ds="http://schemas.openxmlformats.org/officeDocument/2006/customXml" ds:itemID="{B923D952-EDCE-4CD7-B2A1-0EF69E7D035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146</TotalTime>
  <Words>631</Words>
  <Application>Microsoft Macintosh PowerPoint</Application>
  <PresentationFormat>Widescreen</PresentationFormat>
  <Paragraphs>119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Episodes</vt:lpstr>
      <vt:lpstr>Introduction  to stix-shifter</vt:lpstr>
      <vt:lpstr>What is stix-shifter?</vt:lpstr>
      <vt:lpstr>What can I do with stix-shifter?</vt:lpstr>
      <vt:lpstr>Data stays where it is. Allowing software to connect and query products that house data repositories.</vt:lpstr>
      <vt:lpstr>Condensed history of Structured Threat Information eXpression (STIX 2™)</vt:lpstr>
      <vt:lpstr>Open Cybersecurity Alliance (OCA)</vt:lpstr>
      <vt:lpstr>Why use stix-shifter instead of native queries?</vt:lpstr>
      <vt:lpstr>stix-shifter connectors</vt:lpstr>
      <vt:lpstr>Why use stix-shifter</vt:lpstr>
      <vt:lpstr>What's next?</vt:lpstr>
      <vt:lpstr>Episodes</vt:lpstr>
      <vt:lpstr>Thank you</vt:lpstr>
      <vt:lpstr>Created by</vt:lpstr>
      <vt:lpstr>Resources – stix-shifter</vt:lpstr>
      <vt:lpstr>Resources – Open Cybersecurity Alliance(OCA)</vt:lpstr>
      <vt:lpstr>Resources – STIX2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STIX-shifter - Introduction</dc:title>
  <dc:subject/>
  <dc:creator>Roseann Guttierrez</dc:creator>
  <cp:keywords/>
  <dc:description/>
  <cp:lastModifiedBy>RoseAnn Guttierrez</cp:lastModifiedBy>
  <cp:revision>3</cp:revision>
  <dcterms:created xsi:type="dcterms:W3CDTF">2020-08-25T04:58:58Z</dcterms:created>
  <dcterms:modified xsi:type="dcterms:W3CDTF">2021-03-11T20:40:06Z</dcterms:modified>
  <cp:category/>
</cp:coreProperties>
</file>