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441" r:id="rId6"/>
    <p:sldId id="442" r:id="rId7"/>
    <p:sldId id="440" r:id="rId8"/>
    <p:sldId id="433" r:id="rId9"/>
    <p:sldId id="438" r:id="rId10"/>
    <p:sldId id="435" r:id="rId11"/>
    <p:sldId id="443" r:id="rId12"/>
    <p:sldId id="444" r:id="rId13"/>
    <p:sldId id="445" r:id="rId14"/>
    <p:sldId id="267" r:id="rId15"/>
    <p:sldId id="439" r:id="rId16"/>
    <p:sldId id="437" r:id="rId17"/>
  </p:sldIdLst>
  <p:sldSz cx="12192000" cy="6858000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F"/>
    <a:srgbClr val="CC0000"/>
    <a:srgbClr val="BE0F34"/>
    <a:srgbClr val="C54747"/>
    <a:srgbClr val="00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0CB5-F356-4C6B-857B-D4D51ACF918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84900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BD6E-3F58-457E-949E-13E36D3A98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958626"/>
            <a:ext cx="12192000" cy="5899374"/>
            <a:chOff x="0" y="958626"/>
            <a:chExt cx="9144000" cy="589937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111026"/>
              <a:ext cx="9144000" cy="5746974"/>
            </a:xfrm>
            <a:prstGeom prst="rect">
              <a:avLst/>
            </a:prstGeom>
            <a:solidFill>
              <a:srgbClr val="002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958626"/>
              <a:ext cx="9144000" cy="152400"/>
            </a:xfrm>
            <a:prstGeom prst="rect">
              <a:avLst/>
            </a:prstGeom>
            <a:solidFill>
              <a:srgbClr val="BE0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33600" y="3200400"/>
            <a:ext cx="7924800" cy="457200"/>
          </a:xfrm>
        </p:spPr>
        <p:txBody>
          <a:bodyPr>
            <a:noAutofit/>
          </a:bodyPr>
          <a:lstStyle>
            <a:lvl1pPr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41600" y="3675360"/>
            <a:ext cx="6908800" cy="250713"/>
          </a:xfr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JANUARY 2014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8601"/>
            <a:ext cx="2178304" cy="5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958626"/>
            <a:ext cx="12192000" cy="5899374"/>
            <a:chOff x="0" y="958626"/>
            <a:chExt cx="9144000" cy="589937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111026"/>
              <a:ext cx="9144000" cy="5746974"/>
            </a:xfrm>
            <a:prstGeom prst="rect">
              <a:avLst/>
            </a:prstGeom>
            <a:solidFill>
              <a:srgbClr val="002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958626"/>
              <a:ext cx="9144000" cy="152400"/>
            </a:xfrm>
            <a:prstGeom prst="rect">
              <a:avLst/>
            </a:prstGeom>
            <a:solidFill>
              <a:srgbClr val="BE0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133600" y="3200400"/>
            <a:ext cx="7924800" cy="457200"/>
          </a:xfrm>
        </p:spPr>
        <p:txBody>
          <a:bodyPr>
            <a:noAutofit/>
          </a:bodyPr>
          <a:lstStyle>
            <a:lvl1pPr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8601"/>
            <a:ext cx="2178304" cy="5051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0241280" cy="95631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6310"/>
            <a:ext cx="12192000" cy="152400"/>
          </a:xfrm>
          <a:prstGeom prst="rect">
            <a:avLst/>
          </a:prstGeom>
          <a:solidFill>
            <a:srgbClr val="BE0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28" y="304800"/>
            <a:ext cx="1690624" cy="3920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1600" y="37783"/>
            <a:ext cx="9855200" cy="876617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 goes here.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08000" y="1371600"/>
            <a:ext cx="11074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07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241280" cy="95631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08800" y="1108711"/>
            <a:ext cx="5283200" cy="4736592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Image goes here.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56310"/>
            <a:ext cx="12192000" cy="152400"/>
          </a:xfrm>
          <a:prstGeom prst="rect">
            <a:avLst/>
          </a:prstGeom>
          <a:solidFill>
            <a:srgbClr val="BE0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" y="37783"/>
            <a:ext cx="9855200" cy="876617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 goes here.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77240" y="1645920"/>
            <a:ext cx="5961888" cy="4191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Clr>
                <a:srgbClr val="BE0F34"/>
              </a:buClr>
              <a:buFont typeface="Wingdings" panose="05000000000000000000" pitchFamily="2" charset="2"/>
              <a:buNone/>
              <a:defRPr sz="2200" b="1" baseline="0">
                <a:solidFill>
                  <a:srgbClr val="BE0F3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39" marR="0" indent="-228594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5F"/>
              </a:buClr>
              <a:buSzTx/>
              <a:buFont typeface="Century Schoolbook" panose="02040604050505020304" pitchFamily="18" charset="0"/>
              <a:buChar char="­"/>
              <a:tabLst/>
              <a:defRPr lang="en-US" sz="2000" kern="1200" baseline="0" dirty="0">
                <a:solidFill>
                  <a:srgbClr val="002E5F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b="1" dirty="0"/>
              <a:t>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28" y="304800"/>
            <a:ext cx="1690624" cy="39207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770468" y="2209800"/>
            <a:ext cx="5962651" cy="45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31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903111" y="1438487"/>
            <a:ext cx="10058400" cy="426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rgbClr val="002E5F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Pie Chart goes here.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241280" cy="95631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956310"/>
            <a:ext cx="12192000" cy="152400"/>
          </a:xfrm>
          <a:prstGeom prst="rect">
            <a:avLst/>
          </a:prstGeom>
          <a:solidFill>
            <a:srgbClr val="BE0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28" y="304800"/>
            <a:ext cx="1690624" cy="3920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1600" y="37783"/>
            <a:ext cx="9855200" cy="876617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 goes here.</a:t>
            </a:r>
          </a:p>
        </p:txBody>
      </p:sp>
    </p:spTree>
    <p:extLst>
      <p:ext uri="{BB962C8B-B14F-4D97-AF65-F5344CB8AC3E}">
        <p14:creationId xmlns:p14="http://schemas.microsoft.com/office/powerpoint/2010/main" val="377741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958626"/>
            <a:ext cx="12192000" cy="5899374"/>
            <a:chOff x="0" y="958626"/>
            <a:chExt cx="9144000" cy="589937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111026"/>
              <a:ext cx="9144000" cy="5746974"/>
            </a:xfrm>
            <a:prstGeom prst="rect">
              <a:avLst/>
            </a:prstGeom>
            <a:solidFill>
              <a:srgbClr val="002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958626"/>
              <a:ext cx="9144000" cy="152400"/>
            </a:xfrm>
            <a:prstGeom prst="rect">
              <a:avLst/>
            </a:prstGeom>
            <a:solidFill>
              <a:srgbClr val="BE0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33600" y="3200400"/>
            <a:ext cx="7924800" cy="457200"/>
          </a:xfrm>
        </p:spPr>
        <p:txBody>
          <a:bodyPr>
            <a:noAutofit/>
          </a:bodyPr>
          <a:lstStyle>
            <a:lvl1pPr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Page.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8601"/>
            <a:ext cx="2178304" cy="5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203200" y="914400"/>
            <a:ext cx="119888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1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362D-70F1-49C8-B4A5-023D2F93A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C061-ED0C-437E-B7F2-BA565D550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E388-B068-4E60-AE3C-FAF10A56C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62" r:id="rId4"/>
    <p:sldLayoutId id="2147483668" r:id="rId5"/>
    <p:sldLayoutId id="2147483666" r:id="rId6"/>
    <p:sldLayoutId id="2147483669" r:id="rId7"/>
    <p:sldLayoutId id="2147483671" r:id="rId8"/>
    <p:sldLayoutId id="2147483672" r:id="rId9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Century Schoolbook" panose="02040604050505020304" pitchFamily="18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Century Schoolbook" panose="020406040505050203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entury Schoolbook" panose="020406040505050203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Century Schoolbook" panose="020406040505050203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Century Schoolbook" panose="020406040505050203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tologyrepository.com/CommonCoreOntologies/Mid/ModalRelationOntology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971800"/>
            <a:ext cx="8229600" cy="1447800"/>
          </a:xfrm>
        </p:spPr>
        <p:txBody>
          <a:bodyPr/>
          <a:lstStyle/>
          <a:p>
            <a:r>
              <a:rPr lang="en-US" dirty="0"/>
              <a:t>Labelling Cyber Data with the CCO</a:t>
            </a:r>
          </a:p>
        </p:txBody>
      </p:sp>
    </p:spTree>
    <p:extLst>
      <p:ext uri="{BB962C8B-B14F-4D97-AF65-F5344CB8AC3E}">
        <p14:creationId xmlns:p14="http://schemas.microsoft.com/office/powerpoint/2010/main" val="394010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2A9FF3B0-EEDA-4FD3-BF8B-F56493FFC2E2}"/>
              </a:ext>
            </a:extLst>
          </p:cNvPr>
          <p:cNvSpPr/>
          <p:nvPr/>
        </p:nvSpPr>
        <p:spPr>
          <a:xfrm>
            <a:off x="6326833" y="3970253"/>
            <a:ext cx="1508288" cy="58446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Packet Transfer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B46580-2A57-475E-BC0C-874E26A8FBB9}"/>
              </a:ext>
            </a:extLst>
          </p:cNvPr>
          <p:cNvSpPr/>
          <p:nvPr/>
        </p:nvSpPr>
        <p:spPr>
          <a:xfrm>
            <a:off x="4819788" y="2522987"/>
            <a:ext cx="1521149" cy="76413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Link Layer PDU (a.k.a. Frame)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7619AE-B13F-4969-8CA3-AD5E0F504CEE}"/>
              </a:ext>
            </a:extLst>
          </p:cNvPr>
          <p:cNvSpPr/>
          <p:nvPr/>
        </p:nvSpPr>
        <p:spPr>
          <a:xfrm>
            <a:off x="2533753" y="2572822"/>
            <a:ext cx="1515152" cy="660198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The Encapsulation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3336EF-E412-490D-830A-8E945DEC2BAF}"/>
              </a:ext>
            </a:extLst>
          </p:cNvPr>
          <p:cNvCxnSpPr>
            <a:cxnSpLocks/>
            <a:stCxn id="21" idx="7"/>
            <a:endCxn id="65" idx="3"/>
          </p:cNvCxnSpPr>
          <p:nvPr/>
        </p:nvCxnSpPr>
        <p:spPr>
          <a:xfrm flipV="1">
            <a:off x="1461066" y="3036038"/>
            <a:ext cx="1188232" cy="96256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AE4A689-5E16-4579-81D8-D3D1CE5F2761}"/>
              </a:ext>
            </a:extLst>
          </p:cNvPr>
          <p:cNvSpPr/>
          <p:nvPr/>
        </p:nvSpPr>
        <p:spPr>
          <a:xfrm>
            <a:off x="6278585" y="3913012"/>
            <a:ext cx="1508288" cy="584463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Packet Transfer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80D62-D421-48A9-AD87-B3EDA49965E4}"/>
              </a:ext>
            </a:extLst>
          </p:cNvPr>
          <p:cNvCxnSpPr>
            <a:cxnSpLocks/>
            <a:stCxn id="87" idx="5"/>
            <a:endCxn id="5" idx="0"/>
          </p:cNvCxnSpPr>
          <p:nvPr/>
        </p:nvCxnSpPr>
        <p:spPr>
          <a:xfrm>
            <a:off x="6069343" y="3065705"/>
            <a:ext cx="963386" cy="84730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8DEE1A-8568-469A-BEA7-0AB599F95C97}"/>
              </a:ext>
            </a:extLst>
          </p:cNvPr>
          <p:cNvSpPr/>
          <p:nvPr/>
        </p:nvSpPr>
        <p:spPr>
          <a:xfrm>
            <a:off x="419479" y="3913012"/>
            <a:ext cx="1220295" cy="58446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Network Host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9D40-DBEF-4C3D-AD06-F0A96EC70ACD}"/>
              </a:ext>
            </a:extLst>
          </p:cNvPr>
          <p:cNvCxnSpPr>
            <a:cxnSpLocks/>
            <a:stCxn id="65" idx="6"/>
            <a:endCxn id="87" idx="2"/>
          </p:cNvCxnSpPr>
          <p:nvPr/>
        </p:nvCxnSpPr>
        <p:spPr>
          <a:xfrm flipV="1">
            <a:off x="3942561" y="2795542"/>
            <a:ext cx="828400" cy="708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0ADD4B-6C29-48A5-AB67-7DF747EC3A9B}"/>
              </a:ext>
            </a:extLst>
          </p:cNvPr>
          <p:cNvSpPr/>
          <p:nvPr/>
        </p:nvSpPr>
        <p:spPr>
          <a:xfrm>
            <a:off x="10191247" y="3899834"/>
            <a:ext cx="1508288" cy="58446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Network Host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4EA1AE-9502-4B92-A32C-B0F3D6678ABD}"/>
              </a:ext>
            </a:extLst>
          </p:cNvPr>
          <p:cNvSpPr txBox="1"/>
          <p:nvPr/>
        </p:nvSpPr>
        <p:spPr>
          <a:xfrm>
            <a:off x="8620096" y="390745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receives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7B0C1-EF71-4C5F-BC63-B67772E15880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7786873" y="4192066"/>
            <a:ext cx="2404374" cy="1317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E381C46-72A7-4EB1-A15D-F26220401953}"/>
              </a:ext>
            </a:extLst>
          </p:cNvPr>
          <p:cNvSpPr/>
          <p:nvPr/>
        </p:nvSpPr>
        <p:spPr>
          <a:xfrm>
            <a:off x="419479" y="1953722"/>
            <a:ext cx="1220295" cy="584462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Network Source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EDE07-9BC1-4D29-A0CC-35DACB55A32F}"/>
              </a:ext>
            </a:extLst>
          </p:cNvPr>
          <p:cNvCxnSpPr>
            <a:cxnSpLocks/>
            <a:stCxn id="21" idx="0"/>
            <a:endCxn id="35" idx="4"/>
          </p:cNvCxnSpPr>
          <p:nvPr/>
        </p:nvCxnSpPr>
        <p:spPr>
          <a:xfrm flipV="1">
            <a:off x="1029627" y="2538184"/>
            <a:ext cx="0" cy="137482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44046C-FAFA-4D4E-858D-B091439AF7A9}"/>
              </a:ext>
            </a:extLst>
          </p:cNvPr>
          <p:cNvCxnSpPr>
            <a:cxnSpLocks/>
            <a:stCxn id="28" idx="0"/>
            <a:endCxn id="41" idx="4"/>
          </p:cNvCxnSpPr>
          <p:nvPr/>
        </p:nvCxnSpPr>
        <p:spPr>
          <a:xfrm flipV="1">
            <a:off x="10945391" y="3068031"/>
            <a:ext cx="1" cy="831803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C7DD6A-2768-4CEE-805A-FB32D0DD701E}"/>
              </a:ext>
            </a:extLst>
          </p:cNvPr>
          <p:cNvSpPr txBox="1"/>
          <p:nvPr/>
        </p:nvSpPr>
        <p:spPr>
          <a:xfrm>
            <a:off x="374083" y="3362114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role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863509-6CEB-4C7B-B615-06310A2C85ED}"/>
              </a:ext>
            </a:extLst>
          </p:cNvPr>
          <p:cNvSpPr txBox="1"/>
          <p:nvPr/>
        </p:nvSpPr>
        <p:spPr>
          <a:xfrm>
            <a:off x="10945391" y="337882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role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605CB0-E8FE-4824-BD7F-956DB5C3BD4C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>
            <a:off x="1639774" y="4205244"/>
            <a:ext cx="4638811" cy="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C7091D-EED8-448E-BCE3-33F81FFD5B98}"/>
              </a:ext>
            </a:extLst>
          </p:cNvPr>
          <p:cNvSpPr txBox="1"/>
          <p:nvPr/>
        </p:nvSpPr>
        <p:spPr>
          <a:xfrm>
            <a:off x="1614804" y="3024548"/>
            <a:ext cx="118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participates </a:t>
            </a:r>
          </a:p>
          <a:p>
            <a:r>
              <a:rPr lang="en-US" sz="1200" dirty="0">
                <a:solidFill>
                  <a:srgbClr val="002E5F"/>
                </a:solidFill>
              </a:rPr>
              <a:t>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F35F4F-206A-4058-8657-0DFCA2CD7398}"/>
              </a:ext>
            </a:extLst>
          </p:cNvPr>
          <p:cNvSpPr txBox="1"/>
          <p:nvPr/>
        </p:nvSpPr>
        <p:spPr>
          <a:xfrm>
            <a:off x="6227339" y="3002188"/>
            <a:ext cx="118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participates</a:t>
            </a:r>
          </a:p>
          <a:p>
            <a:r>
              <a:rPr lang="en-US" sz="1200" dirty="0">
                <a:solidFill>
                  <a:srgbClr val="002E5F"/>
                </a:solidFill>
              </a:rPr>
              <a:t>      in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D27641-FCC0-4F38-844B-1F9B216BB8A3}"/>
              </a:ext>
            </a:extLst>
          </p:cNvPr>
          <p:cNvSpPr/>
          <p:nvPr/>
        </p:nvSpPr>
        <p:spPr>
          <a:xfrm>
            <a:off x="10191247" y="2483569"/>
            <a:ext cx="1508289" cy="584462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Network Destination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5C9C65-F134-456F-A4B4-9A413810330C}"/>
              </a:ext>
            </a:extLst>
          </p:cNvPr>
          <p:cNvSpPr txBox="1"/>
          <p:nvPr/>
        </p:nvSpPr>
        <p:spPr>
          <a:xfrm>
            <a:off x="3915971" y="2537814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has output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4311BE-592E-4C2F-957D-617BB3B457B9}"/>
              </a:ext>
            </a:extLst>
          </p:cNvPr>
          <p:cNvSpPr/>
          <p:nvPr/>
        </p:nvSpPr>
        <p:spPr>
          <a:xfrm>
            <a:off x="2427409" y="2472524"/>
            <a:ext cx="1515152" cy="660198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The Encapsulation Process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E66477C-EA0D-4D17-B1D1-E0A2E4A76637}"/>
              </a:ext>
            </a:extLst>
          </p:cNvPr>
          <p:cNvSpPr/>
          <p:nvPr/>
        </p:nvSpPr>
        <p:spPr>
          <a:xfrm>
            <a:off x="4770961" y="2413473"/>
            <a:ext cx="1521149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Link Layer PDU (a.k.a. Frame)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FCD225-F5FF-4BFF-AD0D-550889751815}"/>
              </a:ext>
            </a:extLst>
          </p:cNvPr>
          <p:cNvSpPr txBox="1"/>
          <p:nvPr/>
        </p:nvSpPr>
        <p:spPr>
          <a:xfrm>
            <a:off x="3545909" y="3887335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sends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83F535-91F7-41F3-B218-1B921C7EE9DE}"/>
              </a:ext>
            </a:extLst>
          </p:cNvPr>
          <p:cNvSpPr txBox="1"/>
          <p:nvPr/>
        </p:nvSpPr>
        <p:spPr>
          <a:xfrm>
            <a:off x="9426581" y="5818407"/>
            <a:ext cx="10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designated</a:t>
            </a:r>
          </a:p>
          <a:p>
            <a:r>
              <a:rPr lang="en-US" sz="1200" dirty="0">
                <a:solidFill>
                  <a:srgbClr val="002E5F"/>
                </a:solidFill>
              </a:rPr>
              <a:t>by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9C231CA-5DE4-4D0F-B910-CE6B5FB55B15}"/>
              </a:ext>
            </a:extLst>
          </p:cNvPr>
          <p:cNvSpPr/>
          <p:nvPr/>
        </p:nvSpPr>
        <p:spPr>
          <a:xfrm>
            <a:off x="10307472" y="5699704"/>
            <a:ext cx="1284390" cy="701096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Computer Networking Port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E43BF2F-67B9-4FA2-BF79-82FF7D8E3AEA}"/>
              </a:ext>
            </a:extLst>
          </p:cNvPr>
          <p:cNvCxnSpPr>
            <a:cxnSpLocks/>
            <a:stCxn id="28" idx="4"/>
            <a:endCxn id="137" idx="0"/>
          </p:cNvCxnSpPr>
          <p:nvPr/>
        </p:nvCxnSpPr>
        <p:spPr>
          <a:xfrm>
            <a:off x="10945391" y="4484297"/>
            <a:ext cx="4276" cy="121540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E0D586B-26C0-4CC1-930E-0FC33A5A15A6}"/>
              </a:ext>
            </a:extLst>
          </p:cNvPr>
          <p:cNvSpPr txBox="1"/>
          <p:nvPr/>
        </p:nvSpPr>
        <p:spPr>
          <a:xfrm>
            <a:off x="10191247" y="495078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F98DFEB-1E67-4A36-A6EC-065B5CEE6C10}"/>
              </a:ext>
            </a:extLst>
          </p:cNvPr>
          <p:cNvSpPr/>
          <p:nvPr/>
        </p:nvSpPr>
        <p:spPr>
          <a:xfrm>
            <a:off x="8213860" y="5696704"/>
            <a:ext cx="1182462" cy="701096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Number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0893216-018F-4780-B0EB-D858823E1B1E}"/>
              </a:ext>
            </a:extLst>
          </p:cNvPr>
          <p:cNvCxnSpPr>
            <a:cxnSpLocks/>
            <a:stCxn id="137" idx="2"/>
            <a:endCxn id="140" idx="6"/>
          </p:cNvCxnSpPr>
          <p:nvPr/>
        </p:nvCxnSpPr>
        <p:spPr>
          <a:xfrm flipH="1" flipV="1">
            <a:off x="9396322" y="6047252"/>
            <a:ext cx="911150" cy="300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llout: Line 166">
            <a:extLst>
              <a:ext uri="{FF2B5EF4-FFF2-40B4-BE49-F238E27FC236}">
                <a16:creationId xmlns:a16="http://schemas.microsoft.com/office/drawing/2014/main" id="{F18A1B7B-5330-4BB5-951F-FE2D141AC776}"/>
              </a:ext>
            </a:extLst>
          </p:cNvPr>
          <p:cNvSpPr/>
          <p:nvPr/>
        </p:nvSpPr>
        <p:spPr>
          <a:xfrm>
            <a:off x="6477520" y="1551009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129426"/>
              <a:gd name="adj4" fmla="val -72354"/>
            </a:avLst>
          </a:prstGeom>
          <a:ln>
            <a:solidFill>
              <a:srgbClr val="002E5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Contains the SYN Packet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88A095-C588-4BA7-B41A-4D30A45694FA}"/>
              </a:ext>
            </a:extLst>
          </p:cNvPr>
          <p:cNvCxnSpPr>
            <a:cxnSpLocks/>
            <a:stCxn id="21" idx="7"/>
            <a:endCxn id="31" idx="3"/>
          </p:cNvCxnSpPr>
          <p:nvPr/>
        </p:nvCxnSpPr>
        <p:spPr>
          <a:xfrm flipV="1">
            <a:off x="1461066" y="3136336"/>
            <a:ext cx="1294576" cy="862269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9A16FF-8008-4E8B-8339-4F6C5FD112B5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4048905" y="2902921"/>
            <a:ext cx="770883" cy="2135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2A159F-320E-4DC8-9935-6C58217F88E9}"/>
              </a:ext>
            </a:extLst>
          </p:cNvPr>
          <p:cNvCxnSpPr>
            <a:cxnSpLocks/>
            <a:stCxn id="21" idx="6"/>
            <a:endCxn id="43" idx="2"/>
          </p:cNvCxnSpPr>
          <p:nvPr/>
        </p:nvCxnSpPr>
        <p:spPr>
          <a:xfrm>
            <a:off x="1639774" y="4205244"/>
            <a:ext cx="4687059" cy="5724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41D3CB-3618-4AA2-BE91-590F294680F2}"/>
              </a:ext>
            </a:extLst>
          </p:cNvPr>
          <p:cNvCxnSpPr>
            <a:cxnSpLocks/>
            <a:stCxn id="36" idx="5"/>
            <a:endCxn id="43" idx="0"/>
          </p:cNvCxnSpPr>
          <p:nvPr/>
        </p:nvCxnSpPr>
        <p:spPr>
          <a:xfrm>
            <a:off x="6118170" y="3175219"/>
            <a:ext cx="962807" cy="795034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82D8FF-3C41-432E-824E-409343542FFB}"/>
              </a:ext>
            </a:extLst>
          </p:cNvPr>
          <p:cNvCxnSpPr>
            <a:cxnSpLocks/>
            <a:stCxn id="43" idx="6"/>
            <a:endCxn id="28" idx="2"/>
          </p:cNvCxnSpPr>
          <p:nvPr/>
        </p:nvCxnSpPr>
        <p:spPr>
          <a:xfrm flipV="1">
            <a:off x="7835121" y="4192066"/>
            <a:ext cx="2356126" cy="70419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EDB079-7E7D-48FF-822B-21A62500105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E5F"/>
            </a:solidFill>
          </a:ln>
        </p:spPr>
        <p:txBody>
          <a:bodyPr/>
          <a:lstStyle/>
          <a:p>
            <a:r>
              <a:rPr lang="en-US" dirty="0"/>
              <a:t>Example: Port Scan - The SYN Packet Transfers</a:t>
            </a:r>
            <a:endParaRPr lang="en-US" dirty="0">
              <a:solidFill>
                <a:srgbClr val="002E5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3D10-B019-443C-AB76-5D97FF1E57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5DF08406-193D-4F89-84F0-978963CF1AA4}"/>
              </a:ext>
            </a:extLst>
          </p:cNvPr>
          <p:cNvSpPr/>
          <p:nvPr/>
        </p:nvSpPr>
        <p:spPr>
          <a:xfrm>
            <a:off x="9891815" y="1376680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Process Specification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EB7350-2EA9-4D68-B217-427B89D5A8EE}"/>
              </a:ext>
            </a:extLst>
          </p:cNvPr>
          <p:cNvSpPr/>
          <p:nvPr/>
        </p:nvSpPr>
        <p:spPr>
          <a:xfrm>
            <a:off x="7682015" y="2214880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4F2382B-7E51-4798-AD6D-91A7C44FAD92}"/>
              </a:ext>
            </a:extLst>
          </p:cNvPr>
          <p:cNvSpPr/>
          <p:nvPr/>
        </p:nvSpPr>
        <p:spPr>
          <a:xfrm>
            <a:off x="9534580" y="2898140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 Duration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6FBB40-4168-42C4-AB7C-71F62568E929}"/>
              </a:ext>
            </a:extLst>
          </p:cNvPr>
          <p:cNvSpPr/>
          <p:nvPr/>
        </p:nvSpPr>
        <p:spPr>
          <a:xfrm>
            <a:off x="5549662" y="3408898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Packet Transfers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497581-049E-4B3E-ACED-3B3C8CAE34CB}"/>
              </a:ext>
            </a:extLst>
          </p:cNvPr>
          <p:cNvSpPr/>
          <p:nvPr/>
        </p:nvSpPr>
        <p:spPr>
          <a:xfrm>
            <a:off x="1143773" y="3386180"/>
            <a:ext cx="1380818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Number SYN Packet Transfers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98ABD4-43F2-41F0-B59D-643B71B991D1}"/>
              </a:ext>
            </a:extLst>
          </p:cNvPr>
          <p:cNvSpPr/>
          <p:nvPr/>
        </p:nvSpPr>
        <p:spPr>
          <a:xfrm>
            <a:off x="8388095" y="4345941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 Start Time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7BE3A9-FEEF-4BBA-89F7-55758A65294B}"/>
              </a:ext>
            </a:extLst>
          </p:cNvPr>
          <p:cNvSpPr/>
          <p:nvPr/>
        </p:nvSpPr>
        <p:spPr>
          <a:xfrm>
            <a:off x="10353872" y="4345941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 End Time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DDA061-FC67-4CE0-BD74-5907D505EA78}"/>
              </a:ext>
            </a:extLst>
          </p:cNvPr>
          <p:cNvCxnSpPr>
            <a:cxnSpLocks/>
            <a:stCxn id="64" idx="3"/>
            <a:endCxn id="67" idx="7"/>
          </p:cNvCxnSpPr>
          <p:nvPr/>
        </p:nvCxnSpPr>
        <p:spPr>
          <a:xfrm flipH="1">
            <a:off x="9125020" y="1957711"/>
            <a:ext cx="1014375" cy="35685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4200325-6028-454E-8CBD-49842934140F}"/>
              </a:ext>
            </a:extLst>
          </p:cNvPr>
          <p:cNvSpPr txBox="1"/>
          <p:nvPr/>
        </p:nvSpPr>
        <p:spPr>
          <a:xfrm>
            <a:off x="7340524" y="3178102"/>
            <a:ext cx="124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process part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CCB699-50AB-470F-8F8B-C4FD94EC54A5}"/>
              </a:ext>
            </a:extLst>
          </p:cNvPr>
          <p:cNvCxnSpPr>
            <a:cxnSpLocks/>
            <a:stCxn id="34" idx="6"/>
            <a:endCxn id="69" idx="2"/>
          </p:cNvCxnSpPr>
          <p:nvPr/>
        </p:nvCxnSpPr>
        <p:spPr>
          <a:xfrm>
            <a:off x="4828159" y="3740351"/>
            <a:ext cx="721503" cy="890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1424E9-0D3B-4C2C-BFD1-1D2C53986A0F}"/>
              </a:ext>
            </a:extLst>
          </p:cNvPr>
          <p:cNvSpPr txBox="1"/>
          <p:nvPr/>
        </p:nvSpPr>
        <p:spPr>
          <a:xfrm>
            <a:off x="8943806" y="1875139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describes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6D41A8-973C-404B-9960-B2F67C588904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6992667" y="2795911"/>
            <a:ext cx="936928" cy="71267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E7C4C3-B5E6-49A1-AB2B-C1C22E249E48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9125020" y="2795911"/>
            <a:ext cx="657140" cy="20191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AB71A3-2529-4CD0-9AD9-32686FA68500}"/>
              </a:ext>
            </a:extLst>
          </p:cNvPr>
          <p:cNvCxnSpPr>
            <a:cxnSpLocks/>
            <a:stCxn id="68" idx="4"/>
            <a:endCxn id="77" idx="0"/>
          </p:cNvCxnSpPr>
          <p:nvPr/>
        </p:nvCxnSpPr>
        <p:spPr>
          <a:xfrm flipH="1">
            <a:off x="9233388" y="3578860"/>
            <a:ext cx="1146485" cy="76708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17FA9E-EA86-4885-93C6-16372568949B}"/>
              </a:ext>
            </a:extLst>
          </p:cNvPr>
          <p:cNvCxnSpPr>
            <a:cxnSpLocks/>
            <a:stCxn id="68" idx="4"/>
            <a:endCxn id="78" idx="0"/>
          </p:cNvCxnSpPr>
          <p:nvPr/>
        </p:nvCxnSpPr>
        <p:spPr>
          <a:xfrm>
            <a:off x="10379873" y="3578860"/>
            <a:ext cx="819292" cy="76708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629AF7-538A-4ECE-AD19-06121CCC16A4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3837713" y="3989929"/>
            <a:ext cx="1959529" cy="1429134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462BFD4-6258-43F0-A8A2-20DA8FF2568A}"/>
              </a:ext>
            </a:extLst>
          </p:cNvPr>
          <p:cNvSpPr txBox="1"/>
          <p:nvPr/>
        </p:nvSpPr>
        <p:spPr>
          <a:xfrm>
            <a:off x="2424569" y="3276600"/>
            <a:ext cx="132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is a </a:t>
            </a:r>
          </a:p>
          <a:p>
            <a:r>
              <a:rPr lang="en-US" sz="1200" dirty="0">
                <a:solidFill>
                  <a:srgbClr val="002E5F"/>
                </a:solidFill>
              </a:rPr>
              <a:t>measurement of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AE69E8-0F7A-4E58-A008-09F3ADE95B7A}"/>
              </a:ext>
            </a:extLst>
          </p:cNvPr>
          <p:cNvSpPr txBox="1"/>
          <p:nvPr/>
        </p:nvSpPr>
        <p:spPr>
          <a:xfrm>
            <a:off x="9349355" y="262114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occurs 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3B5A69-EC95-410E-A4EB-F2A54DBDEA17}"/>
              </a:ext>
            </a:extLst>
          </p:cNvPr>
          <p:cNvSpPr txBox="1"/>
          <p:nvPr/>
        </p:nvSpPr>
        <p:spPr>
          <a:xfrm>
            <a:off x="8292780" y="3842409"/>
            <a:ext cx="144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starting instant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B2FBDE-2E8C-4FFD-AE76-8B3139B6BC93}"/>
              </a:ext>
            </a:extLst>
          </p:cNvPr>
          <p:cNvSpPr txBox="1"/>
          <p:nvPr/>
        </p:nvSpPr>
        <p:spPr>
          <a:xfrm>
            <a:off x="10841401" y="3657743"/>
            <a:ext cx="131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ending instant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21337-356E-4BAF-80A3-EC3BD7A1C3A4}"/>
              </a:ext>
            </a:extLst>
          </p:cNvPr>
          <p:cNvSpPr txBox="1"/>
          <p:nvPr/>
        </p:nvSpPr>
        <p:spPr>
          <a:xfrm>
            <a:off x="129548" y="3579556"/>
            <a:ext cx="6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EA75DF-65AA-4C5A-9818-84D7E35833F3}"/>
              </a:ext>
            </a:extLst>
          </p:cNvPr>
          <p:cNvCxnSpPr>
            <a:cxnSpLocks/>
            <a:stCxn id="73" idx="2"/>
            <a:endCxn id="24" idx="3"/>
          </p:cNvCxnSpPr>
          <p:nvPr/>
        </p:nvCxnSpPr>
        <p:spPr>
          <a:xfrm flipH="1">
            <a:off x="797031" y="3726540"/>
            <a:ext cx="346742" cy="6905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CEEA0C5-A38A-44FD-8E5C-3D2F6210512B}"/>
              </a:ext>
            </a:extLst>
          </p:cNvPr>
          <p:cNvSpPr txBox="1"/>
          <p:nvPr/>
        </p:nvSpPr>
        <p:spPr>
          <a:xfrm>
            <a:off x="517575" y="3351833"/>
            <a:ext cx="88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ED8218-D685-4C34-9E16-E624E43E3C71}"/>
              </a:ext>
            </a:extLst>
          </p:cNvPr>
          <p:cNvSpPr txBox="1"/>
          <p:nvPr/>
        </p:nvSpPr>
        <p:spPr>
          <a:xfrm>
            <a:off x="8417357" y="6505319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2021-04-13T09:30.10.5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83D338-AB69-412F-ACD2-820D7B0B8E8E}"/>
              </a:ext>
            </a:extLst>
          </p:cNvPr>
          <p:cNvSpPr txBox="1"/>
          <p:nvPr/>
        </p:nvSpPr>
        <p:spPr>
          <a:xfrm>
            <a:off x="10381971" y="6513212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2021-04-13T09:32.10.5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1043944-8076-4B4F-9836-21822AB274E4}"/>
              </a:ext>
            </a:extLst>
          </p:cNvPr>
          <p:cNvCxnSpPr>
            <a:cxnSpLocks/>
            <a:stCxn id="48" idx="0"/>
            <a:endCxn id="77" idx="4"/>
          </p:cNvCxnSpPr>
          <p:nvPr/>
        </p:nvCxnSpPr>
        <p:spPr>
          <a:xfrm flipV="1">
            <a:off x="9233387" y="5026661"/>
            <a:ext cx="1" cy="421002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015E145-0D84-48DF-86CF-E3BC0047F198}"/>
              </a:ext>
            </a:extLst>
          </p:cNvPr>
          <p:cNvSpPr txBox="1"/>
          <p:nvPr/>
        </p:nvSpPr>
        <p:spPr>
          <a:xfrm>
            <a:off x="8388094" y="6151806"/>
            <a:ext cx="8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F42471-C1BF-4EC5-AB07-B63AB54C92C4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H="1" flipV="1">
            <a:off x="11199165" y="5026661"/>
            <a:ext cx="9478" cy="421002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60BECF-63AC-412F-9882-42E6CFAF9F10}"/>
              </a:ext>
            </a:extLst>
          </p:cNvPr>
          <p:cNvSpPr txBox="1"/>
          <p:nvPr/>
        </p:nvSpPr>
        <p:spPr>
          <a:xfrm>
            <a:off x="10420363" y="6151806"/>
            <a:ext cx="8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33A36C-7930-4798-8180-8B2BE4283003}"/>
              </a:ext>
            </a:extLst>
          </p:cNvPr>
          <p:cNvSpPr/>
          <p:nvPr/>
        </p:nvSpPr>
        <p:spPr>
          <a:xfrm>
            <a:off x="3507530" y="3399991"/>
            <a:ext cx="1320629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SYN Packets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82289D-006E-437E-B7F9-F6ECEE6C7BD4}"/>
              </a:ext>
            </a:extLst>
          </p:cNvPr>
          <p:cNvCxnSpPr>
            <a:cxnSpLocks/>
            <a:stCxn id="73" idx="6"/>
            <a:endCxn id="34" idx="2"/>
          </p:cNvCxnSpPr>
          <p:nvPr/>
        </p:nvCxnSpPr>
        <p:spPr>
          <a:xfrm>
            <a:off x="2524591" y="3726540"/>
            <a:ext cx="982939" cy="1381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183727-B91B-4058-8787-7D38ACF92208}"/>
              </a:ext>
            </a:extLst>
          </p:cNvPr>
          <p:cNvSpPr txBox="1"/>
          <p:nvPr/>
        </p:nvSpPr>
        <p:spPr>
          <a:xfrm>
            <a:off x="5240578" y="4282571"/>
            <a:ext cx="124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process 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708F04-501A-4518-9570-3C451B233EAC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2943055" y="3981022"/>
            <a:ext cx="757877" cy="80719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0FD8BF-B22A-40CE-8918-2EF1E2A0A667}"/>
              </a:ext>
            </a:extLst>
          </p:cNvPr>
          <p:cNvSpPr txBox="1"/>
          <p:nvPr/>
        </p:nvSpPr>
        <p:spPr>
          <a:xfrm>
            <a:off x="2811219" y="4065060"/>
            <a:ext cx="859857" cy="280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A361A5-364F-424D-B87B-1D6BF1BC8464}"/>
              </a:ext>
            </a:extLst>
          </p:cNvPr>
          <p:cNvSpPr/>
          <p:nvPr/>
        </p:nvSpPr>
        <p:spPr>
          <a:xfrm>
            <a:off x="8388094" y="5447663"/>
            <a:ext cx="1690585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 Start Time Identifier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5E42E9-8A7C-4425-B28E-3BC1029CC08D}"/>
              </a:ext>
            </a:extLst>
          </p:cNvPr>
          <p:cNvCxnSpPr>
            <a:cxnSpLocks/>
            <a:stCxn id="48" idx="4"/>
            <a:endCxn id="105" idx="0"/>
          </p:cNvCxnSpPr>
          <p:nvPr/>
        </p:nvCxnSpPr>
        <p:spPr>
          <a:xfrm>
            <a:off x="9233387" y="6128383"/>
            <a:ext cx="8876" cy="37693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8212926-72E1-4F57-8278-E18A24C032CB}"/>
              </a:ext>
            </a:extLst>
          </p:cNvPr>
          <p:cNvSpPr/>
          <p:nvPr/>
        </p:nvSpPr>
        <p:spPr>
          <a:xfrm>
            <a:off x="10353873" y="5447663"/>
            <a:ext cx="1709540" cy="68072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 Attack End Time Identifier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5A1BDE-4817-428E-88C0-FD55FB6202E3}"/>
              </a:ext>
            </a:extLst>
          </p:cNvPr>
          <p:cNvCxnSpPr>
            <a:cxnSpLocks/>
            <a:stCxn id="61" idx="4"/>
            <a:endCxn id="106" idx="0"/>
          </p:cNvCxnSpPr>
          <p:nvPr/>
        </p:nvCxnSpPr>
        <p:spPr>
          <a:xfrm flipH="1">
            <a:off x="11206877" y="6128383"/>
            <a:ext cx="1766" cy="384829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3EA557D-B44C-4D70-97D5-777D1A3055C3}"/>
              </a:ext>
            </a:extLst>
          </p:cNvPr>
          <p:cNvSpPr txBox="1"/>
          <p:nvPr/>
        </p:nvSpPr>
        <p:spPr>
          <a:xfrm>
            <a:off x="8388094" y="5113022"/>
            <a:ext cx="88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designates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3184EA-CE61-4D82-B46F-F669F98C9ABD}"/>
              </a:ext>
            </a:extLst>
          </p:cNvPr>
          <p:cNvSpPr txBox="1"/>
          <p:nvPr/>
        </p:nvSpPr>
        <p:spPr>
          <a:xfrm>
            <a:off x="10399059" y="5116768"/>
            <a:ext cx="88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designates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A58D6D-8CE9-4735-8EBF-4A154BEDBF36}"/>
              </a:ext>
            </a:extLst>
          </p:cNvPr>
          <p:cNvSpPr/>
          <p:nvPr/>
        </p:nvSpPr>
        <p:spPr>
          <a:xfrm>
            <a:off x="5146283" y="2239386"/>
            <a:ext cx="1954082" cy="64213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Aggregate of Datagram Header Source IP Fields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4533D5C-2C45-4B2F-A2A4-16F4E457CC93}"/>
              </a:ext>
            </a:extLst>
          </p:cNvPr>
          <p:cNvSpPr/>
          <p:nvPr/>
        </p:nvSpPr>
        <p:spPr>
          <a:xfrm>
            <a:off x="2819400" y="2214615"/>
            <a:ext cx="2128008" cy="66310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Aggregate of Datagram Header Destination IP Fields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F17D85A-E805-41D1-800E-4F9EB6326AFD}"/>
              </a:ext>
            </a:extLst>
          </p:cNvPr>
          <p:cNvSpPr/>
          <p:nvPr/>
        </p:nvSpPr>
        <p:spPr>
          <a:xfrm>
            <a:off x="391428" y="2193653"/>
            <a:ext cx="2275572" cy="684061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Aggregate of Segment Header Destination Port Fields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1EF1AB-3FF1-400F-B154-97BCD72D5C92}"/>
              </a:ext>
            </a:extLst>
          </p:cNvPr>
          <p:cNvSpPr/>
          <p:nvPr/>
        </p:nvSpPr>
        <p:spPr>
          <a:xfrm>
            <a:off x="679717" y="1486942"/>
            <a:ext cx="1690585" cy="47140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Equivalent Value Measure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3650555-22A5-48FB-9408-454DD289C196}"/>
              </a:ext>
            </a:extLst>
          </p:cNvPr>
          <p:cNvSpPr/>
          <p:nvPr/>
        </p:nvSpPr>
        <p:spPr>
          <a:xfrm>
            <a:off x="3038168" y="1481879"/>
            <a:ext cx="1690585" cy="47140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Equivalent Value Measure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3604525-C7F1-44C6-808C-2AD5DF0E13A4}"/>
              </a:ext>
            </a:extLst>
          </p:cNvPr>
          <p:cNvSpPr/>
          <p:nvPr/>
        </p:nvSpPr>
        <p:spPr>
          <a:xfrm>
            <a:off x="5278031" y="1508146"/>
            <a:ext cx="1690585" cy="471400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Equivalent Value Measure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841909-2D23-4FA6-A661-4CF2CBB95C13}"/>
              </a:ext>
            </a:extLst>
          </p:cNvPr>
          <p:cNvCxnSpPr>
            <a:cxnSpLocks/>
            <a:stCxn id="87" idx="4"/>
            <a:endCxn id="56" idx="0"/>
          </p:cNvCxnSpPr>
          <p:nvPr/>
        </p:nvCxnSpPr>
        <p:spPr>
          <a:xfrm>
            <a:off x="6123324" y="1979546"/>
            <a:ext cx="0" cy="25984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6F6D06-6128-4D03-AB80-B71FD7C22C84}"/>
              </a:ext>
            </a:extLst>
          </p:cNvPr>
          <p:cNvCxnSpPr>
            <a:cxnSpLocks/>
            <a:stCxn id="86" idx="4"/>
            <a:endCxn id="72" idx="0"/>
          </p:cNvCxnSpPr>
          <p:nvPr/>
        </p:nvCxnSpPr>
        <p:spPr>
          <a:xfrm flipH="1">
            <a:off x="3883404" y="1953279"/>
            <a:ext cx="57" cy="26133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23FE4A7-B986-45F8-8A5D-2A792E89B371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1525010" y="1958342"/>
            <a:ext cx="4204" cy="23531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B39892A-8910-4222-B09D-63DFC17F964B}"/>
              </a:ext>
            </a:extLst>
          </p:cNvPr>
          <p:cNvSpPr txBox="1"/>
          <p:nvPr/>
        </p:nvSpPr>
        <p:spPr>
          <a:xfrm>
            <a:off x="6117808" y="1946133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describes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C92D62-24A3-482C-963A-248562B6CE86}"/>
              </a:ext>
            </a:extLst>
          </p:cNvPr>
          <p:cNvSpPr txBox="1"/>
          <p:nvPr/>
        </p:nvSpPr>
        <p:spPr>
          <a:xfrm>
            <a:off x="3841323" y="194430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describes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922C67-CB1F-427C-A16B-D01FD640107B}"/>
              </a:ext>
            </a:extLst>
          </p:cNvPr>
          <p:cNvSpPr txBox="1"/>
          <p:nvPr/>
        </p:nvSpPr>
        <p:spPr>
          <a:xfrm>
            <a:off x="1490210" y="1944300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describes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EE0DE5-4EB6-4F08-AEBB-19708A2260FA}"/>
              </a:ext>
            </a:extLst>
          </p:cNvPr>
          <p:cNvCxnSpPr>
            <a:cxnSpLocks/>
            <a:stCxn id="34" idx="0"/>
            <a:endCxn id="74" idx="5"/>
          </p:cNvCxnSpPr>
          <p:nvPr/>
        </p:nvCxnSpPr>
        <p:spPr>
          <a:xfrm flipH="1" flipV="1">
            <a:off x="2333750" y="2777536"/>
            <a:ext cx="1834095" cy="622455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90D152-F074-47C0-B918-282B1A1890AF}"/>
              </a:ext>
            </a:extLst>
          </p:cNvPr>
          <p:cNvCxnSpPr>
            <a:cxnSpLocks/>
            <a:stCxn id="34" idx="0"/>
            <a:endCxn id="72" idx="4"/>
          </p:cNvCxnSpPr>
          <p:nvPr/>
        </p:nvCxnSpPr>
        <p:spPr>
          <a:xfrm flipH="1" flipV="1">
            <a:off x="3883404" y="2877715"/>
            <a:ext cx="284441" cy="52227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8CCF2D-8638-4711-AC4F-CB1A8FCB165F}"/>
              </a:ext>
            </a:extLst>
          </p:cNvPr>
          <p:cNvCxnSpPr>
            <a:cxnSpLocks/>
            <a:stCxn id="34" idx="0"/>
            <a:endCxn id="56" idx="4"/>
          </p:cNvCxnSpPr>
          <p:nvPr/>
        </p:nvCxnSpPr>
        <p:spPr>
          <a:xfrm flipV="1">
            <a:off x="4167845" y="2881523"/>
            <a:ext cx="1955479" cy="51846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61EE6ED-9511-43B3-B88D-F8E643473C54}"/>
              </a:ext>
            </a:extLst>
          </p:cNvPr>
          <p:cNvSpPr txBox="1"/>
          <p:nvPr/>
        </p:nvSpPr>
        <p:spPr>
          <a:xfrm>
            <a:off x="3690994" y="3002250"/>
            <a:ext cx="82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D16630-A247-4312-ADDD-F4DAD4E8640E}"/>
              </a:ext>
            </a:extLst>
          </p:cNvPr>
          <p:cNvSpPr txBox="1"/>
          <p:nvPr/>
        </p:nvSpPr>
        <p:spPr>
          <a:xfrm>
            <a:off x="5893049" y="110901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D1676FF-8579-4221-8E8D-E6A2FD05A4CD}"/>
              </a:ext>
            </a:extLst>
          </p:cNvPr>
          <p:cNvSpPr txBox="1"/>
          <p:nvPr/>
        </p:nvSpPr>
        <p:spPr>
          <a:xfrm>
            <a:off x="3657392" y="107421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4EC071-85A1-44CC-8A0A-3C717AE9E274}"/>
              </a:ext>
            </a:extLst>
          </p:cNvPr>
          <p:cNvSpPr txBox="1"/>
          <p:nvPr/>
        </p:nvSpPr>
        <p:spPr>
          <a:xfrm>
            <a:off x="1297302" y="1072773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894F7E-D347-4802-9D0F-A6FAFBD187CB}"/>
              </a:ext>
            </a:extLst>
          </p:cNvPr>
          <p:cNvCxnSpPr>
            <a:cxnSpLocks/>
            <a:stCxn id="87" idx="0"/>
            <a:endCxn id="112" idx="2"/>
          </p:cNvCxnSpPr>
          <p:nvPr/>
        </p:nvCxnSpPr>
        <p:spPr>
          <a:xfrm flipH="1" flipV="1">
            <a:off x="6116027" y="1386009"/>
            <a:ext cx="7297" cy="12213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8C8276-B3E8-4A2E-A985-684869F777BE}"/>
              </a:ext>
            </a:extLst>
          </p:cNvPr>
          <p:cNvCxnSpPr>
            <a:cxnSpLocks/>
            <a:stCxn id="86" idx="0"/>
            <a:endCxn id="113" idx="2"/>
          </p:cNvCxnSpPr>
          <p:nvPr/>
        </p:nvCxnSpPr>
        <p:spPr>
          <a:xfrm flipH="1" flipV="1">
            <a:off x="3880370" y="1351211"/>
            <a:ext cx="3091" cy="13066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7FB2A8A-8D01-42AC-8EEB-9C0E598C3C55}"/>
              </a:ext>
            </a:extLst>
          </p:cNvPr>
          <p:cNvCxnSpPr>
            <a:cxnSpLocks/>
            <a:stCxn id="82" idx="0"/>
            <a:endCxn id="115" idx="2"/>
          </p:cNvCxnSpPr>
          <p:nvPr/>
        </p:nvCxnSpPr>
        <p:spPr>
          <a:xfrm flipV="1">
            <a:off x="1525010" y="1349772"/>
            <a:ext cx="9793" cy="13717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C0EE5DD-A5A9-4B76-B695-E5CD02425557}"/>
              </a:ext>
            </a:extLst>
          </p:cNvPr>
          <p:cNvSpPr txBox="1"/>
          <p:nvPr/>
        </p:nvSpPr>
        <p:spPr>
          <a:xfrm>
            <a:off x="6258289" y="1112609"/>
            <a:ext cx="8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EA206D-F807-49FC-B5BB-ADD8103FAA4E}"/>
              </a:ext>
            </a:extLst>
          </p:cNvPr>
          <p:cNvSpPr txBox="1"/>
          <p:nvPr/>
        </p:nvSpPr>
        <p:spPr>
          <a:xfrm>
            <a:off x="4016072" y="1125686"/>
            <a:ext cx="8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3200DD-1B88-4C0D-A389-050A30FDD37A}"/>
              </a:ext>
            </a:extLst>
          </p:cNvPr>
          <p:cNvSpPr txBox="1"/>
          <p:nvPr/>
        </p:nvSpPr>
        <p:spPr>
          <a:xfrm>
            <a:off x="1663718" y="1113561"/>
            <a:ext cx="8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063ABD-90B3-43DA-960A-AC7B8A3C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Port Scan Process Specification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0F8F8C0-D1A2-414B-AA1B-B47B0D42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5" y="4458377"/>
            <a:ext cx="4551719" cy="1942423"/>
          </a:xfrm>
          <a:prstGeom prst="rect">
            <a:avLst/>
          </a:prstGeom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5B8EBD9-6367-4D03-9044-DF93544A95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B62CED-D7CA-4956-B2DC-C6C636C80444}"/>
              </a:ext>
            </a:extLst>
          </p:cNvPr>
          <p:cNvSpPr txBox="1"/>
          <p:nvPr/>
        </p:nvSpPr>
        <p:spPr>
          <a:xfrm>
            <a:off x="4742924" y="3482812"/>
            <a:ext cx="118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participates</a:t>
            </a:r>
          </a:p>
          <a:p>
            <a:r>
              <a:rPr lang="en-US" sz="1200" dirty="0">
                <a:solidFill>
                  <a:srgbClr val="002E5F"/>
                </a:solidFill>
              </a:rPr>
              <a:t>      in</a:t>
            </a:r>
          </a:p>
        </p:txBody>
      </p:sp>
    </p:spTree>
    <p:extLst>
      <p:ext uri="{BB962C8B-B14F-4D97-AF65-F5344CB8AC3E}">
        <p14:creationId xmlns:p14="http://schemas.microsoft.com/office/powerpoint/2010/main" val="368193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F090D-0ABC-4DD4-9BC9-AE6C0E6C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462928-BD3A-487F-8993-D0C36CE8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Miscellany on the Current State of 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00E2-BFF7-478F-BF46-37FA352E2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Specializations of process specifications made by the inclusion of an actor and any signature variations made in the performance of the event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Weights can be associated to indicators and used to calculate a measure of confidence in the occurrence of the event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SMEs may create distinct process specifications for the same event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0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E2C8E-FFBD-424B-A9C2-003FB5E1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93E3E-47BA-4D84-A40B-5F2E892F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 Single Ontological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FD468-1EDA-43B8-8A46-85D1E0C778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1371600"/>
            <a:ext cx="11074400" cy="618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from different sources are more easily merged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C3ABB2B-21E4-4739-8892-86D4D44A88A3}"/>
              </a:ext>
            </a:extLst>
          </p:cNvPr>
          <p:cNvGrpSpPr/>
          <p:nvPr/>
        </p:nvGrpSpPr>
        <p:grpSpPr>
          <a:xfrm>
            <a:off x="3829255" y="4992339"/>
            <a:ext cx="1776604" cy="1391568"/>
            <a:chOff x="4135458" y="4272259"/>
            <a:chExt cx="1776604" cy="13915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732ED6-0FAE-4CC7-9930-F12E0CD091AD}"/>
                </a:ext>
              </a:extLst>
            </p:cNvPr>
            <p:cNvSpPr/>
            <p:nvPr/>
          </p:nvSpPr>
          <p:spPr>
            <a:xfrm>
              <a:off x="4268207" y="4896240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E6D4F2-BE80-4020-8BFB-B37B39B14F5A}"/>
                </a:ext>
              </a:extLst>
            </p:cNvPr>
            <p:cNvSpPr/>
            <p:nvPr/>
          </p:nvSpPr>
          <p:spPr>
            <a:xfrm>
              <a:off x="4338200" y="5087788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8501C4-5D20-4222-9328-737D4EAE2F9C}"/>
                </a:ext>
              </a:extLst>
            </p:cNvPr>
            <p:cNvCxnSpPr>
              <a:cxnSpLocks/>
              <a:stCxn id="7" idx="7"/>
              <a:endCxn id="6" idx="4"/>
            </p:cNvCxnSpPr>
            <p:nvPr/>
          </p:nvCxnSpPr>
          <p:spPr>
            <a:xfrm flipH="1" flipV="1">
              <a:off x="4309723" y="4989510"/>
              <a:ext cx="99348" cy="111937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07AC44-723C-4613-8559-3CA382C2158C}"/>
                </a:ext>
              </a:extLst>
            </p:cNvPr>
            <p:cNvSpPr/>
            <p:nvPr/>
          </p:nvSpPr>
          <p:spPr>
            <a:xfrm>
              <a:off x="5152850" y="5391675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C03838-43B3-458D-A5DF-58216F5037D9}"/>
                </a:ext>
              </a:extLst>
            </p:cNvPr>
            <p:cNvSpPr/>
            <p:nvPr/>
          </p:nvSpPr>
          <p:spPr>
            <a:xfrm>
              <a:off x="5260580" y="5570556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68CB42-9239-46BB-823A-6A589917FD68}"/>
                </a:ext>
              </a:extLst>
            </p:cNvPr>
            <p:cNvSpPr/>
            <p:nvPr/>
          </p:nvSpPr>
          <p:spPr>
            <a:xfrm>
              <a:off x="5364994" y="5443435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D420B2-040B-4B66-9334-C18ECFED8EB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5223721" y="5471286"/>
              <a:ext cx="49019" cy="11292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DD72E-D8D6-43C9-996D-814F1D3795F8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5331450" y="5523046"/>
              <a:ext cx="45703" cy="6116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3882E0-8E85-48F5-9526-BA50F3FB42C5}"/>
                </a:ext>
              </a:extLst>
            </p:cNvPr>
            <p:cNvSpPr/>
            <p:nvPr/>
          </p:nvSpPr>
          <p:spPr>
            <a:xfrm>
              <a:off x="4930735" y="4464165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96FF1D-9DCA-4840-A6F2-753228998C56}"/>
                </a:ext>
              </a:extLst>
            </p:cNvPr>
            <p:cNvSpPr/>
            <p:nvPr/>
          </p:nvSpPr>
          <p:spPr>
            <a:xfrm>
              <a:off x="4859864" y="4590411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7EE08-E77D-42F4-B8EE-E2B060D8CEC7}"/>
                </a:ext>
              </a:extLst>
            </p:cNvPr>
            <p:cNvSpPr/>
            <p:nvPr/>
          </p:nvSpPr>
          <p:spPr>
            <a:xfrm>
              <a:off x="5084635" y="4718515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63BE6A-8D05-4273-BD69-A4AB5DCBDACC}"/>
                </a:ext>
              </a:extLst>
            </p:cNvPr>
            <p:cNvSpPr/>
            <p:nvPr/>
          </p:nvSpPr>
          <p:spPr>
            <a:xfrm>
              <a:off x="5013765" y="4590411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6D0BC5-BE00-48CE-B97F-E71C78374EC9}"/>
                </a:ext>
              </a:extLst>
            </p:cNvPr>
            <p:cNvCxnSpPr>
              <a:stCxn id="14" idx="4"/>
              <a:endCxn id="15" idx="0"/>
            </p:cNvCxnSpPr>
            <p:nvPr/>
          </p:nvCxnSpPr>
          <p:spPr>
            <a:xfrm flipH="1">
              <a:off x="4901379" y="4557436"/>
              <a:ext cx="70871" cy="32976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B7EC46-FECE-4CB3-9A4D-485E644B1C0B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4972250" y="4557436"/>
              <a:ext cx="83031" cy="32976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5D3D52-E2A7-4B30-A0FF-8558C93D187F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5055281" y="4683682"/>
              <a:ext cx="70870" cy="34833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F3C7729-5940-4C3A-9D9E-F0562A71C22F}"/>
                </a:ext>
              </a:extLst>
            </p:cNvPr>
            <p:cNvSpPr/>
            <p:nvPr/>
          </p:nvSpPr>
          <p:spPr>
            <a:xfrm>
              <a:off x="5082259" y="4888985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8F381D-72E6-4367-8795-129CAA96C7A4}"/>
                </a:ext>
              </a:extLst>
            </p:cNvPr>
            <p:cNvSpPr/>
            <p:nvPr/>
          </p:nvSpPr>
          <p:spPr>
            <a:xfrm>
              <a:off x="5028304" y="5048805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5F75A6-E95E-4CDC-9AB1-91772DC3D237}"/>
                </a:ext>
              </a:extLst>
            </p:cNvPr>
            <p:cNvSpPr/>
            <p:nvPr/>
          </p:nvSpPr>
          <p:spPr>
            <a:xfrm>
              <a:off x="5165290" y="5048805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553581-24ED-4FA9-92AA-ADC9813223E9}"/>
                </a:ext>
              </a:extLst>
            </p:cNvPr>
            <p:cNvSpPr/>
            <p:nvPr/>
          </p:nvSpPr>
          <p:spPr>
            <a:xfrm>
              <a:off x="5013766" y="5208625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B08F25-9BA3-450E-921D-AA2DDD6D0886}"/>
                </a:ext>
              </a:extLst>
            </p:cNvPr>
            <p:cNvSpPr/>
            <p:nvPr/>
          </p:nvSpPr>
          <p:spPr>
            <a:xfrm>
              <a:off x="5177549" y="5208625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782197-5321-44B1-A710-F7A958FCE3DB}"/>
                </a:ext>
              </a:extLst>
            </p:cNvPr>
            <p:cNvCxnSpPr>
              <a:stCxn id="22" idx="0"/>
              <a:endCxn id="21" idx="4"/>
            </p:cNvCxnSpPr>
            <p:nvPr/>
          </p:nvCxnSpPr>
          <p:spPr>
            <a:xfrm flipV="1">
              <a:off x="5069820" y="4982255"/>
              <a:ext cx="53955" cy="6654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DAA86E-F9FA-4E8C-9926-7B155BEAAE1A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>
              <a:off x="5123774" y="4982255"/>
              <a:ext cx="83031" cy="6654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4B7C05-F9C2-430A-9096-635B976AF9A4}"/>
                </a:ext>
              </a:extLst>
            </p:cNvPr>
            <p:cNvCxnSpPr>
              <a:stCxn id="24" idx="0"/>
              <a:endCxn id="22" idx="4"/>
            </p:cNvCxnSpPr>
            <p:nvPr/>
          </p:nvCxnSpPr>
          <p:spPr>
            <a:xfrm flipV="1">
              <a:off x="5055281" y="5142075"/>
              <a:ext cx="14538" cy="6654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7FC170-941A-4A29-8648-F76B3221844A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>
            <a:xfrm>
              <a:off x="5206805" y="5142075"/>
              <a:ext cx="12260" cy="6654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004EFB-C975-41A5-8D10-283EF8739DD8}"/>
                </a:ext>
              </a:extLst>
            </p:cNvPr>
            <p:cNvSpPr/>
            <p:nvPr/>
          </p:nvSpPr>
          <p:spPr>
            <a:xfrm rot="16200000">
              <a:off x="5824049" y="4723243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9ED581-1199-4D5A-ACCC-B7C3FF17B3E5}"/>
                </a:ext>
              </a:extLst>
            </p:cNvPr>
            <p:cNvSpPr/>
            <p:nvPr/>
          </p:nvSpPr>
          <p:spPr>
            <a:xfrm rot="16200000">
              <a:off x="5629247" y="4581992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AA7927-9AE2-411A-A3B2-4EAA35ADDC90}"/>
                </a:ext>
              </a:extLst>
            </p:cNvPr>
            <p:cNvSpPr/>
            <p:nvPr/>
          </p:nvSpPr>
          <p:spPr>
            <a:xfrm rot="16200000">
              <a:off x="5824049" y="4581992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DF40F2-BC18-46B3-AD0E-0DE3765C70E1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 rot="16200000">
              <a:off x="5769953" y="4574008"/>
              <a:ext cx="0" cy="105385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39B34F-2B1A-4338-A7DB-F13E717470F8}"/>
                </a:ext>
              </a:extLst>
            </p:cNvPr>
            <p:cNvCxnSpPr>
              <a:stCxn id="31" idx="4"/>
              <a:endCxn id="30" idx="7"/>
            </p:cNvCxnSpPr>
            <p:nvPr/>
          </p:nvCxnSpPr>
          <p:spPr>
            <a:xfrm rot="16200000" flipH="1">
              <a:off x="5721184" y="4622776"/>
              <a:ext cx="110631" cy="118480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6E70BA-36AD-47FB-817D-E4CF4D21A2F4}"/>
                </a:ext>
              </a:extLst>
            </p:cNvPr>
            <p:cNvSpPr/>
            <p:nvPr/>
          </p:nvSpPr>
          <p:spPr>
            <a:xfrm>
              <a:off x="4808993" y="4880053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DDB32D-6B11-4CAD-8977-358359178B4F}"/>
                </a:ext>
              </a:extLst>
            </p:cNvPr>
            <p:cNvSpPr/>
            <p:nvPr/>
          </p:nvSpPr>
          <p:spPr>
            <a:xfrm>
              <a:off x="4461817" y="4896240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594DD6-5D11-4467-830A-1BF17CA58D61}"/>
                </a:ext>
              </a:extLst>
            </p:cNvPr>
            <p:cNvSpPr/>
            <p:nvPr/>
          </p:nvSpPr>
          <p:spPr>
            <a:xfrm>
              <a:off x="4631376" y="4674000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FBF8A9-E838-41CC-876B-5BFFD753FAA9}"/>
                </a:ext>
              </a:extLst>
            </p:cNvPr>
            <p:cNvCxnSpPr>
              <a:stCxn id="37" idx="4"/>
              <a:endCxn id="35" idx="1"/>
            </p:cNvCxnSpPr>
            <p:nvPr/>
          </p:nvCxnSpPr>
          <p:spPr>
            <a:xfrm>
              <a:off x="4672891" y="4767270"/>
              <a:ext cx="148262" cy="126441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0C05CA-1C35-4750-BB59-574E46CACDB0}"/>
                </a:ext>
              </a:extLst>
            </p:cNvPr>
            <p:cNvCxnSpPr>
              <a:stCxn id="37" idx="4"/>
              <a:endCxn id="36" idx="7"/>
            </p:cNvCxnSpPr>
            <p:nvPr/>
          </p:nvCxnSpPr>
          <p:spPr>
            <a:xfrm flipH="1">
              <a:off x="4532688" y="4767270"/>
              <a:ext cx="140203" cy="142628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101AAD-E597-4094-8F6B-F72660B2B3A8}"/>
                </a:ext>
              </a:extLst>
            </p:cNvPr>
            <p:cNvSpPr/>
            <p:nvPr/>
          </p:nvSpPr>
          <p:spPr>
            <a:xfrm rot="5100541">
              <a:off x="4453189" y="4610624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6E7B1C6-E89F-4EED-A313-51782E3E0B89}"/>
                </a:ext>
              </a:extLst>
            </p:cNvPr>
            <p:cNvSpPr/>
            <p:nvPr/>
          </p:nvSpPr>
          <p:spPr>
            <a:xfrm rot="5100541">
              <a:off x="4614211" y="4466155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53ECF1D-C7A0-4545-9574-C30EE8A1D174}"/>
                </a:ext>
              </a:extLst>
            </p:cNvPr>
            <p:cNvSpPr/>
            <p:nvPr/>
          </p:nvSpPr>
          <p:spPr>
            <a:xfrm rot="5100541">
              <a:off x="4426233" y="4452477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69D0F7-4F43-45AE-B56B-637D78B1343B}"/>
                </a:ext>
              </a:extLst>
            </p:cNvPr>
            <p:cNvCxnSpPr>
              <a:stCxn id="41" idx="4"/>
              <a:endCxn id="40" idx="1"/>
            </p:cNvCxnSpPr>
            <p:nvPr/>
          </p:nvCxnSpPr>
          <p:spPr>
            <a:xfrm rot="5100541">
              <a:off x="4519503" y="4520087"/>
              <a:ext cx="99293" cy="96658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DC6CDD-5101-4DB4-A2E1-C129D51505B1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 rot="5100541" flipH="1">
              <a:off x="4548537" y="4455696"/>
              <a:ext cx="29979" cy="96658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FF01B4-CF57-4DD6-8A78-745CE00BAD7E}"/>
                </a:ext>
              </a:extLst>
            </p:cNvPr>
            <p:cNvSpPr/>
            <p:nvPr/>
          </p:nvSpPr>
          <p:spPr>
            <a:xfrm>
              <a:off x="4542342" y="5212990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F8B688-D861-4D72-B987-28B5892C3E38}"/>
                </a:ext>
              </a:extLst>
            </p:cNvPr>
            <p:cNvSpPr/>
            <p:nvPr/>
          </p:nvSpPr>
          <p:spPr>
            <a:xfrm>
              <a:off x="4609209" y="5046124"/>
              <a:ext cx="83031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BB2144-4333-43FA-8A97-54159BA6A37F}"/>
                </a:ext>
              </a:extLst>
            </p:cNvPr>
            <p:cNvCxnSpPr>
              <a:stCxn id="46" idx="4"/>
              <a:endCxn id="45" idx="7"/>
            </p:cNvCxnSpPr>
            <p:nvPr/>
          </p:nvCxnSpPr>
          <p:spPr>
            <a:xfrm flipH="1">
              <a:off x="4613213" y="5139394"/>
              <a:ext cx="37512" cy="87255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142FB7-AF9C-41A1-A795-F2FFFC788E12}"/>
                </a:ext>
              </a:extLst>
            </p:cNvPr>
            <p:cNvSpPr/>
            <p:nvPr/>
          </p:nvSpPr>
          <p:spPr>
            <a:xfrm>
              <a:off x="4297909" y="4632968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9C6CC9-FBEB-4772-A930-47D916F2E527}"/>
                </a:ext>
              </a:extLst>
            </p:cNvPr>
            <p:cNvSpPr/>
            <p:nvPr/>
          </p:nvSpPr>
          <p:spPr>
            <a:xfrm>
              <a:off x="4135458" y="4450313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CB93DB-5EB5-4B3F-972F-59271E8173A5}"/>
                </a:ext>
              </a:extLst>
            </p:cNvPr>
            <p:cNvCxnSpPr>
              <a:stCxn id="49" idx="4"/>
              <a:endCxn id="48" idx="1"/>
            </p:cNvCxnSpPr>
            <p:nvPr/>
          </p:nvCxnSpPr>
          <p:spPr>
            <a:xfrm>
              <a:off x="4176973" y="4543584"/>
              <a:ext cx="133096" cy="103044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8FA9FD-83F0-42C2-AABA-6B1A62AA9A7D}"/>
                </a:ext>
              </a:extLst>
            </p:cNvPr>
            <p:cNvSpPr/>
            <p:nvPr/>
          </p:nvSpPr>
          <p:spPr>
            <a:xfrm>
              <a:off x="4892698" y="5351545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FB266D4-9D18-4231-9639-2328166F223B}"/>
                </a:ext>
              </a:extLst>
            </p:cNvPr>
            <p:cNvSpPr/>
            <p:nvPr/>
          </p:nvSpPr>
          <p:spPr>
            <a:xfrm>
              <a:off x="4832450" y="5178867"/>
              <a:ext cx="69727" cy="807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EED139-0632-44FE-B7D5-6A416603A854}"/>
                </a:ext>
              </a:extLst>
            </p:cNvPr>
            <p:cNvCxnSpPr>
              <a:cxnSpLocks/>
              <a:stCxn id="52" idx="4"/>
              <a:endCxn id="51" idx="7"/>
            </p:cNvCxnSpPr>
            <p:nvPr/>
          </p:nvCxnSpPr>
          <p:spPr>
            <a:xfrm>
              <a:off x="4867314" y="5259625"/>
              <a:ext cx="96255" cy="10557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3D8A50-434E-41BA-B65A-161AB54F2795}"/>
                </a:ext>
              </a:extLst>
            </p:cNvPr>
            <p:cNvSpPr/>
            <p:nvPr/>
          </p:nvSpPr>
          <p:spPr>
            <a:xfrm rot="11072187">
              <a:off x="5156600" y="4272259"/>
              <a:ext cx="83030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318E478-BC11-4AC9-852D-DE1F62460DEC}"/>
                </a:ext>
              </a:extLst>
            </p:cNvPr>
            <p:cNvSpPr/>
            <p:nvPr/>
          </p:nvSpPr>
          <p:spPr>
            <a:xfrm rot="11072187">
              <a:off x="5148193" y="4466466"/>
              <a:ext cx="83030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81A32D4-7A4E-48D2-B427-137B1CA3AA3D}"/>
                </a:ext>
              </a:extLst>
            </p:cNvPr>
            <p:cNvSpPr/>
            <p:nvPr/>
          </p:nvSpPr>
          <p:spPr>
            <a:xfrm rot="11072187">
              <a:off x="4963655" y="4326314"/>
              <a:ext cx="83030" cy="932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C32185-9A1F-4BAD-878B-EA6C45C4911B}"/>
                </a:ext>
              </a:extLst>
            </p:cNvPr>
            <p:cNvCxnSpPr>
              <a:stCxn id="56" idx="4"/>
              <a:endCxn id="54" idx="1"/>
            </p:cNvCxnSpPr>
            <p:nvPr/>
          </p:nvCxnSpPr>
          <p:spPr>
            <a:xfrm>
              <a:off x="5008859" y="4326460"/>
              <a:ext cx="215912" cy="2762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6393EF-110F-4677-9108-995762BEEB73}"/>
                </a:ext>
              </a:extLst>
            </p:cNvPr>
            <p:cNvCxnSpPr>
              <a:stCxn id="56" idx="4"/>
              <a:endCxn id="55" idx="7"/>
            </p:cNvCxnSpPr>
            <p:nvPr/>
          </p:nvCxnSpPr>
          <p:spPr>
            <a:xfrm>
              <a:off x="5008859" y="4326460"/>
              <a:ext cx="148977" cy="217192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48C480D-6A75-48B8-B81D-6434527C73F7}"/>
                </a:ext>
              </a:extLst>
            </p:cNvPr>
            <p:cNvSpPr/>
            <p:nvPr/>
          </p:nvSpPr>
          <p:spPr>
            <a:xfrm>
              <a:off x="5549642" y="5314032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627AE38-6CE8-4E11-B826-E552CF4E353A}"/>
                </a:ext>
              </a:extLst>
            </p:cNvPr>
            <p:cNvSpPr/>
            <p:nvPr/>
          </p:nvSpPr>
          <p:spPr>
            <a:xfrm>
              <a:off x="5428095" y="5101447"/>
              <a:ext cx="83031" cy="932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485930-CD32-4D5A-868E-38036204F9C1}"/>
                </a:ext>
              </a:extLst>
            </p:cNvPr>
            <p:cNvCxnSpPr>
              <a:stCxn id="60" idx="4"/>
              <a:endCxn id="59" idx="0"/>
            </p:cNvCxnSpPr>
            <p:nvPr/>
          </p:nvCxnSpPr>
          <p:spPr>
            <a:xfrm>
              <a:off x="5469611" y="5194718"/>
              <a:ext cx="121547" cy="119314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0F4B0C-CC38-42D2-BA37-6CA1DE693019}"/>
                </a:ext>
              </a:extLst>
            </p:cNvPr>
            <p:cNvSpPr/>
            <p:nvPr/>
          </p:nvSpPr>
          <p:spPr>
            <a:xfrm rot="16200000">
              <a:off x="5466461" y="4569869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AA1439-674A-4F1D-9A4A-8B6CF59B933A}"/>
                </a:ext>
              </a:extLst>
            </p:cNvPr>
            <p:cNvSpPr/>
            <p:nvPr/>
          </p:nvSpPr>
          <p:spPr>
            <a:xfrm rot="16200000">
              <a:off x="5276981" y="4729762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24D86BB-B1E9-40DC-9D3D-23F671DF00F7}"/>
                </a:ext>
              </a:extLst>
            </p:cNvPr>
            <p:cNvSpPr/>
            <p:nvPr/>
          </p:nvSpPr>
          <p:spPr>
            <a:xfrm rot="16200000">
              <a:off x="5384791" y="4890352"/>
              <a:ext cx="86609" cy="894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C1F2F26-3B27-477A-AB53-4E12A15535F3}"/>
                </a:ext>
              </a:extLst>
            </p:cNvPr>
            <p:cNvCxnSpPr>
              <a:stCxn id="63" idx="4"/>
              <a:endCxn id="62" idx="1"/>
            </p:cNvCxnSpPr>
            <p:nvPr/>
          </p:nvCxnSpPr>
          <p:spPr>
            <a:xfrm rot="16200000">
              <a:off x="5356937" y="4653255"/>
              <a:ext cx="129272" cy="113157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D4527A6-2A7B-4999-B012-44CDBE676E06}"/>
                </a:ext>
              </a:extLst>
            </p:cNvPr>
            <p:cNvCxnSpPr>
              <a:stCxn id="63" idx="4"/>
              <a:endCxn id="64" idx="0"/>
            </p:cNvCxnSpPr>
            <p:nvPr/>
          </p:nvCxnSpPr>
          <p:spPr>
            <a:xfrm>
              <a:off x="5364994" y="4774470"/>
              <a:ext cx="18393" cy="160590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43B812-87AF-4D0E-97C2-87F24E0B6D0C}"/>
                </a:ext>
              </a:extLst>
            </p:cNvPr>
            <p:cNvCxnSpPr>
              <a:stCxn id="15" idx="2"/>
              <a:endCxn id="37" idx="7"/>
            </p:cNvCxnSpPr>
            <p:nvPr/>
          </p:nvCxnSpPr>
          <p:spPr>
            <a:xfrm flipH="1">
              <a:off x="4702246" y="4637046"/>
              <a:ext cx="157618" cy="50613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0B432A-52CE-4B37-80AB-4E54E6D1327B}"/>
                </a:ext>
              </a:extLst>
            </p:cNvPr>
            <p:cNvCxnSpPr>
              <a:cxnSpLocks/>
              <a:stCxn id="24" idx="3"/>
              <a:endCxn id="52" idx="0"/>
            </p:cNvCxnSpPr>
            <p:nvPr/>
          </p:nvCxnSpPr>
          <p:spPr>
            <a:xfrm flipH="1" flipV="1">
              <a:off x="4867314" y="5178867"/>
              <a:ext cx="158612" cy="10936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D76635-97F9-4623-BA90-2CD262E7B241}"/>
                </a:ext>
              </a:extLst>
            </p:cNvPr>
            <p:cNvCxnSpPr>
              <a:stCxn id="25" idx="3"/>
              <a:endCxn id="9" idx="0"/>
            </p:cNvCxnSpPr>
            <p:nvPr/>
          </p:nvCxnSpPr>
          <p:spPr>
            <a:xfrm>
              <a:off x="5189709" y="5288236"/>
              <a:ext cx="4656" cy="103440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99CA5F-9E7D-4975-8D7F-D8B61A02B3CA}"/>
                </a:ext>
              </a:extLst>
            </p:cNvPr>
            <p:cNvCxnSpPr>
              <a:stCxn id="16" idx="6"/>
              <a:endCxn id="63" idx="0"/>
            </p:cNvCxnSpPr>
            <p:nvPr/>
          </p:nvCxnSpPr>
          <p:spPr>
            <a:xfrm>
              <a:off x="5167666" y="4765150"/>
              <a:ext cx="107911" cy="9320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8AF806-134E-4C3B-B20E-7888C1432061}"/>
                </a:ext>
              </a:extLst>
            </p:cNvPr>
            <p:cNvCxnSpPr>
              <a:stCxn id="62" idx="4"/>
              <a:endCxn id="31" idx="0"/>
            </p:cNvCxnSpPr>
            <p:nvPr/>
          </p:nvCxnSpPr>
          <p:spPr>
            <a:xfrm>
              <a:off x="5554474" y="4614578"/>
              <a:ext cx="73369" cy="12122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71A6985-4E53-411B-822A-BCD20183E1AE}"/>
                </a:ext>
              </a:extLst>
            </p:cNvPr>
            <p:cNvCxnSpPr>
              <a:stCxn id="16" idx="4"/>
              <a:endCxn id="21" idx="0"/>
            </p:cNvCxnSpPr>
            <p:nvPr/>
          </p:nvCxnSpPr>
          <p:spPr>
            <a:xfrm flipH="1">
              <a:off x="5123774" y="4811785"/>
              <a:ext cx="2377" cy="7719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CE224A-2F71-4F6B-9092-CDA970189216}"/>
                </a:ext>
              </a:extLst>
            </p:cNvPr>
            <p:cNvCxnSpPr>
              <a:stCxn id="64" idx="3"/>
              <a:endCxn id="60" idx="1"/>
            </p:cNvCxnSpPr>
            <p:nvPr/>
          </p:nvCxnSpPr>
          <p:spPr>
            <a:xfrm flipH="1">
              <a:off x="5440255" y="4965681"/>
              <a:ext cx="19454" cy="149425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DECFC8-9BF3-4D3D-8685-452E335FACAE}"/>
                </a:ext>
              </a:extLst>
            </p:cNvPr>
            <p:cNvCxnSpPr>
              <a:stCxn id="14" idx="0"/>
              <a:endCxn id="56" idx="0"/>
            </p:cNvCxnSpPr>
            <p:nvPr/>
          </p:nvCxnSpPr>
          <p:spPr>
            <a:xfrm flipV="1">
              <a:off x="4972250" y="4419498"/>
              <a:ext cx="29630" cy="44666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C92479-6121-422A-B883-BE35A52F5342}"/>
                </a:ext>
              </a:extLst>
            </p:cNvPr>
            <p:cNvCxnSpPr>
              <a:stCxn id="41" idx="0"/>
              <a:endCxn id="14" idx="2"/>
            </p:cNvCxnSpPr>
            <p:nvPr/>
          </p:nvCxnSpPr>
          <p:spPr>
            <a:xfrm>
              <a:off x="4701888" y="4506434"/>
              <a:ext cx="228847" cy="4366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57F67E-B880-40A6-A9AE-70B27F025C85}"/>
                </a:ext>
              </a:extLst>
            </p:cNvPr>
            <p:cNvCxnSpPr>
              <a:stCxn id="40" idx="5"/>
              <a:endCxn id="48" idx="6"/>
            </p:cNvCxnSpPr>
            <p:nvPr/>
          </p:nvCxnSpPr>
          <p:spPr>
            <a:xfrm flipH="1" flipV="1">
              <a:off x="4380940" y="4679603"/>
              <a:ext cx="85981" cy="9379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00F55F-356F-439D-850B-66C92CB84992}"/>
                </a:ext>
              </a:extLst>
            </p:cNvPr>
            <p:cNvCxnSpPr>
              <a:stCxn id="36" idx="4"/>
              <a:endCxn id="46" idx="0"/>
            </p:cNvCxnSpPr>
            <p:nvPr/>
          </p:nvCxnSpPr>
          <p:spPr>
            <a:xfrm>
              <a:off x="4503333" y="4989510"/>
              <a:ext cx="147392" cy="56614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E5EF3A-43DD-472D-923A-3475E8235D29}"/>
                </a:ext>
              </a:extLst>
            </p:cNvPr>
            <p:cNvCxnSpPr>
              <a:stCxn id="6" idx="6"/>
              <a:endCxn id="36" idx="2"/>
            </p:cNvCxnSpPr>
            <p:nvPr/>
          </p:nvCxnSpPr>
          <p:spPr>
            <a:xfrm>
              <a:off x="4351238" y="4942875"/>
              <a:ext cx="110579" cy="0"/>
            </a:xfrm>
            <a:prstGeom prst="lin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FCBAB64-D839-44B4-8D26-815D46C001E3}"/>
              </a:ext>
            </a:extLst>
          </p:cNvPr>
          <p:cNvGrpSpPr/>
          <p:nvPr/>
        </p:nvGrpSpPr>
        <p:grpSpPr>
          <a:xfrm>
            <a:off x="807045" y="4206061"/>
            <a:ext cx="1756532" cy="1019225"/>
            <a:chOff x="1392987" y="4331306"/>
            <a:chExt cx="1756532" cy="101922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8372381-B25E-48CF-B62F-DAABECCB8FFC}"/>
                </a:ext>
              </a:extLst>
            </p:cNvPr>
            <p:cNvSpPr/>
            <p:nvPr/>
          </p:nvSpPr>
          <p:spPr>
            <a:xfrm>
              <a:off x="2918682" y="5128548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C5B308-158D-4738-BA43-2591505CE3C7}"/>
                </a:ext>
              </a:extLst>
            </p:cNvPr>
            <p:cNvSpPr/>
            <p:nvPr/>
          </p:nvSpPr>
          <p:spPr>
            <a:xfrm>
              <a:off x="2047356" y="4618781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CB98A6-4BD2-43F7-A247-0EB425036F75}"/>
                </a:ext>
              </a:extLst>
            </p:cNvPr>
            <p:cNvSpPr/>
            <p:nvPr/>
          </p:nvSpPr>
          <p:spPr>
            <a:xfrm>
              <a:off x="1976485" y="4745027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9174BC3-5AA5-4303-8722-E9BA6D2FB045}"/>
                </a:ext>
              </a:extLst>
            </p:cNvPr>
            <p:cNvSpPr/>
            <p:nvPr/>
          </p:nvSpPr>
          <p:spPr>
            <a:xfrm>
              <a:off x="2201256" y="4873131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B634C14-788C-45BF-80FE-9F0297002E7E}"/>
                </a:ext>
              </a:extLst>
            </p:cNvPr>
            <p:cNvSpPr/>
            <p:nvPr/>
          </p:nvSpPr>
          <p:spPr>
            <a:xfrm>
              <a:off x="2130386" y="4745027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5A79D81-6D52-4E9C-9C88-5342D2F65A81}"/>
                </a:ext>
              </a:extLst>
            </p:cNvPr>
            <p:cNvCxnSpPr>
              <a:stCxn id="109" idx="4"/>
              <a:endCxn id="110" idx="0"/>
            </p:cNvCxnSpPr>
            <p:nvPr/>
          </p:nvCxnSpPr>
          <p:spPr>
            <a:xfrm flipH="1">
              <a:off x="2018000" y="4712052"/>
              <a:ext cx="70871" cy="3297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D1CEC9A-C0FA-47EC-9F65-020C98134E57}"/>
                </a:ext>
              </a:extLst>
            </p:cNvPr>
            <p:cNvCxnSpPr>
              <a:stCxn id="109" idx="4"/>
              <a:endCxn id="112" idx="0"/>
            </p:cNvCxnSpPr>
            <p:nvPr/>
          </p:nvCxnSpPr>
          <p:spPr>
            <a:xfrm>
              <a:off x="2088871" y="4712052"/>
              <a:ext cx="83031" cy="3297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DE5993-A2BA-4128-A35F-DA5646EFFF80}"/>
                </a:ext>
              </a:extLst>
            </p:cNvPr>
            <p:cNvCxnSpPr>
              <a:stCxn id="112" idx="4"/>
              <a:endCxn id="111" idx="0"/>
            </p:cNvCxnSpPr>
            <p:nvPr/>
          </p:nvCxnSpPr>
          <p:spPr>
            <a:xfrm>
              <a:off x="2171902" y="4838298"/>
              <a:ext cx="70870" cy="34833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8EE2A8-B9D9-4D5F-B402-6001A4E5D4A6}"/>
                </a:ext>
              </a:extLst>
            </p:cNvPr>
            <p:cNvSpPr/>
            <p:nvPr/>
          </p:nvSpPr>
          <p:spPr>
            <a:xfrm>
              <a:off x="2198880" y="5043601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524DDA2-FE06-4CFF-8D80-C49B613DBEEE}"/>
                </a:ext>
              </a:extLst>
            </p:cNvPr>
            <p:cNvSpPr/>
            <p:nvPr/>
          </p:nvSpPr>
          <p:spPr>
            <a:xfrm>
              <a:off x="2144925" y="5203421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EC4E647-A1C3-4F86-89D9-9A5C239B9139}"/>
                </a:ext>
              </a:extLst>
            </p:cNvPr>
            <p:cNvSpPr/>
            <p:nvPr/>
          </p:nvSpPr>
          <p:spPr>
            <a:xfrm>
              <a:off x="2423771" y="5101496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A2D714-0D41-472B-8FCA-637599CF549D}"/>
                </a:ext>
              </a:extLst>
            </p:cNvPr>
            <p:cNvSpPr/>
            <p:nvPr/>
          </p:nvSpPr>
          <p:spPr>
            <a:xfrm>
              <a:off x="2412258" y="5257261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24ACBE4-240F-4E25-8569-90C575F1E3AA}"/>
                </a:ext>
              </a:extLst>
            </p:cNvPr>
            <p:cNvSpPr/>
            <p:nvPr/>
          </p:nvSpPr>
          <p:spPr>
            <a:xfrm>
              <a:off x="2679591" y="5118835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6E41C9-3944-4599-A9B2-D398C9190984}"/>
                </a:ext>
              </a:extLst>
            </p:cNvPr>
            <p:cNvCxnSpPr>
              <a:stCxn id="117" idx="0"/>
              <a:endCxn id="116" idx="4"/>
            </p:cNvCxnSpPr>
            <p:nvPr/>
          </p:nvCxnSpPr>
          <p:spPr>
            <a:xfrm flipV="1">
              <a:off x="2186441" y="5136871"/>
              <a:ext cx="53955" cy="66549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45AFE44-D916-415E-ACE2-A143360643FC}"/>
                </a:ext>
              </a:extLst>
            </p:cNvPr>
            <p:cNvCxnSpPr>
              <a:stCxn id="116" idx="4"/>
              <a:endCxn id="118" idx="0"/>
            </p:cNvCxnSpPr>
            <p:nvPr/>
          </p:nvCxnSpPr>
          <p:spPr>
            <a:xfrm flipV="1">
              <a:off x="2240396" y="5101496"/>
              <a:ext cx="224891" cy="35375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A771D68-FD62-4781-B7A8-054C09E8F9EC}"/>
                </a:ext>
              </a:extLst>
            </p:cNvPr>
            <p:cNvCxnSpPr>
              <a:stCxn id="119" idx="0"/>
              <a:endCxn id="117" idx="4"/>
            </p:cNvCxnSpPr>
            <p:nvPr/>
          </p:nvCxnSpPr>
          <p:spPr>
            <a:xfrm flipH="1">
              <a:off x="2186441" y="5257261"/>
              <a:ext cx="267333" cy="39430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9326D3F-E12D-43C4-8E6F-F63547A4F6BE}"/>
                </a:ext>
              </a:extLst>
            </p:cNvPr>
            <p:cNvCxnSpPr>
              <a:cxnSpLocks/>
              <a:stCxn id="118" idx="6"/>
              <a:endCxn id="120" idx="0"/>
            </p:cNvCxnSpPr>
            <p:nvPr/>
          </p:nvCxnSpPr>
          <p:spPr>
            <a:xfrm flipV="1">
              <a:off x="2506802" y="5118835"/>
              <a:ext cx="214305" cy="2929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503F0FC-40AA-4788-945C-2B2B35C4E8A4}"/>
                </a:ext>
              </a:extLst>
            </p:cNvPr>
            <p:cNvSpPr/>
            <p:nvPr/>
          </p:nvSpPr>
          <p:spPr>
            <a:xfrm rot="16200000">
              <a:off x="2857441" y="4623008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80EC047-B42E-4467-8216-13E88BC5C422}"/>
                </a:ext>
              </a:extLst>
            </p:cNvPr>
            <p:cNvSpPr/>
            <p:nvPr/>
          </p:nvSpPr>
          <p:spPr>
            <a:xfrm rot="16200000">
              <a:off x="2661281" y="4605698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19B0F10-57FA-4D16-927A-1E795EF0D474}"/>
                </a:ext>
              </a:extLst>
            </p:cNvPr>
            <p:cNvSpPr/>
            <p:nvPr/>
          </p:nvSpPr>
          <p:spPr>
            <a:xfrm rot="16200000">
              <a:off x="2849559" y="4463996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C1FE05-E19E-4CB7-9C73-EF76AFE8474D}"/>
                </a:ext>
              </a:extLst>
            </p:cNvPr>
            <p:cNvCxnSpPr>
              <a:stCxn id="126" idx="4"/>
              <a:endCxn id="127" idx="0"/>
            </p:cNvCxnSpPr>
            <p:nvPr/>
          </p:nvCxnSpPr>
          <p:spPr>
            <a:xfrm flipV="1">
              <a:off x="2749294" y="4508704"/>
              <a:ext cx="98861" cy="141702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3320EF-C29C-4CD5-9385-D2032F7F6144}"/>
                </a:ext>
              </a:extLst>
            </p:cNvPr>
            <p:cNvCxnSpPr>
              <a:stCxn id="126" idx="4"/>
              <a:endCxn id="125" idx="7"/>
            </p:cNvCxnSpPr>
            <p:nvPr/>
          </p:nvCxnSpPr>
          <p:spPr>
            <a:xfrm flipV="1">
              <a:off x="2749294" y="4637096"/>
              <a:ext cx="119838" cy="13310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1FB2FE4-B506-4C50-8979-C4055958B4CF}"/>
                </a:ext>
              </a:extLst>
            </p:cNvPr>
            <p:cNvSpPr/>
            <p:nvPr/>
          </p:nvSpPr>
          <p:spPr>
            <a:xfrm>
              <a:off x="1840923" y="5034669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DD06F0A-088D-4ABB-BD7F-1C34D72F7CA1}"/>
                </a:ext>
              </a:extLst>
            </p:cNvPr>
            <p:cNvSpPr/>
            <p:nvPr/>
          </p:nvSpPr>
          <p:spPr>
            <a:xfrm>
              <a:off x="1548072" y="4839147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1448882-5A3D-474B-B89C-50DBA859C177}"/>
                </a:ext>
              </a:extLst>
            </p:cNvPr>
            <p:cNvSpPr/>
            <p:nvPr/>
          </p:nvSpPr>
          <p:spPr>
            <a:xfrm>
              <a:off x="1813935" y="4819928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693745-38E9-4715-A6FE-399B84A47CEA}"/>
                </a:ext>
              </a:extLst>
            </p:cNvPr>
            <p:cNvCxnSpPr>
              <a:stCxn id="132" idx="4"/>
              <a:endCxn id="130" idx="1"/>
            </p:cNvCxnSpPr>
            <p:nvPr/>
          </p:nvCxnSpPr>
          <p:spPr>
            <a:xfrm flipH="1">
              <a:off x="1853083" y="4913198"/>
              <a:ext cx="2368" cy="135130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5773F50-E0B4-41D5-AB98-839483C8625A}"/>
                </a:ext>
              </a:extLst>
            </p:cNvPr>
            <p:cNvCxnSpPr>
              <a:cxnSpLocks/>
              <a:stCxn id="132" idx="2"/>
              <a:endCxn id="131" idx="7"/>
            </p:cNvCxnSpPr>
            <p:nvPr/>
          </p:nvCxnSpPr>
          <p:spPr>
            <a:xfrm flipH="1" flipV="1">
              <a:off x="1618943" y="4852806"/>
              <a:ext cx="194992" cy="13757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C032464-C93E-4780-80BB-5C469127B3C5}"/>
                </a:ext>
              </a:extLst>
            </p:cNvPr>
            <p:cNvSpPr/>
            <p:nvPr/>
          </p:nvSpPr>
          <p:spPr>
            <a:xfrm rot="5100541">
              <a:off x="1599132" y="4331999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8AAB17-326E-4612-8836-DC25F95BC897}"/>
                </a:ext>
              </a:extLst>
            </p:cNvPr>
            <p:cNvSpPr/>
            <p:nvPr/>
          </p:nvSpPr>
          <p:spPr>
            <a:xfrm rot="5100541">
              <a:off x="1730832" y="4620771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B469E35-E3E3-4B06-B95E-619226BE3811}"/>
                </a:ext>
              </a:extLst>
            </p:cNvPr>
            <p:cNvSpPr/>
            <p:nvPr/>
          </p:nvSpPr>
          <p:spPr>
            <a:xfrm rot="5100541">
              <a:off x="1827445" y="4333628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C00FAA-DDC3-4334-B9EF-F22D4A71DA57}"/>
                </a:ext>
              </a:extLst>
            </p:cNvPr>
            <p:cNvCxnSpPr>
              <a:stCxn id="136" idx="4"/>
              <a:endCxn id="135" idx="1"/>
            </p:cNvCxnSpPr>
            <p:nvPr/>
          </p:nvCxnSpPr>
          <p:spPr>
            <a:xfrm flipH="1" flipV="1">
              <a:off x="1671266" y="4343453"/>
              <a:ext cx="58332" cy="325917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0E3CE6-4931-4908-937C-DF02A0145CFA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 flipV="1">
              <a:off x="1729598" y="4374447"/>
              <a:ext cx="185691" cy="294923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C65459B-A5A0-4914-A814-1CE89E683EC9}"/>
                </a:ext>
              </a:extLst>
            </p:cNvPr>
            <p:cNvSpPr/>
            <p:nvPr/>
          </p:nvSpPr>
          <p:spPr>
            <a:xfrm>
              <a:off x="1546429" y="5049999"/>
              <a:ext cx="83031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D851997-890C-4969-9BEA-06A6D8267657}"/>
                </a:ext>
              </a:extLst>
            </p:cNvPr>
            <p:cNvSpPr/>
            <p:nvPr/>
          </p:nvSpPr>
          <p:spPr>
            <a:xfrm>
              <a:off x="1442661" y="4503763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8539A82-76FC-48A4-8BCD-C7F214535637}"/>
                </a:ext>
              </a:extLst>
            </p:cNvPr>
            <p:cNvSpPr/>
            <p:nvPr/>
          </p:nvSpPr>
          <p:spPr>
            <a:xfrm>
              <a:off x="1392987" y="4331306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57C21C-D315-42CB-862E-A759576ED6A4}"/>
                </a:ext>
              </a:extLst>
            </p:cNvPr>
            <p:cNvCxnSpPr>
              <a:stCxn id="144" idx="4"/>
              <a:endCxn id="143" idx="1"/>
            </p:cNvCxnSpPr>
            <p:nvPr/>
          </p:nvCxnSpPr>
          <p:spPr>
            <a:xfrm>
              <a:off x="1434503" y="4424577"/>
              <a:ext cx="20318" cy="92845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12B99E3-ED04-48FF-B7BA-58EE2F66942B}"/>
                </a:ext>
              </a:extLst>
            </p:cNvPr>
            <p:cNvSpPr/>
            <p:nvPr/>
          </p:nvSpPr>
          <p:spPr>
            <a:xfrm rot="11072187">
              <a:off x="2273221" y="4426875"/>
              <a:ext cx="83030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4CCFE57-4666-47A2-9518-4228D146F438}"/>
                </a:ext>
              </a:extLst>
            </p:cNvPr>
            <p:cNvSpPr/>
            <p:nvPr/>
          </p:nvSpPr>
          <p:spPr>
            <a:xfrm rot="11072187">
              <a:off x="2264814" y="4621082"/>
              <a:ext cx="83030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621EC88-7EE6-4410-AC17-4B6B032B1DFF}"/>
                </a:ext>
              </a:extLst>
            </p:cNvPr>
            <p:cNvSpPr/>
            <p:nvPr/>
          </p:nvSpPr>
          <p:spPr>
            <a:xfrm rot="11072187">
              <a:off x="2080276" y="4480930"/>
              <a:ext cx="83030" cy="932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DACB67A-B7DC-4F6D-9B2D-7CA3AB5639A2}"/>
                </a:ext>
              </a:extLst>
            </p:cNvPr>
            <p:cNvCxnSpPr>
              <a:stCxn id="151" idx="4"/>
              <a:endCxn id="149" idx="1"/>
            </p:cNvCxnSpPr>
            <p:nvPr/>
          </p:nvCxnSpPr>
          <p:spPr>
            <a:xfrm>
              <a:off x="2125480" y="4481076"/>
              <a:ext cx="215912" cy="27629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3981DFD-B29B-4AC5-B5EB-A16F29E375CF}"/>
                </a:ext>
              </a:extLst>
            </p:cNvPr>
            <p:cNvCxnSpPr>
              <a:stCxn id="151" idx="4"/>
              <a:endCxn id="150" idx="7"/>
            </p:cNvCxnSpPr>
            <p:nvPr/>
          </p:nvCxnSpPr>
          <p:spPr>
            <a:xfrm>
              <a:off x="2125480" y="4481076"/>
              <a:ext cx="148977" cy="217192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1026EEF-4F60-4E8A-9440-17B04924CC4E}"/>
                </a:ext>
              </a:extLst>
            </p:cNvPr>
            <p:cNvSpPr/>
            <p:nvPr/>
          </p:nvSpPr>
          <p:spPr>
            <a:xfrm>
              <a:off x="3066488" y="4874670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5DA4C4A-B682-4E76-89EF-6125CBE5F643}"/>
                </a:ext>
              </a:extLst>
            </p:cNvPr>
            <p:cNvSpPr/>
            <p:nvPr/>
          </p:nvSpPr>
          <p:spPr>
            <a:xfrm>
              <a:off x="2862423" y="4885782"/>
              <a:ext cx="83031" cy="9327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D4E917C-954E-45BD-B246-C827A27B02B7}"/>
                </a:ext>
              </a:extLst>
            </p:cNvPr>
            <p:cNvCxnSpPr>
              <a:stCxn id="155" idx="4"/>
              <a:endCxn id="154" idx="0"/>
            </p:cNvCxnSpPr>
            <p:nvPr/>
          </p:nvCxnSpPr>
          <p:spPr>
            <a:xfrm flipV="1">
              <a:off x="2903939" y="4874670"/>
              <a:ext cx="204065" cy="104383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17231AF-1EE0-42FE-88D2-B733F902A0ED}"/>
                </a:ext>
              </a:extLst>
            </p:cNvPr>
            <p:cNvSpPr/>
            <p:nvPr/>
          </p:nvSpPr>
          <p:spPr>
            <a:xfrm rot="16200000">
              <a:off x="2429433" y="4602852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40BE064-4174-4335-95CB-07EA39A17767}"/>
                </a:ext>
              </a:extLst>
            </p:cNvPr>
            <p:cNvSpPr/>
            <p:nvPr/>
          </p:nvSpPr>
          <p:spPr>
            <a:xfrm rot="16200000">
              <a:off x="2393602" y="4884378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4E1C45A-D2F2-4504-A71D-6BC6A2C1FE09}"/>
                </a:ext>
              </a:extLst>
            </p:cNvPr>
            <p:cNvSpPr/>
            <p:nvPr/>
          </p:nvSpPr>
          <p:spPr>
            <a:xfrm rot="16200000">
              <a:off x="2633094" y="4875057"/>
              <a:ext cx="86609" cy="8941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60ADCFA-39BE-4770-A746-66C02C927843}"/>
                </a:ext>
              </a:extLst>
            </p:cNvPr>
            <p:cNvCxnSpPr>
              <a:stCxn id="158" idx="4"/>
              <a:endCxn id="157" idx="1"/>
            </p:cNvCxnSpPr>
            <p:nvPr/>
          </p:nvCxnSpPr>
          <p:spPr>
            <a:xfrm flipH="1" flipV="1">
              <a:off x="2441124" y="4678181"/>
              <a:ext cx="40491" cy="250905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4828B3D-C36C-4D24-A68B-B8A214BAF3C4}"/>
                </a:ext>
              </a:extLst>
            </p:cNvPr>
            <p:cNvCxnSpPr>
              <a:stCxn id="158" idx="4"/>
              <a:endCxn id="159" idx="0"/>
            </p:cNvCxnSpPr>
            <p:nvPr/>
          </p:nvCxnSpPr>
          <p:spPr>
            <a:xfrm flipV="1">
              <a:off x="2481615" y="4919765"/>
              <a:ext cx="150075" cy="9321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A315F97-D979-4A2A-9678-53DA1DFE14C2}"/>
                </a:ext>
              </a:extLst>
            </p:cNvPr>
            <p:cNvCxnSpPr>
              <a:stCxn id="110" idx="2"/>
              <a:endCxn id="132" idx="7"/>
            </p:cNvCxnSpPr>
            <p:nvPr/>
          </p:nvCxnSpPr>
          <p:spPr>
            <a:xfrm flipH="1">
              <a:off x="1884806" y="4791663"/>
              <a:ext cx="91679" cy="41924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7E403E3-3D75-4403-BB98-2C846EBABF73}"/>
                </a:ext>
              </a:extLst>
            </p:cNvPr>
            <p:cNvCxnSpPr>
              <a:stCxn id="120" idx="3"/>
              <a:endCxn id="104" idx="0"/>
            </p:cNvCxnSpPr>
            <p:nvPr/>
          </p:nvCxnSpPr>
          <p:spPr>
            <a:xfrm flipV="1">
              <a:off x="2691751" y="5128548"/>
              <a:ext cx="268447" cy="69898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1F05149-4B32-41B6-A416-E96F696786FE}"/>
                </a:ext>
              </a:extLst>
            </p:cNvPr>
            <p:cNvCxnSpPr>
              <a:stCxn id="111" idx="6"/>
              <a:endCxn id="158" idx="0"/>
            </p:cNvCxnSpPr>
            <p:nvPr/>
          </p:nvCxnSpPr>
          <p:spPr>
            <a:xfrm>
              <a:off x="2284287" y="4919766"/>
              <a:ext cx="107911" cy="9320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EA372DC-BEDB-49F2-A7B4-AAD766A5AD79}"/>
                </a:ext>
              </a:extLst>
            </p:cNvPr>
            <p:cNvCxnSpPr>
              <a:stCxn id="157" idx="4"/>
              <a:endCxn id="126" idx="0"/>
            </p:cNvCxnSpPr>
            <p:nvPr/>
          </p:nvCxnSpPr>
          <p:spPr>
            <a:xfrm>
              <a:off x="2517446" y="4647560"/>
              <a:ext cx="142431" cy="284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5B3736-E4F9-478B-8040-D67D064FEA86}"/>
                </a:ext>
              </a:extLst>
            </p:cNvPr>
            <p:cNvCxnSpPr>
              <a:stCxn id="111" idx="4"/>
              <a:endCxn id="116" idx="0"/>
            </p:cNvCxnSpPr>
            <p:nvPr/>
          </p:nvCxnSpPr>
          <p:spPr>
            <a:xfrm flipH="1">
              <a:off x="2240395" y="4966401"/>
              <a:ext cx="2377" cy="77199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32CC8BA-073A-437D-847E-587ED637C027}"/>
                </a:ext>
              </a:extLst>
            </p:cNvPr>
            <p:cNvCxnSpPr>
              <a:stCxn id="159" idx="3"/>
              <a:endCxn id="155" idx="1"/>
            </p:cNvCxnSpPr>
            <p:nvPr/>
          </p:nvCxnSpPr>
          <p:spPr>
            <a:xfrm flipV="1">
              <a:off x="2708012" y="4899441"/>
              <a:ext cx="166571" cy="50945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99380D5-DFC9-4F79-8776-B2646C453ACD}"/>
                </a:ext>
              </a:extLst>
            </p:cNvPr>
            <p:cNvCxnSpPr>
              <a:stCxn id="109" idx="0"/>
              <a:endCxn id="151" idx="0"/>
            </p:cNvCxnSpPr>
            <p:nvPr/>
          </p:nvCxnSpPr>
          <p:spPr>
            <a:xfrm flipV="1">
              <a:off x="2088871" y="4574114"/>
              <a:ext cx="29630" cy="4466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477A138-860D-461A-B990-8E7A372E5395}"/>
                </a:ext>
              </a:extLst>
            </p:cNvPr>
            <p:cNvCxnSpPr>
              <a:stCxn id="136" idx="0"/>
              <a:endCxn id="109" idx="2"/>
            </p:cNvCxnSpPr>
            <p:nvPr/>
          </p:nvCxnSpPr>
          <p:spPr>
            <a:xfrm>
              <a:off x="1818509" y="4661050"/>
              <a:ext cx="228847" cy="4366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5593AF3-EFB2-4E42-A046-A13C8AC11882}"/>
                </a:ext>
              </a:extLst>
            </p:cNvPr>
            <p:cNvCxnSpPr>
              <a:stCxn id="135" idx="5"/>
              <a:endCxn id="143" idx="6"/>
            </p:cNvCxnSpPr>
            <p:nvPr/>
          </p:nvCxnSpPr>
          <p:spPr>
            <a:xfrm flipH="1">
              <a:off x="1525692" y="4409962"/>
              <a:ext cx="87915" cy="140437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ED3E8C1-9744-44B0-BFD4-B21D3DFEA139}"/>
                </a:ext>
              </a:extLst>
            </p:cNvPr>
            <p:cNvCxnSpPr>
              <a:stCxn id="131" idx="4"/>
              <a:endCxn id="141" idx="0"/>
            </p:cNvCxnSpPr>
            <p:nvPr/>
          </p:nvCxnSpPr>
          <p:spPr>
            <a:xfrm flipH="1">
              <a:off x="1587945" y="4932417"/>
              <a:ext cx="1643" cy="117582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8471C6E-1477-4D8F-9416-3046D4452ADD}"/>
                </a:ext>
              </a:extLst>
            </p:cNvPr>
            <p:cNvCxnSpPr>
              <a:cxnSpLocks/>
              <a:stCxn id="159" idx="2"/>
              <a:endCxn id="120" idx="1"/>
            </p:cNvCxnSpPr>
            <p:nvPr/>
          </p:nvCxnSpPr>
          <p:spPr>
            <a:xfrm>
              <a:off x="2676399" y="4963070"/>
              <a:ext cx="15352" cy="169424"/>
            </a:xfrm>
            <a:prstGeom prst="line">
              <a:avLst/>
            </a:prstGeom>
            <a:solidFill>
              <a:srgbClr val="0070C0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0BEF767-B047-4ED5-85BB-FA66E8A098C8}"/>
              </a:ext>
            </a:extLst>
          </p:cNvPr>
          <p:cNvGrpSpPr/>
          <p:nvPr/>
        </p:nvGrpSpPr>
        <p:grpSpPr>
          <a:xfrm>
            <a:off x="9760914" y="4598628"/>
            <a:ext cx="1138003" cy="1284637"/>
            <a:chOff x="8695904" y="3955531"/>
            <a:chExt cx="1138003" cy="1284637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95CBBB5-A4BF-4F41-A9BF-B96D51C8B926}"/>
                </a:ext>
              </a:extLst>
            </p:cNvPr>
            <p:cNvSpPr/>
            <p:nvPr/>
          </p:nvSpPr>
          <p:spPr>
            <a:xfrm>
              <a:off x="9401503" y="4963070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FFBB245-0988-4867-8E9D-1C5CF41582A3}"/>
                </a:ext>
              </a:extLst>
            </p:cNvPr>
            <p:cNvSpPr/>
            <p:nvPr/>
          </p:nvSpPr>
          <p:spPr>
            <a:xfrm>
              <a:off x="9598892" y="5130451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F13D8D5-CE8C-46A0-B149-38FB681C45E8}"/>
                </a:ext>
              </a:extLst>
            </p:cNvPr>
            <p:cNvSpPr/>
            <p:nvPr/>
          </p:nvSpPr>
          <p:spPr>
            <a:xfrm>
              <a:off x="9373070" y="5146897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1B53DA6-9E84-443A-8322-9CAE2BBD2AEE}"/>
                </a:ext>
              </a:extLst>
            </p:cNvPr>
            <p:cNvCxnSpPr>
              <a:stCxn id="219" idx="5"/>
              <a:endCxn id="220" idx="1"/>
            </p:cNvCxnSpPr>
            <p:nvPr/>
          </p:nvCxnSpPr>
          <p:spPr>
            <a:xfrm>
              <a:off x="9472374" y="5042682"/>
              <a:ext cx="138678" cy="101428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503D2DB-EAAA-4A16-9384-A12F60CA701A}"/>
                </a:ext>
              </a:extLst>
            </p:cNvPr>
            <p:cNvCxnSpPr>
              <a:stCxn id="220" idx="7"/>
              <a:endCxn id="221" idx="3"/>
            </p:cNvCxnSpPr>
            <p:nvPr/>
          </p:nvCxnSpPr>
          <p:spPr>
            <a:xfrm flipH="1">
              <a:off x="9385230" y="5144110"/>
              <a:ext cx="284533" cy="82399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8353931-C066-408A-BFBE-AD8A3DE1E47D}"/>
                </a:ext>
              </a:extLst>
            </p:cNvPr>
            <p:cNvSpPr/>
            <p:nvPr/>
          </p:nvSpPr>
          <p:spPr>
            <a:xfrm>
              <a:off x="8928510" y="4420961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4435851-8E38-40F7-8763-6F13A2675F46}"/>
                </a:ext>
              </a:extLst>
            </p:cNvPr>
            <p:cNvSpPr/>
            <p:nvPr/>
          </p:nvSpPr>
          <p:spPr>
            <a:xfrm>
              <a:off x="9104320" y="4368224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41C0AF3-7E51-485C-93A2-71F59FF758E9}"/>
                </a:ext>
              </a:extLst>
            </p:cNvPr>
            <p:cNvSpPr/>
            <p:nvPr/>
          </p:nvSpPr>
          <p:spPr>
            <a:xfrm>
              <a:off x="9279759" y="4608796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1D3BF43-FB14-42CB-A7D8-B85CC14E3BAA}"/>
                </a:ext>
              </a:extLst>
            </p:cNvPr>
            <p:cNvSpPr/>
            <p:nvPr/>
          </p:nvSpPr>
          <p:spPr>
            <a:xfrm>
              <a:off x="9011540" y="4622734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C1F47AA-7E45-47BE-B5A9-B18241FC9B1B}"/>
                </a:ext>
              </a:extLst>
            </p:cNvPr>
            <p:cNvCxnSpPr>
              <a:stCxn id="224" idx="4"/>
              <a:endCxn id="225" idx="0"/>
            </p:cNvCxnSpPr>
            <p:nvPr/>
          </p:nvCxnSpPr>
          <p:spPr>
            <a:xfrm flipV="1">
              <a:off x="8970026" y="4368224"/>
              <a:ext cx="175810" cy="146008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824A213-AACF-483F-A18D-8BFB213384CF}"/>
                </a:ext>
              </a:extLst>
            </p:cNvPr>
            <p:cNvCxnSpPr>
              <a:stCxn id="224" idx="4"/>
              <a:endCxn id="227" idx="0"/>
            </p:cNvCxnSpPr>
            <p:nvPr/>
          </p:nvCxnSpPr>
          <p:spPr>
            <a:xfrm>
              <a:off x="8970026" y="4514232"/>
              <a:ext cx="83030" cy="108502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55EA4D3-1BCC-496B-B68C-27715F9BD164}"/>
                </a:ext>
              </a:extLst>
            </p:cNvPr>
            <p:cNvCxnSpPr>
              <a:stCxn id="227" idx="4"/>
              <a:endCxn id="226" idx="0"/>
            </p:cNvCxnSpPr>
            <p:nvPr/>
          </p:nvCxnSpPr>
          <p:spPr>
            <a:xfrm flipV="1">
              <a:off x="9053056" y="4608796"/>
              <a:ext cx="268219" cy="107209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9940FBB-EB4C-42E9-8C63-B0B0E5126ADF}"/>
                </a:ext>
              </a:extLst>
            </p:cNvPr>
            <p:cNvSpPr/>
            <p:nvPr/>
          </p:nvSpPr>
          <p:spPr>
            <a:xfrm>
              <a:off x="9080034" y="4845781"/>
              <a:ext cx="83031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A4871BD-0F05-4425-B4B1-2B754BE2EE47}"/>
                </a:ext>
              </a:extLst>
            </p:cNvPr>
            <p:cNvSpPr/>
            <p:nvPr/>
          </p:nvSpPr>
          <p:spPr>
            <a:xfrm>
              <a:off x="9234649" y="4995980"/>
              <a:ext cx="83031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3FC7B2E-024C-4B4F-803E-5B1E728C52A5}"/>
                </a:ext>
              </a:extLst>
            </p:cNvPr>
            <p:cNvSpPr/>
            <p:nvPr/>
          </p:nvSpPr>
          <p:spPr>
            <a:xfrm>
              <a:off x="9389265" y="4779861"/>
              <a:ext cx="83031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4D8688D-EDBF-447A-8FB9-A9AE27D70F45}"/>
                </a:ext>
              </a:extLst>
            </p:cNvPr>
            <p:cNvSpPr/>
            <p:nvPr/>
          </p:nvSpPr>
          <p:spPr>
            <a:xfrm>
              <a:off x="9115227" y="5146897"/>
              <a:ext cx="83031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336D113-19CD-4743-B669-D0F6905AC045}"/>
                </a:ext>
              </a:extLst>
            </p:cNvPr>
            <p:cNvSpPr/>
            <p:nvPr/>
          </p:nvSpPr>
          <p:spPr>
            <a:xfrm>
              <a:off x="9600035" y="4939051"/>
              <a:ext cx="83031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3A5D13A-C1CA-445D-8C0D-BFF613A8D90A}"/>
                </a:ext>
              </a:extLst>
            </p:cNvPr>
            <p:cNvCxnSpPr>
              <a:stCxn id="232" idx="0"/>
              <a:endCxn id="231" idx="4"/>
            </p:cNvCxnSpPr>
            <p:nvPr/>
          </p:nvCxnSpPr>
          <p:spPr>
            <a:xfrm flipH="1" flipV="1">
              <a:off x="9121550" y="4939051"/>
              <a:ext cx="154615" cy="56929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3BAEADD-A3F6-4DB1-A364-2A2479CFF67D}"/>
                </a:ext>
              </a:extLst>
            </p:cNvPr>
            <p:cNvCxnSpPr>
              <a:stCxn id="231" idx="4"/>
              <a:endCxn id="233" idx="0"/>
            </p:cNvCxnSpPr>
            <p:nvPr/>
          </p:nvCxnSpPr>
          <p:spPr>
            <a:xfrm flipV="1">
              <a:off x="9121550" y="4779861"/>
              <a:ext cx="309231" cy="15919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86AD5BD-1E76-4DCA-A1EE-E7D30630F0D8}"/>
                </a:ext>
              </a:extLst>
            </p:cNvPr>
            <p:cNvCxnSpPr>
              <a:stCxn id="234" idx="0"/>
              <a:endCxn id="232" idx="4"/>
            </p:cNvCxnSpPr>
            <p:nvPr/>
          </p:nvCxnSpPr>
          <p:spPr>
            <a:xfrm flipV="1">
              <a:off x="9156743" y="5089250"/>
              <a:ext cx="119422" cy="5764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F61402C-9BBE-4984-AC02-7FF3969A15CB}"/>
                </a:ext>
              </a:extLst>
            </p:cNvPr>
            <p:cNvCxnSpPr>
              <a:stCxn id="233" idx="4"/>
              <a:endCxn id="235" idx="0"/>
            </p:cNvCxnSpPr>
            <p:nvPr/>
          </p:nvCxnSpPr>
          <p:spPr>
            <a:xfrm>
              <a:off x="9430781" y="4873131"/>
              <a:ext cx="210770" cy="6592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4958F1A-5138-4A5D-A459-F923D849B310}"/>
                </a:ext>
              </a:extLst>
            </p:cNvPr>
            <p:cNvSpPr/>
            <p:nvPr/>
          </p:nvSpPr>
          <p:spPr>
            <a:xfrm rot="16200000">
              <a:off x="9671683" y="4548558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1DFD367-7EC4-421B-BAF0-44FB34C4BD42}"/>
                </a:ext>
              </a:extLst>
            </p:cNvPr>
            <p:cNvSpPr/>
            <p:nvPr/>
          </p:nvSpPr>
          <p:spPr>
            <a:xfrm rot="16200000">
              <a:off x="9587201" y="4340968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4C16627-4BD4-4450-BFA8-A53C6CC3F73B}"/>
                </a:ext>
              </a:extLst>
            </p:cNvPr>
            <p:cNvSpPr/>
            <p:nvPr/>
          </p:nvSpPr>
          <p:spPr>
            <a:xfrm rot="16200000">
              <a:off x="9345960" y="3954127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6947B23-CB5D-49A8-9CDA-EB19A34A02FD}"/>
                </a:ext>
              </a:extLst>
            </p:cNvPr>
            <p:cNvCxnSpPr>
              <a:cxnSpLocks/>
              <a:stCxn id="242" idx="2"/>
              <a:endCxn id="272" idx="4"/>
            </p:cNvCxnSpPr>
            <p:nvPr/>
          </p:nvCxnSpPr>
          <p:spPr>
            <a:xfrm>
              <a:off x="9389265" y="4042140"/>
              <a:ext cx="287092" cy="152806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62A2463-D9D6-4296-96C4-514CD99E4638}"/>
                </a:ext>
              </a:extLst>
            </p:cNvPr>
            <p:cNvCxnSpPr>
              <a:stCxn id="241" idx="4"/>
              <a:endCxn id="240" idx="7"/>
            </p:cNvCxnSpPr>
            <p:nvPr/>
          </p:nvCxnSpPr>
          <p:spPr>
            <a:xfrm>
              <a:off x="9675214" y="4385676"/>
              <a:ext cx="8160" cy="17697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192AAB3-DA79-4C20-A0FF-1CB4072D870F}"/>
                </a:ext>
              </a:extLst>
            </p:cNvPr>
            <p:cNvSpPr/>
            <p:nvPr/>
          </p:nvSpPr>
          <p:spPr>
            <a:xfrm rot="5100541">
              <a:off x="8724200" y="4614450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0965D32-AC54-4195-B986-05837016C009}"/>
                </a:ext>
              </a:extLst>
            </p:cNvPr>
            <p:cNvSpPr/>
            <p:nvPr/>
          </p:nvSpPr>
          <p:spPr>
            <a:xfrm rot="5100541">
              <a:off x="8715927" y="4433084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AA2C831-730B-4195-AFFC-825D4AC943B2}"/>
                </a:ext>
              </a:extLst>
            </p:cNvPr>
            <p:cNvSpPr/>
            <p:nvPr/>
          </p:nvSpPr>
          <p:spPr>
            <a:xfrm rot="5100541">
              <a:off x="8697308" y="4218949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5B1B892-C4D8-4EFB-ADBA-5037B64C550E}"/>
                </a:ext>
              </a:extLst>
            </p:cNvPr>
            <p:cNvCxnSpPr>
              <a:stCxn id="251" idx="4"/>
              <a:endCxn id="250" idx="1"/>
            </p:cNvCxnSpPr>
            <p:nvPr/>
          </p:nvCxnSpPr>
          <p:spPr>
            <a:xfrm>
              <a:off x="8714693" y="4481683"/>
              <a:ext cx="81641" cy="14422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E1D7D6E-C0FB-4857-A967-ACA2B4ED9694}"/>
                </a:ext>
              </a:extLst>
            </p:cNvPr>
            <p:cNvCxnSpPr>
              <a:stCxn id="251" idx="4"/>
              <a:endCxn id="252" idx="0"/>
            </p:cNvCxnSpPr>
            <p:nvPr/>
          </p:nvCxnSpPr>
          <p:spPr>
            <a:xfrm flipV="1">
              <a:off x="8714693" y="4259768"/>
              <a:ext cx="70459" cy="221915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94EAFDB-84B1-4B53-BFE5-D8C03CB1338C}"/>
                </a:ext>
              </a:extLst>
            </p:cNvPr>
            <p:cNvSpPr/>
            <p:nvPr/>
          </p:nvSpPr>
          <p:spPr>
            <a:xfrm>
              <a:off x="8728453" y="4814921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CEA9572-64E7-4198-8709-45C3F9F8C3BD}"/>
                </a:ext>
              </a:extLst>
            </p:cNvPr>
            <p:cNvSpPr/>
            <p:nvPr/>
          </p:nvSpPr>
          <p:spPr>
            <a:xfrm>
              <a:off x="8747982" y="5028730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0725696-9F43-498D-857C-A150927F5C81}"/>
                </a:ext>
              </a:extLst>
            </p:cNvPr>
            <p:cNvCxnSpPr>
              <a:stCxn id="259" idx="4"/>
              <a:endCxn id="258" idx="1"/>
            </p:cNvCxnSpPr>
            <p:nvPr/>
          </p:nvCxnSpPr>
          <p:spPr>
            <a:xfrm flipH="1" flipV="1">
              <a:off x="8740613" y="4828580"/>
              <a:ext cx="48885" cy="29342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A6893B8-DE62-4906-8BF2-DB36B7FF20FB}"/>
                </a:ext>
              </a:extLst>
            </p:cNvPr>
            <p:cNvSpPr/>
            <p:nvPr/>
          </p:nvSpPr>
          <p:spPr>
            <a:xfrm>
              <a:off x="8928494" y="4752243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241EFC3-A3E3-489B-89EC-342F0988312D}"/>
                </a:ext>
              </a:extLst>
            </p:cNvPr>
            <p:cNvSpPr/>
            <p:nvPr/>
          </p:nvSpPr>
          <p:spPr>
            <a:xfrm>
              <a:off x="8971770" y="4975716"/>
              <a:ext cx="69727" cy="8075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CE9EA72-4F52-4C16-B0E1-2DDD166285A5}"/>
                </a:ext>
              </a:extLst>
            </p:cNvPr>
            <p:cNvCxnSpPr>
              <a:cxnSpLocks/>
              <a:stCxn id="262" idx="4"/>
              <a:endCxn id="261" idx="7"/>
            </p:cNvCxnSpPr>
            <p:nvPr/>
          </p:nvCxnSpPr>
          <p:spPr>
            <a:xfrm flipH="1" flipV="1">
              <a:off x="8999365" y="4765902"/>
              <a:ext cx="7269" cy="290572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3406A92-D3B6-4F69-9CD4-6D07A6169D5F}"/>
                </a:ext>
              </a:extLst>
            </p:cNvPr>
            <p:cNvSpPr/>
            <p:nvPr/>
          </p:nvSpPr>
          <p:spPr>
            <a:xfrm rot="11072187">
              <a:off x="9145577" y="4056828"/>
              <a:ext cx="83030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B05BADA-DBBF-4E5C-AACB-1511A3C3826D}"/>
                </a:ext>
              </a:extLst>
            </p:cNvPr>
            <p:cNvSpPr/>
            <p:nvPr/>
          </p:nvSpPr>
          <p:spPr>
            <a:xfrm rot="11072187">
              <a:off x="9297209" y="4176823"/>
              <a:ext cx="83030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A9979A7-0D8E-43FA-A723-E2702EA7AC3B}"/>
                </a:ext>
              </a:extLst>
            </p:cNvPr>
            <p:cNvSpPr/>
            <p:nvPr/>
          </p:nvSpPr>
          <p:spPr>
            <a:xfrm rot="11072187">
              <a:off x="8961430" y="4283110"/>
              <a:ext cx="83030" cy="932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B93F991-8421-496A-8A92-6620E1086D8C}"/>
                </a:ext>
              </a:extLst>
            </p:cNvPr>
            <p:cNvCxnSpPr>
              <a:stCxn id="266" idx="4"/>
              <a:endCxn id="264" idx="1"/>
            </p:cNvCxnSpPr>
            <p:nvPr/>
          </p:nvCxnSpPr>
          <p:spPr>
            <a:xfrm flipV="1">
              <a:off x="9006634" y="4138658"/>
              <a:ext cx="207114" cy="144598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4A24B76-8399-4CDE-BD2A-B4B0BF5F0F23}"/>
                </a:ext>
              </a:extLst>
            </p:cNvPr>
            <p:cNvCxnSpPr>
              <a:stCxn id="266" idx="4"/>
              <a:endCxn id="265" idx="7"/>
            </p:cNvCxnSpPr>
            <p:nvPr/>
          </p:nvCxnSpPr>
          <p:spPr>
            <a:xfrm flipV="1">
              <a:off x="9006634" y="4254009"/>
              <a:ext cx="300218" cy="2924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AEFDCB9-5AEF-4F49-AE1A-859E669AE1EB}"/>
                </a:ext>
              </a:extLst>
            </p:cNvPr>
            <p:cNvSpPr/>
            <p:nvPr/>
          </p:nvSpPr>
          <p:spPr>
            <a:xfrm>
              <a:off x="9750876" y="4768286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F95F0BC-B9FC-4FF5-B229-EC1BCAFD43DF}"/>
                </a:ext>
              </a:extLst>
            </p:cNvPr>
            <p:cNvSpPr/>
            <p:nvPr/>
          </p:nvSpPr>
          <p:spPr>
            <a:xfrm>
              <a:off x="9547475" y="4679196"/>
              <a:ext cx="83031" cy="9327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7B53B7C-383C-4F31-814D-F3AFB734FF76}"/>
                </a:ext>
              </a:extLst>
            </p:cNvPr>
            <p:cNvCxnSpPr>
              <a:cxnSpLocks/>
              <a:stCxn id="270" idx="6"/>
              <a:endCxn id="269" idx="1"/>
            </p:cNvCxnSpPr>
            <p:nvPr/>
          </p:nvCxnSpPr>
          <p:spPr>
            <a:xfrm>
              <a:off x="9630506" y="4725832"/>
              <a:ext cx="132530" cy="56113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E0788BA-FC81-42CA-98ED-92DB78E84554}"/>
                </a:ext>
              </a:extLst>
            </p:cNvPr>
            <p:cNvSpPr/>
            <p:nvPr/>
          </p:nvSpPr>
          <p:spPr>
            <a:xfrm rot="16200000">
              <a:off x="9588344" y="4150238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634EC61-CDD5-4177-A511-133CAE36B1F3}"/>
                </a:ext>
              </a:extLst>
            </p:cNvPr>
            <p:cNvSpPr/>
            <p:nvPr/>
          </p:nvSpPr>
          <p:spPr>
            <a:xfrm rot="16200000">
              <a:off x="9265472" y="4393063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D456F23-7102-4EF8-8DEF-0C9AB6234BB7}"/>
                </a:ext>
              </a:extLst>
            </p:cNvPr>
            <p:cNvSpPr/>
            <p:nvPr/>
          </p:nvSpPr>
          <p:spPr>
            <a:xfrm rot="16200000">
              <a:off x="9457505" y="4479899"/>
              <a:ext cx="86609" cy="8941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967871B-8DCB-4EC3-BDA6-CDEA690E7E26}"/>
                </a:ext>
              </a:extLst>
            </p:cNvPr>
            <p:cNvCxnSpPr>
              <a:stCxn id="273" idx="4"/>
              <a:endCxn id="272" idx="1"/>
            </p:cNvCxnSpPr>
            <p:nvPr/>
          </p:nvCxnSpPr>
          <p:spPr>
            <a:xfrm flipV="1">
              <a:off x="9353485" y="4225567"/>
              <a:ext cx="246550" cy="212204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F3242D-DB18-4059-9DB0-DA40E02B899F}"/>
                </a:ext>
              </a:extLst>
            </p:cNvPr>
            <p:cNvCxnSpPr>
              <a:cxnSpLocks/>
              <a:stCxn id="273" idx="2"/>
              <a:endCxn id="274" idx="7"/>
            </p:cNvCxnSpPr>
            <p:nvPr/>
          </p:nvCxnSpPr>
          <p:spPr>
            <a:xfrm>
              <a:off x="9308777" y="4481076"/>
              <a:ext cx="160419" cy="1291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CED10E2-2407-424C-AA57-31D6F10550EF}"/>
                </a:ext>
              </a:extLst>
            </p:cNvPr>
            <p:cNvCxnSpPr>
              <a:cxnSpLocks/>
              <a:stCxn id="234" idx="3"/>
              <a:endCxn id="262" idx="0"/>
            </p:cNvCxnSpPr>
            <p:nvPr/>
          </p:nvCxnSpPr>
          <p:spPr>
            <a:xfrm flipH="1" flipV="1">
              <a:off x="9006634" y="4975716"/>
              <a:ext cx="120753" cy="250792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F715962-17E0-49F4-A837-54F8296384CC}"/>
                </a:ext>
              </a:extLst>
            </p:cNvPr>
            <p:cNvCxnSpPr>
              <a:cxnSpLocks/>
              <a:stCxn id="235" idx="3"/>
              <a:endCxn id="219" idx="0"/>
            </p:cNvCxnSpPr>
            <p:nvPr/>
          </p:nvCxnSpPr>
          <p:spPr>
            <a:xfrm flipH="1" flipV="1">
              <a:off x="9443019" y="4963070"/>
              <a:ext cx="169176" cy="55592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32D788F-A75E-454C-A742-79614CB767D0}"/>
                </a:ext>
              </a:extLst>
            </p:cNvPr>
            <p:cNvCxnSpPr>
              <a:stCxn id="226" idx="6"/>
              <a:endCxn id="273" idx="0"/>
            </p:cNvCxnSpPr>
            <p:nvPr/>
          </p:nvCxnSpPr>
          <p:spPr>
            <a:xfrm flipH="1" flipV="1">
              <a:off x="9264068" y="4437771"/>
              <a:ext cx="98722" cy="21766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2DB0D4B-7710-4BCA-88DA-3F1F7E61A0F0}"/>
                </a:ext>
              </a:extLst>
            </p:cNvPr>
            <p:cNvCxnSpPr>
              <a:stCxn id="226" idx="4"/>
              <a:endCxn id="231" idx="0"/>
            </p:cNvCxnSpPr>
            <p:nvPr/>
          </p:nvCxnSpPr>
          <p:spPr>
            <a:xfrm flipH="1">
              <a:off x="9121550" y="4702067"/>
              <a:ext cx="199725" cy="143714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9A97E41-694F-4394-98DB-5D692A880D6A}"/>
                </a:ext>
              </a:extLst>
            </p:cNvPr>
            <p:cNvCxnSpPr>
              <a:stCxn id="274" idx="3"/>
              <a:endCxn id="270" idx="1"/>
            </p:cNvCxnSpPr>
            <p:nvPr/>
          </p:nvCxnSpPr>
          <p:spPr>
            <a:xfrm>
              <a:off x="9532423" y="4555228"/>
              <a:ext cx="27212" cy="13762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BC02696-3AAC-4869-841D-84B0883615A0}"/>
                </a:ext>
              </a:extLst>
            </p:cNvPr>
            <p:cNvCxnSpPr>
              <a:stCxn id="224" idx="0"/>
              <a:endCxn id="266" idx="0"/>
            </p:cNvCxnSpPr>
            <p:nvPr/>
          </p:nvCxnSpPr>
          <p:spPr>
            <a:xfrm flipV="1">
              <a:off x="8970025" y="4376294"/>
              <a:ext cx="29630" cy="44666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02EA39D-A175-406E-A73E-E88F065CCF8D}"/>
                </a:ext>
              </a:extLst>
            </p:cNvPr>
            <p:cNvCxnSpPr>
              <a:stCxn id="251" idx="0"/>
              <a:endCxn id="224" idx="2"/>
            </p:cNvCxnSpPr>
            <p:nvPr/>
          </p:nvCxnSpPr>
          <p:spPr>
            <a:xfrm flipV="1">
              <a:off x="8803771" y="4467597"/>
              <a:ext cx="124739" cy="6306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3242622-537D-4A0D-8FF9-9DB38CD79715}"/>
                </a:ext>
              </a:extLst>
            </p:cNvPr>
            <p:cNvCxnSpPr>
              <a:stCxn id="250" idx="5"/>
              <a:endCxn id="258" idx="6"/>
            </p:cNvCxnSpPr>
            <p:nvPr/>
          </p:nvCxnSpPr>
          <p:spPr>
            <a:xfrm>
              <a:off x="8738675" y="4692413"/>
              <a:ext cx="72809" cy="169144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FF449F8-F53A-4A48-B76A-846EB782F204}"/>
                </a:ext>
              </a:extLst>
            </p:cNvPr>
            <p:cNvCxnSpPr>
              <a:cxnSpLocks/>
              <a:stCxn id="274" idx="5"/>
              <a:endCxn id="241" idx="1"/>
            </p:cNvCxnSpPr>
            <p:nvPr/>
          </p:nvCxnSpPr>
          <p:spPr>
            <a:xfrm flipV="1">
              <a:off x="9532423" y="4416297"/>
              <a:ext cx="66469" cy="7769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9B57DF0C-4ADB-451A-840F-A4D70AAB744A}"/>
              </a:ext>
            </a:extLst>
          </p:cNvPr>
          <p:cNvGrpSpPr/>
          <p:nvPr/>
        </p:nvGrpSpPr>
        <p:grpSpPr>
          <a:xfrm>
            <a:off x="7248182" y="4367294"/>
            <a:ext cx="1414552" cy="1205202"/>
            <a:chOff x="4887551" y="2975678"/>
            <a:chExt cx="1414552" cy="1205202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5E70DCDB-DD5B-4622-8138-F8AD96600DD6}"/>
                </a:ext>
              </a:extLst>
            </p:cNvPr>
            <p:cNvSpPr/>
            <p:nvPr/>
          </p:nvSpPr>
          <p:spPr>
            <a:xfrm>
              <a:off x="5956166" y="3520016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25EBAB3-CBAD-4F46-B0BA-998684BA7C49}"/>
                </a:ext>
              </a:extLst>
            </p:cNvPr>
            <p:cNvSpPr/>
            <p:nvPr/>
          </p:nvSpPr>
          <p:spPr>
            <a:xfrm>
              <a:off x="6206912" y="3520015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80473FF-1F0C-4DF8-B001-AF3542DA87EF}"/>
                </a:ext>
              </a:extLst>
            </p:cNvPr>
            <p:cNvSpPr/>
            <p:nvPr/>
          </p:nvSpPr>
          <p:spPr>
            <a:xfrm>
              <a:off x="6219072" y="3725254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1235113-3D22-44DC-A52C-99BF77CDDF06}"/>
                </a:ext>
              </a:extLst>
            </p:cNvPr>
            <p:cNvCxnSpPr>
              <a:stCxn id="383" idx="5"/>
              <a:endCxn id="384" idx="1"/>
            </p:cNvCxnSpPr>
            <p:nvPr/>
          </p:nvCxnSpPr>
          <p:spPr>
            <a:xfrm flipV="1">
              <a:off x="6027037" y="3533674"/>
              <a:ext cx="192035" cy="6595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09DE52AB-FD6D-43C3-8388-2BF08AED2499}"/>
                </a:ext>
              </a:extLst>
            </p:cNvPr>
            <p:cNvCxnSpPr>
              <a:stCxn id="384" idx="7"/>
              <a:endCxn id="385" idx="3"/>
            </p:cNvCxnSpPr>
            <p:nvPr/>
          </p:nvCxnSpPr>
          <p:spPr>
            <a:xfrm flipH="1">
              <a:off x="6231232" y="3533674"/>
              <a:ext cx="46551" cy="271192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65412AB6-558B-4F82-ADB0-0B3F4C005FEA}"/>
                </a:ext>
              </a:extLst>
            </p:cNvPr>
            <p:cNvSpPr/>
            <p:nvPr/>
          </p:nvSpPr>
          <p:spPr>
            <a:xfrm>
              <a:off x="5274562" y="3167584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F481202-B491-4A56-8D58-ADC9E1F2F4C8}"/>
                </a:ext>
              </a:extLst>
            </p:cNvPr>
            <p:cNvSpPr/>
            <p:nvPr/>
          </p:nvSpPr>
          <p:spPr>
            <a:xfrm>
              <a:off x="5203691" y="3293830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89A90F2-F1E6-4278-844D-1A51FC0E54B1}"/>
                </a:ext>
              </a:extLst>
            </p:cNvPr>
            <p:cNvSpPr/>
            <p:nvPr/>
          </p:nvSpPr>
          <p:spPr>
            <a:xfrm>
              <a:off x="5428462" y="3421934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A6128958-46E6-4EBD-9AE9-542E4114FAED}"/>
                </a:ext>
              </a:extLst>
            </p:cNvPr>
            <p:cNvSpPr/>
            <p:nvPr/>
          </p:nvSpPr>
          <p:spPr>
            <a:xfrm>
              <a:off x="5357592" y="3293830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E178C5E-3592-4AD4-B2CA-C114E0ADB539}"/>
                </a:ext>
              </a:extLst>
            </p:cNvPr>
            <p:cNvCxnSpPr>
              <a:stCxn id="388" idx="4"/>
              <a:endCxn id="389" idx="0"/>
            </p:cNvCxnSpPr>
            <p:nvPr/>
          </p:nvCxnSpPr>
          <p:spPr>
            <a:xfrm flipH="1">
              <a:off x="5245206" y="3260855"/>
              <a:ext cx="70871" cy="32976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89CBFC6-A250-4835-8687-ABB50BDE215A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5316077" y="3260855"/>
              <a:ext cx="83031" cy="32976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CC87DD1-2B63-4315-A497-F409675AD022}"/>
                </a:ext>
              </a:extLst>
            </p:cNvPr>
            <p:cNvCxnSpPr>
              <a:stCxn id="391" idx="4"/>
              <a:endCxn id="390" idx="0"/>
            </p:cNvCxnSpPr>
            <p:nvPr/>
          </p:nvCxnSpPr>
          <p:spPr>
            <a:xfrm>
              <a:off x="5399108" y="3387101"/>
              <a:ext cx="70870" cy="34833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966B13B-CECC-4F8C-AD34-2DF6F4DE2C29}"/>
                </a:ext>
              </a:extLst>
            </p:cNvPr>
            <p:cNvSpPr/>
            <p:nvPr/>
          </p:nvSpPr>
          <p:spPr>
            <a:xfrm>
              <a:off x="5426086" y="3592404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E6C3E1F-4F93-47AA-B5C8-943702E8DF4E}"/>
                </a:ext>
              </a:extLst>
            </p:cNvPr>
            <p:cNvSpPr/>
            <p:nvPr/>
          </p:nvSpPr>
          <p:spPr>
            <a:xfrm>
              <a:off x="5372131" y="3752224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FECF4D3-9255-4D53-A566-C8B02921197F}"/>
                </a:ext>
              </a:extLst>
            </p:cNvPr>
            <p:cNvSpPr/>
            <p:nvPr/>
          </p:nvSpPr>
          <p:spPr>
            <a:xfrm>
              <a:off x="5509117" y="3752224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6E59D02B-8332-4193-9D53-9FC1CFBE86C8}"/>
                </a:ext>
              </a:extLst>
            </p:cNvPr>
            <p:cNvSpPr/>
            <p:nvPr/>
          </p:nvSpPr>
          <p:spPr>
            <a:xfrm>
              <a:off x="5357593" y="3912044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D69FFAC-BC63-4951-BFE6-6E1438FA9DCA}"/>
                </a:ext>
              </a:extLst>
            </p:cNvPr>
            <p:cNvSpPr/>
            <p:nvPr/>
          </p:nvSpPr>
          <p:spPr>
            <a:xfrm>
              <a:off x="5521376" y="3912044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C22CD71-3B98-47EE-AA12-7BE9DE378C9E}"/>
                </a:ext>
              </a:extLst>
            </p:cNvPr>
            <p:cNvCxnSpPr>
              <a:stCxn id="396" idx="0"/>
              <a:endCxn id="395" idx="4"/>
            </p:cNvCxnSpPr>
            <p:nvPr/>
          </p:nvCxnSpPr>
          <p:spPr>
            <a:xfrm flipV="1">
              <a:off x="5413647" y="3685674"/>
              <a:ext cx="53955" cy="6654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9A9CF30-51DE-4327-977C-EFB9745CBCAA}"/>
                </a:ext>
              </a:extLst>
            </p:cNvPr>
            <p:cNvCxnSpPr>
              <a:stCxn id="395" idx="4"/>
              <a:endCxn id="397" idx="0"/>
            </p:cNvCxnSpPr>
            <p:nvPr/>
          </p:nvCxnSpPr>
          <p:spPr>
            <a:xfrm>
              <a:off x="5467601" y="3685674"/>
              <a:ext cx="83031" cy="6654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618DB30-C998-4511-B821-49C0AEDBD10A}"/>
                </a:ext>
              </a:extLst>
            </p:cNvPr>
            <p:cNvCxnSpPr>
              <a:stCxn id="398" idx="0"/>
              <a:endCxn id="396" idx="4"/>
            </p:cNvCxnSpPr>
            <p:nvPr/>
          </p:nvCxnSpPr>
          <p:spPr>
            <a:xfrm flipV="1">
              <a:off x="5399108" y="3845494"/>
              <a:ext cx="14538" cy="6654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F3B15DF-AB6F-405B-891D-EE814FC882E6}"/>
                </a:ext>
              </a:extLst>
            </p:cNvPr>
            <p:cNvCxnSpPr>
              <a:stCxn id="397" idx="4"/>
              <a:endCxn id="399" idx="0"/>
            </p:cNvCxnSpPr>
            <p:nvPr/>
          </p:nvCxnSpPr>
          <p:spPr>
            <a:xfrm>
              <a:off x="5550632" y="3845494"/>
              <a:ext cx="12260" cy="6654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54A82409-444D-48B6-83A0-8E9A7FEDD54C}"/>
                </a:ext>
              </a:extLst>
            </p:cNvPr>
            <p:cNvSpPr/>
            <p:nvPr/>
          </p:nvSpPr>
          <p:spPr>
            <a:xfrm rot="16200000">
              <a:off x="5973074" y="3285411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647E1444-1C9F-4213-8DB5-0FEC4EA5D02D}"/>
                </a:ext>
              </a:extLst>
            </p:cNvPr>
            <p:cNvSpPr/>
            <p:nvPr/>
          </p:nvSpPr>
          <p:spPr>
            <a:xfrm>
              <a:off x="5049017" y="3348246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9854471-966E-4562-9054-621D85F83B53}"/>
                </a:ext>
              </a:extLst>
            </p:cNvPr>
            <p:cNvSpPr/>
            <p:nvPr/>
          </p:nvSpPr>
          <p:spPr>
            <a:xfrm>
              <a:off x="5010717" y="3170096"/>
              <a:ext cx="83031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5A0721D9-4847-416F-9859-2EE4F085ADDA}"/>
                </a:ext>
              </a:extLst>
            </p:cNvPr>
            <p:cNvCxnSpPr>
              <a:stCxn id="411" idx="4"/>
              <a:endCxn id="409" idx="1"/>
            </p:cNvCxnSpPr>
            <p:nvPr/>
          </p:nvCxnSpPr>
          <p:spPr>
            <a:xfrm>
              <a:off x="5052233" y="3263366"/>
              <a:ext cx="8944" cy="9853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772656F-367B-4F7B-AC0F-9EFB8FA66289}"/>
                </a:ext>
              </a:extLst>
            </p:cNvPr>
            <p:cNvSpPr/>
            <p:nvPr/>
          </p:nvSpPr>
          <p:spPr>
            <a:xfrm rot="5100541">
              <a:off x="4966333" y="3886884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FB11AD28-D32F-4259-9D43-434F9419583F}"/>
                </a:ext>
              </a:extLst>
            </p:cNvPr>
            <p:cNvSpPr/>
            <p:nvPr/>
          </p:nvSpPr>
          <p:spPr>
            <a:xfrm rot="5100541">
              <a:off x="5070748" y="3696980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82D11BB7-4916-43AC-A896-7D8471A60851}"/>
                </a:ext>
              </a:extLst>
            </p:cNvPr>
            <p:cNvSpPr/>
            <p:nvPr/>
          </p:nvSpPr>
          <p:spPr>
            <a:xfrm rot="5100541">
              <a:off x="5146412" y="3900660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67D2CC01-C09A-4CE6-9DD9-792C5ABA54E4}"/>
                </a:ext>
              </a:extLst>
            </p:cNvPr>
            <p:cNvCxnSpPr>
              <a:stCxn id="415" idx="4"/>
              <a:endCxn id="414" idx="1"/>
            </p:cNvCxnSpPr>
            <p:nvPr/>
          </p:nvCxnSpPr>
          <p:spPr>
            <a:xfrm flipH="1">
              <a:off x="5038467" y="3745579"/>
              <a:ext cx="31047" cy="15275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D27C5D1-B874-46F8-9095-C97CC2582525}"/>
                </a:ext>
              </a:extLst>
            </p:cNvPr>
            <p:cNvCxnSpPr>
              <a:stCxn id="415" idx="4"/>
              <a:endCxn id="416" idx="0"/>
            </p:cNvCxnSpPr>
            <p:nvPr/>
          </p:nvCxnSpPr>
          <p:spPr>
            <a:xfrm>
              <a:off x="5069514" y="3745579"/>
              <a:ext cx="164742" cy="1959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D132B06-9E38-4F53-8B28-6CA0D9257808}"/>
                </a:ext>
              </a:extLst>
            </p:cNvPr>
            <p:cNvSpPr/>
            <p:nvPr/>
          </p:nvSpPr>
          <p:spPr>
            <a:xfrm>
              <a:off x="4887551" y="4071611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80231C4-E1BE-4CDF-95D5-BE635FC48235}"/>
                </a:ext>
              </a:extLst>
            </p:cNvPr>
            <p:cNvSpPr/>
            <p:nvPr/>
          </p:nvSpPr>
          <p:spPr>
            <a:xfrm>
              <a:off x="5054780" y="4087609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B4C48C4B-A786-4282-BD18-56276BDA4828}"/>
                </a:ext>
              </a:extLst>
            </p:cNvPr>
            <p:cNvCxnSpPr>
              <a:cxnSpLocks/>
              <a:stCxn id="423" idx="4"/>
              <a:endCxn id="414" idx="6"/>
            </p:cNvCxnSpPr>
            <p:nvPr/>
          </p:nvCxnSpPr>
          <p:spPr>
            <a:xfrm flipH="1" flipV="1">
              <a:off x="5013404" y="3974733"/>
              <a:ext cx="82892" cy="206147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618A444C-AA78-47F8-8F5D-EBFCC30C2949}"/>
                </a:ext>
              </a:extLst>
            </p:cNvPr>
            <p:cNvSpPr/>
            <p:nvPr/>
          </p:nvSpPr>
          <p:spPr>
            <a:xfrm>
              <a:off x="4943626" y="3545768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91A69E59-9B10-42A5-81DE-6C556AB11936}"/>
                </a:ext>
              </a:extLst>
            </p:cNvPr>
            <p:cNvSpPr/>
            <p:nvPr/>
          </p:nvSpPr>
          <p:spPr>
            <a:xfrm>
              <a:off x="5187243" y="3533619"/>
              <a:ext cx="69727" cy="807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3B92C4FE-12E5-4DA3-8302-30C36208C952}"/>
                </a:ext>
              </a:extLst>
            </p:cNvPr>
            <p:cNvCxnSpPr>
              <a:cxnSpLocks/>
              <a:stCxn id="426" idx="4"/>
              <a:endCxn id="425" idx="7"/>
            </p:cNvCxnSpPr>
            <p:nvPr/>
          </p:nvCxnSpPr>
          <p:spPr>
            <a:xfrm flipH="1" flipV="1">
              <a:off x="5014497" y="3559427"/>
              <a:ext cx="207610" cy="5495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3B56786-0683-4757-B475-AFDF2B12345C}"/>
                </a:ext>
              </a:extLst>
            </p:cNvPr>
            <p:cNvSpPr/>
            <p:nvPr/>
          </p:nvSpPr>
          <p:spPr>
            <a:xfrm rot="11072187">
              <a:off x="5500427" y="2975678"/>
              <a:ext cx="83030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82800D5-3E94-4FED-BD6E-DB91F43B482B}"/>
                </a:ext>
              </a:extLst>
            </p:cNvPr>
            <p:cNvSpPr/>
            <p:nvPr/>
          </p:nvSpPr>
          <p:spPr>
            <a:xfrm rot="11072187">
              <a:off x="5492020" y="3169885"/>
              <a:ext cx="83030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27113D-1A09-4506-85A9-90EFEB85C0EA}"/>
                </a:ext>
              </a:extLst>
            </p:cNvPr>
            <p:cNvSpPr/>
            <p:nvPr/>
          </p:nvSpPr>
          <p:spPr>
            <a:xfrm rot="11072187">
              <a:off x="5307482" y="3029733"/>
              <a:ext cx="83030" cy="932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236B858B-B4CD-46D5-9F50-FC65D8A4F7B3}"/>
                </a:ext>
              </a:extLst>
            </p:cNvPr>
            <p:cNvCxnSpPr>
              <a:stCxn id="430" idx="4"/>
              <a:endCxn id="428" idx="1"/>
            </p:cNvCxnSpPr>
            <p:nvPr/>
          </p:nvCxnSpPr>
          <p:spPr>
            <a:xfrm>
              <a:off x="5352686" y="3029879"/>
              <a:ext cx="215912" cy="2762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CC40D05C-EA29-4892-A147-1C9C81362BF9}"/>
                </a:ext>
              </a:extLst>
            </p:cNvPr>
            <p:cNvCxnSpPr>
              <a:stCxn id="430" idx="4"/>
              <a:endCxn id="429" idx="7"/>
            </p:cNvCxnSpPr>
            <p:nvPr/>
          </p:nvCxnSpPr>
          <p:spPr>
            <a:xfrm>
              <a:off x="5352686" y="3029879"/>
              <a:ext cx="148977" cy="217192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4BD01E3F-77D5-4269-852F-E1D754115DB3}"/>
                </a:ext>
              </a:extLst>
            </p:cNvPr>
            <p:cNvSpPr/>
            <p:nvPr/>
          </p:nvSpPr>
          <p:spPr>
            <a:xfrm>
              <a:off x="5750520" y="3780699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E1188DD-A3BA-4A79-9632-3641A57141F5}"/>
                </a:ext>
              </a:extLst>
            </p:cNvPr>
            <p:cNvSpPr/>
            <p:nvPr/>
          </p:nvSpPr>
          <p:spPr>
            <a:xfrm>
              <a:off x="5978473" y="3711227"/>
              <a:ext cx="83031" cy="9327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D6CEA54-0817-46B4-BBAB-8F54F2D2768A}"/>
                </a:ext>
              </a:extLst>
            </p:cNvPr>
            <p:cNvCxnSpPr>
              <a:stCxn id="434" idx="4"/>
              <a:endCxn id="433" idx="0"/>
            </p:cNvCxnSpPr>
            <p:nvPr/>
          </p:nvCxnSpPr>
          <p:spPr>
            <a:xfrm flipH="1" flipV="1">
              <a:off x="5792036" y="3780699"/>
              <a:ext cx="227953" cy="2379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E8E6B48-808C-4A07-A99A-82659C500A5C}"/>
                </a:ext>
              </a:extLst>
            </p:cNvPr>
            <p:cNvSpPr/>
            <p:nvPr/>
          </p:nvSpPr>
          <p:spPr>
            <a:xfrm rot="16200000">
              <a:off x="5810288" y="3273288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37D8E8F-7ED5-4210-9B3A-F4FEC808C68D}"/>
                </a:ext>
              </a:extLst>
            </p:cNvPr>
            <p:cNvSpPr/>
            <p:nvPr/>
          </p:nvSpPr>
          <p:spPr>
            <a:xfrm rot="16200000">
              <a:off x="5620808" y="3433181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3AF78C0A-007B-4EB3-AA9F-61D89A9068A6}"/>
                </a:ext>
              </a:extLst>
            </p:cNvPr>
            <p:cNvSpPr/>
            <p:nvPr/>
          </p:nvSpPr>
          <p:spPr>
            <a:xfrm rot="16200000">
              <a:off x="5728618" y="3593771"/>
              <a:ext cx="86609" cy="89417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FAA66A8-C8C5-40DB-BD84-182C64A42B4F}"/>
                </a:ext>
              </a:extLst>
            </p:cNvPr>
            <p:cNvCxnSpPr>
              <a:stCxn id="437" idx="4"/>
              <a:endCxn id="436" idx="1"/>
            </p:cNvCxnSpPr>
            <p:nvPr/>
          </p:nvCxnSpPr>
          <p:spPr>
            <a:xfrm rot="16200000">
              <a:off x="5700764" y="3356674"/>
              <a:ext cx="129272" cy="113157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F7E55AF-AF90-40A1-8AA7-82E0385D38B5}"/>
                </a:ext>
              </a:extLst>
            </p:cNvPr>
            <p:cNvCxnSpPr>
              <a:stCxn id="437" idx="4"/>
              <a:endCxn id="438" idx="0"/>
            </p:cNvCxnSpPr>
            <p:nvPr/>
          </p:nvCxnSpPr>
          <p:spPr>
            <a:xfrm>
              <a:off x="5708821" y="3477889"/>
              <a:ext cx="18393" cy="16059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E34AEA6-9C98-4181-84B5-CD59A5377686}"/>
                </a:ext>
              </a:extLst>
            </p:cNvPr>
            <p:cNvCxnSpPr>
              <a:stCxn id="389" idx="2"/>
              <a:endCxn id="411" idx="7"/>
            </p:cNvCxnSpPr>
            <p:nvPr/>
          </p:nvCxnSpPr>
          <p:spPr>
            <a:xfrm flipH="1" flipV="1">
              <a:off x="5081588" y="3183755"/>
              <a:ext cx="122103" cy="156711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79B48BA3-EEEB-42D4-9BC4-D8E9F1D942A2}"/>
                </a:ext>
              </a:extLst>
            </p:cNvPr>
            <p:cNvCxnSpPr>
              <a:cxnSpLocks/>
              <a:stCxn id="398" idx="3"/>
              <a:endCxn id="426" idx="0"/>
            </p:cNvCxnSpPr>
            <p:nvPr/>
          </p:nvCxnSpPr>
          <p:spPr>
            <a:xfrm flipH="1" flipV="1">
              <a:off x="5222107" y="3533619"/>
              <a:ext cx="147646" cy="458036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2A4554CB-9C04-4DEB-A3FB-A29BED527117}"/>
                </a:ext>
              </a:extLst>
            </p:cNvPr>
            <p:cNvCxnSpPr>
              <a:cxnSpLocks/>
              <a:stCxn id="438" idx="3"/>
              <a:endCxn id="383" idx="0"/>
            </p:cNvCxnSpPr>
            <p:nvPr/>
          </p:nvCxnSpPr>
          <p:spPr>
            <a:xfrm flipV="1">
              <a:off x="5803536" y="3520016"/>
              <a:ext cx="194146" cy="14908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4E41802-C399-402B-8AFB-B50395554267}"/>
                </a:ext>
              </a:extLst>
            </p:cNvPr>
            <p:cNvCxnSpPr>
              <a:stCxn id="390" idx="6"/>
              <a:endCxn id="437" idx="0"/>
            </p:cNvCxnSpPr>
            <p:nvPr/>
          </p:nvCxnSpPr>
          <p:spPr>
            <a:xfrm>
              <a:off x="5511493" y="3468569"/>
              <a:ext cx="107911" cy="932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A9E7206D-83A4-41B4-B238-796482AE2C57}"/>
                </a:ext>
              </a:extLst>
            </p:cNvPr>
            <p:cNvCxnSpPr>
              <a:stCxn id="436" idx="4"/>
              <a:endCxn id="405" idx="0"/>
            </p:cNvCxnSpPr>
            <p:nvPr/>
          </p:nvCxnSpPr>
          <p:spPr>
            <a:xfrm>
              <a:off x="5898301" y="3317997"/>
              <a:ext cx="73369" cy="12122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F497C7AD-5D08-4649-A705-8A64F231817E}"/>
                </a:ext>
              </a:extLst>
            </p:cNvPr>
            <p:cNvCxnSpPr>
              <a:stCxn id="390" idx="4"/>
              <a:endCxn id="395" idx="0"/>
            </p:cNvCxnSpPr>
            <p:nvPr/>
          </p:nvCxnSpPr>
          <p:spPr>
            <a:xfrm flipH="1">
              <a:off x="5467601" y="3515204"/>
              <a:ext cx="2377" cy="7719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7AE0A31-BFE2-426E-AEA1-8E31ECDF086E}"/>
                </a:ext>
              </a:extLst>
            </p:cNvPr>
            <p:cNvCxnSpPr>
              <a:stCxn id="438" idx="3"/>
              <a:endCxn id="434" idx="1"/>
            </p:cNvCxnSpPr>
            <p:nvPr/>
          </p:nvCxnSpPr>
          <p:spPr>
            <a:xfrm>
              <a:off x="5803536" y="3669100"/>
              <a:ext cx="187097" cy="55786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839EF6A-A02D-41AF-A138-FD77008D13AD}"/>
                </a:ext>
              </a:extLst>
            </p:cNvPr>
            <p:cNvCxnSpPr>
              <a:stCxn id="388" idx="0"/>
              <a:endCxn id="430" idx="0"/>
            </p:cNvCxnSpPr>
            <p:nvPr/>
          </p:nvCxnSpPr>
          <p:spPr>
            <a:xfrm flipV="1">
              <a:off x="5316077" y="3122917"/>
              <a:ext cx="29630" cy="44666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97698CBF-D70B-4799-A552-027E85F18821}"/>
                </a:ext>
              </a:extLst>
            </p:cNvPr>
            <p:cNvCxnSpPr>
              <a:cxnSpLocks/>
              <a:stCxn id="415" idx="0"/>
              <a:endCxn id="426" idx="5"/>
            </p:cNvCxnSpPr>
            <p:nvPr/>
          </p:nvCxnSpPr>
          <p:spPr>
            <a:xfrm flipV="1">
              <a:off x="5158592" y="3602550"/>
              <a:ext cx="88167" cy="135249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4DFEFBD-DFCB-4BBA-BBED-CD3A399C8E02}"/>
                </a:ext>
              </a:extLst>
            </p:cNvPr>
            <p:cNvCxnSpPr>
              <a:cxnSpLocks/>
              <a:stCxn id="414" idx="5"/>
              <a:endCxn id="422" idx="0"/>
            </p:cNvCxnSpPr>
            <p:nvPr/>
          </p:nvCxnSpPr>
          <p:spPr>
            <a:xfrm flipH="1">
              <a:off x="4929067" y="3964847"/>
              <a:ext cx="51741" cy="10676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" name="Picture 511">
            <a:extLst>
              <a:ext uri="{FF2B5EF4-FFF2-40B4-BE49-F238E27FC236}">
                <a16:creationId xmlns:a16="http://schemas.microsoft.com/office/drawing/2014/main" id="{2FA1CFC2-F434-4E4A-A74E-F7357234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86" y="2033048"/>
            <a:ext cx="3124712" cy="1566440"/>
          </a:xfrm>
          <a:prstGeom prst="rect">
            <a:avLst/>
          </a:prstGeom>
        </p:spPr>
      </p:pic>
      <p:sp>
        <p:nvSpPr>
          <p:cNvPr id="513" name="Left Brace 512">
            <a:extLst>
              <a:ext uri="{FF2B5EF4-FFF2-40B4-BE49-F238E27FC236}">
                <a16:creationId xmlns:a16="http://schemas.microsoft.com/office/drawing/2014/main" id="{516C5267-083C-4AB6-A0FD-73498BE96455}"/>
              </a:ext>
            </a:extLst>
          </p:cNvPr>
          <p:cNvSpPr/>
          <p:nvPr/>
        </p:nvSpPr>
        <p:spPr>
          <a:xfrm rot="5400000">
            <a:off x="5766378" y="-1837303"/>
            <a:ext cx="414324" cy="11489880"/>
          </a:xfrm>
          <a:prstGeom prst="leftBrace">
            <a:avLst>
              <a:gd name="adj1" fmla="val 8333"/>
              <a:gd name="adj2" fmla="val 53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A2B8A250-7D69-43E9-A96F-5876CC9930CD}"/>
              </a:ext>
            </a:extLst>
          </p:cNvPr>
          <p:cNvCxnSpPr>
            <a:stCxn id="154" idx="7"/>
          </p:cNvCxnSpPr>
          <p:nvPr/>
        </p:nvCxnSpPr>
        <p:spPr>
          <a:xfrm>
            <a:off x="2551417" y="4763084"/>
            <a:ext cx="648983" cy="2429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0D86E8AD-4FB1-432D-8B8C-FE2D06F0D24E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200400" y="5005993"/>
            <a:ext cx="628855" cy="211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4C5CA64D-EA0C-4911-A529-5F2315878A17}"/>
              </a:ext>
            </a:extLst>
          </p:cNvPr>
          <p:cNvCxnSpPr>
            <a:cxnSpLocks/>
            <a:stCxn id="30" idx="4"/>
          </p:cNvCxnSpPr>
          <p:nvPr/>
        </p:nvCxnSpPr>
        <p:spPr>
          <a:xfrm flipV="1">
            <a:off x="5605859" y="5225286"/>
            <a:ext cx="871141" cy="262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F84F9FA4-849D-4A53-9F08-E539E23F9AA3}"/>
              </a:ext>
            </a:extLst>
          </p:cNvPr>
          <p:cNvCxnSpPr>
            <a:cxnSpLocks/>
            <a:stCxn id="425" idx="4"/>
          </p:cNvCxnSpPr>
          <p:nvPr/>
        </p:nvCxnSpPr>
        <p:spPr>
          <a:xfrm flipH="1">
            <a:off x="6477000" y="5030655"/>
            <a:ext cx="868773" cy="2002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27CB23D7-41B8-4A82-9A3B-5215D159CFB7}"/>
              </a:ext>
            </a:extLst>
          </p:cNvPr>
          <p:cNvCxnSpPr>
            <a:cxnSpLocks/>
            <a:stCxn id="384" idx="6"/>
          </p:cNvCxnSpPr>
          <p:nvPr/>
        </p:nvCxnSpPr>
        <p:spPr>
          <a:xfrm flipV="1">
            <a:off x="8650574" y="4938618"/>
            <a:ext cx="493426" cy="1964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1A05B2F8-01F1-4707-A058-0B2D83483FEF}"/>
              </a:ext>
            </a:extLst>
          </p:cNvPr>
          <p:cNvCxnSpPr>
            <a:cxnSpLocks/>
            <a:stCxn id="252" idx="4"/>
          </p:cNvCxnSpPr>
          <p:nvPr/>
        </p:nvCxnSpPr>
        <p:spPr>
          <a:xfrm flipH="1">
            <a:off x="9144000" y="4910645"/>
            <a:ext cx="617084" cy="2797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024F0493-84F0-40FA-ACEB-4AF523875CD3}"/>
              </a:ext>
            </a:extLst>
          </p:cNvPr>
          <p:cNvSpPr txBox="1"/>
          <p:nvPr/>
        </p:nvSpPr>
        <p:spPr>
          <a:xfrm>
            <a:off x="1051681" y="542504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7F74D95B-CF09-4E3A-BD3B-1B59DF1D03EA}"/>
              </a:ext>
            </a:extLst>
          </p:cNvPr>
          <p:cNvSpPr txBox="1"/>
          <p:nvPr/>
        </p:nvSpPr>
        <p:spPr>
          <a:xfrm>
            <a:off x="4331463" y="644377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90DF8D88-9450-4F38-835B-3D56DD340387}"/>
              </a:ext>
            </a:extLst>
          </p:cNvPr>
          <p:cNvSpPr txBox="1"/>
          <p:nvPr/>
        </p:nvSpPr>
        <p:spPr>
          <a:xfrm>
            <a:off x="7442219" y="563551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9A2181C4-F984-4DAB-8952-F81EE5B09C89}"/>
              </a:ext>
            </a:extLst>
          </p:cNvPr>
          <p:cNvSpPr txBox="1"/>
          <p:nvPr/>
        </p:nvSpPr>
        <p:spPr>
          <a:xfrm>
            <a:off x="9803685" y="6002388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A072B2A1-B5A6-4CFF-9F78-E83ADDF028AF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2351630" y="4383459"/>
            <a:ext cx="2832025" cy="1310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4BD598D7-4923-4368-80D4-FAACC0E550DB}"/>
              </a:ext>
            </a:extLst>
          </p:cNvPr>
          <p:cNvCxnSpPr>
            <a:cxnSpLocks/>
            <a:stCxn id="411" idx="3"/>
          </p:cNvCxnSpPr>
          <p:nvPr/>
        </p:nvCxnSpPr>
        <p:spPr>
          <a:xfrm flipH="1" flipV="1">
            <a:off x="5165688" y="4514533"/>
            <a:ext cx="2217820" cy="126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97AEE7-A2D4-42C0-A122-A4F13BF7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6C4BA-45AD-4BEA-9CDA-A99D636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Entities Represented by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E70A-D676-4BE2-B4C3-15AE706ED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of application data are always labelled: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Protocol: IPv4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IP Address: 172.20.2.253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almost always grouped to describe an entity of interest or enable some process</a:t>
            </a:r>
          </a:p>
          <a:p>
            <a:pPr marL="457188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JSON person object  		IP Datagram Header</a:t>
            </a:r>
          </a:p>
          <a:p>
            <a:pPr marL="457188" lvl="1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42C8B-0918-49E7-9672-C0B8B579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32" y="4495714"/>
            <a:ext cx="2072820" cy="19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33E04D-BB0E-4E11-B393-06EDA176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20" y="4502380"/>
            <a:ext cx="3316511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123DD-C6F6-4BF6-84EC-2ECE6610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732CD-1DCC-4553-A1D5-6DA03B16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Entities Represented by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F27FB-1EEF-4B75-8ABC-86B8EA0D8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Labelling and grouping of data is often inadequate to classify composed entities of interest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packet transfer part of a denial-of-service attack?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build up of armored-vehicles part of an invasion?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this blood pressure reading signify heart disease?</a:t>
            </a:r>
          </a:p>
        </p:txBody>
      </p:sp>
    </p:spTree>
    <p:extLst>
      <p:ext uri="{BB962C8B-B14F-4D97-AF65-F5344CB8AC3E}">
        <p14:creationId xmlns:p14="http://schemas.microsoft.com/office/powerpoint/2010/main" val="32109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123DD-C6F6-4BF6-84EC-2ECE6610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732CD-1DCC-4553-A1D5-6DA03B16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Entities Represented by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F27FB-1EEF-4B75-8ABC-86B8EA0D8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standard means to support inferencing in ontologies -  creating a definition of necessary and sufficient conditions falls short of the need here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may always be incomplete so the inference may never be made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Adequate evidence for the inference may come too late for response</a:t>
            </a:r>
          </a:p>
        </p:txBody>
      </p:sp>
    </p:spTree>
    <p:extLst>
      <p:ext uri="{BB962C8B-B14F-4D97-AF65-F5344CB8AC3E}">
        <p14:creationId xmlns:p14="http://schemas.microsoft.com/office/powerpoint/2010/main" val="26419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Sensemaking and Process Specifications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Sensemaking is a process in which subject matter experts come to situational awareness from incomplete evidence utilizing the construct of a process specification* (a.k.a. expertise schema, pattern of life)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 specification is an information entity that is encoded in a SME’s understanding of the way an event typically unfolds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representation of the typical event includes observable entities known as indicators and can include entities that are correlated to but are not part of the event.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values of indicators as described by the process specification are the link to data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BB439-01BF-4F74-AC67-B2011B5A47E0}"/>
              </a:ext>
            </a:extLst>
          </p:cNvPr>
          <p:cNvSpPr txBox="1"/>
          <p:nvPr/>
        </p:nvSpPr>
        <p:spPr>
          <a:xfrm>
            <a:off x="271328" y="6606667"/>
            <a:ext cx="11649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Pirolli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Peter, and Stuart Card. "The sensemaking process and leverage points for analyst technology as identified through cognitive task analysis."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international conference on intelligence analysis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5. 2005.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782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 and Requirements of Modeling Process Specifications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 (realism) and OWL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Described with as much detail as actual entities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Easily distinguishable from actual entities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Easily comparable with actual entities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neutral</a:t>
            </a:r>
          </a:p>
        </p:txBody>
      </p:sp>
    </p:spTree>
    <p:extLst>
      <p:ext uri="{BB962C8B-B14F-4D97-AF65-F5344CB8AC3E}">
        <p14:creationId xmlns:p14="http://schemas.microsoft.com/office/powerpoint/2010/main" val="15805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Modal Entities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Modal Relation Ontology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object properties (relations) that are a one-to-one match to those in BFO and CCO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namespace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http://www.ontologyrepository.com/CommonCoreOntologies/Mid/ModalRelationOntology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Instances linked together using only modal relations signifies that the referent of the statement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8529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A58A2A-A820-4C25-8278-529C7B1FAA40}"/>
              </a:ext>
            </a:extLst>
          </p:cNvPr>
          <p:cNvSpPr/>
          <p:nvPr/>
        </p:nvSpPr>
        <p:spPr>
          <a:xfrm>
            <a:off x="9327134" y="2728148"/>
            <a:ext cx="1995486" cy="77897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Transmission Control Protocol PDU (a.k.a. Segment)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FC9218-5054-472A-BB6F-3476C8968733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 flipV="1">
            <a:off x="8151574" y="3117637"/>
            <a:ext cx="1175560" cy="832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82B914-2668-45C6-B550-14D4D5B02452}"/>
              </a:ext>
            </a:extLst>
          </p:cNvPr>
          <p:cNvSpPr txBox="1"/>
          <p:nvPr/>
        </p:nvSpPr>
        <p:spPr>
          <a:xfrm>
            <a:off x="6499525" y="2326960"/>
            <a:ext cx="8656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is input of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C6123-9F37-4306-9A54-A08EB02499E8}"/>
              </a:ext>
            </a:extLst>
          </p:cNvPr>
          <p:cNvSpPr/>
          <p:nvPr/>
        </p:nvSpPr>
        <p:spPr>
          <a:xfrm>
            <a:off x="6577245" y="2736475"/>
            <a:ext cx="1574329" cy="77897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Encapsulation Process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CC1A78-C9C8-40D0-A2C4-10FF78C907B7}"/>
              </a:ext>
            </a:extLst>
          </p:cNvPr>
          <p:cNvSpPr/>
          <p:nvPr/>
        </p:nvSpPr>
        <p:spPr>
          <a:xfrm>
            <a:off x="1143000" y="1440907"/>
            <a:ext cx="1626108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Port 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FA08F7-8FB2-4DAB-8E41-99298B424042}"/>
              </a:ext>
            </a:extLst>
          </p:cNvPr>
          <p:cNvSpPr/>
          <p:nvPr/>
        </p:nvSpPr>
        <p:spPr>
          <a:xfrm>
            <a:off x="3907888" y="1440907"/>
            <a:ext cx="1521149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Computer Program Execution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555C-9A7E-49B4-85BE-D61D202D23A4}"/>
              </a:ext>
            </a:extLst>
          </p:cNvPr>
          <p:cNvSpPr/>
          <p:nvPr/>
        </p:nvSpPr>
        <p:spPr>
          <a:xfrm>
            <a:off x="6382943" y="1440906"/>
            <a:ext cx="1965528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Digital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1B348B-AA10-410A-8FAB-E9B708DF587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769108" y="1822976"/>
            <a:ext cx="1138780" cy="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97FE56-567E-4EF3-93A0-78ABC64E8701}"/>
              </a:ext>
            </a:extLst>
          </p:cNvPr>
          <p:cNvSpPr txBox="1"/>
          <p:nvPr/>
        </p:nvSpPr>
        <p:spPr>
          <a:xfrm>
            <a:off x="2947911" y="1535057"/>
            <a:ext cx="7751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agent 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0AB873-3069-4BDF-8112-092D7E88058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429037" y="1822975"/>
            <a:ext cx="953906" cy="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9C3C97-7758-4CDF-A5E5-88F5D1025E35}"/>
              </a:ext>
            </a:extLst>
          </p:cNvPr>
          <p:cNvSpPr txBox="1"/>
          <p:nvPr/>
        </p:nvSpPr>
        <p:spPr>
          <a:xfrm>
            <a:off x="5405890" y="1537626"/>
            <a:ext cx="1002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output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E2484-1560-4E72-9B56-4D7F94D97D68}"/>
              </a:ext>
            </a:extLst>
          </p:cNvPr>
          <p:cNvSpPr txBox="1"/>
          <p:nvPr/>
        </p:nvSpPr>
        <p:spPr>
          <a:xfrm>
            <a:off x="8191919" y="2836349"/>
            <a:ext cx="1002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A08878-1669-43EA-A9C3-3ABB04867BB0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 flipH="1">
            <a:off x="7364410" y="2205043"/>
            <a:ext cx="1297" cy="531432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19DC5B-F3F1-4DEE-843D-292CA93A7814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 flipV="1">
            <a:off x="8153146" y="4527960"/>
            <a:ext cx="1253106" cy="4164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33065B7-2187-4AA5-8454-F2A3F953AEFB}"/>
              </a:ext>
            </a:extLst>
          </p:cNvPr>
          <p:cNvSpPr/>
          <p:nvPr/>
        </p:nvSpPr>
        <p:spPr>
          <a:xfrm>
            <a:off x="6578817" y="4142635"/>
            <a:ext cx="1574329" cy="77897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Encapsulation Process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F3594E-94F1-47F5-95B8-E7F81A1FC4FB}"/>
              </a:ext>
            </a:extLst>
          </p:cNvPr>
          <p:cNvSpPr txBox="1"/>
          <p:nvPr/>
        </p:nvSpPr>
        <p:spPr>
          <a:xfrm>
            <a:off x="8184064" y="4242509"/>
            <a:ext cx="1002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output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9D77D9-B54E-42F8-A8E1-147D63569A1D}"/>
              </a:ext>
            </a:extLst>
          </p:cNvPr>
          <p:cNvSpPr/>
          <p:nvPr/>
        </p:nvSpPr>
        <p:spPr>
          <a:xfrm>
            <a:off x="9406252" y="4145891"/>
            <a:ext cx="1521149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Internet Protocol PDU (a.k.a.  Datagram)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BDCF77-E7CE-4ECD-89BC-8E4810B5AAC6}"/>
              </a:ext>
            </a:extLst>
          </p:cNvPr>
          <p:cNvSpPr txBox="1"/>
          <p:nvPr/>
        </p:nvSpPr>
        <p:spPr>
          <a:xfrm>
            <a:off x="6548964" y="3683538"/>
            <a:ext cx="8656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is input 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5616AB-0ED8-43C5-81BA-155AA14AE050}"/>
              </a:ext>
            </a:extLst>
          </p:cNvPr>
          <p:cNvCxnSpPr>
            <a:cxnSpLocks/>
            <a:stCxn id="2" idx="3"/>
            <a:endCxn id="48" idx="7"/>
          </p:cNvCxnSpPr>
          <p:nvPr/>
        </p:nvCxnSpPr>
        <p:spPr>
          <a:xfrm flipH="1">
            <a:off x="7922591" y="3393046"/>
            <a:ext cx="1696775" cy="863668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BD550A-AD75-446A-B836-6540FC4AECA9}"/>
              </a:ext>
            </a:extLst>
          </p:cNvPr>
          <p:cNvCxnSpPr>
            <a:cxnSpLocks/>
            <a:stCxn id="63" idx="6"/>
            <a:endCxn id="73" idx="2"/>
          </p:cNvCxnSpPr>
          <p:nvPr/>
        </p:nvCxnSpPr>
        <p:spPr>
          <a:xfrm flipV="1">
            <a:off x="8164029" y="6074896"/>
            <a:ext cx="1162821" cy="1261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E4EEB98-AB02-472D-9F2E-8545BAC152B3}"/>
              </a:ext>
            </a:extLst>
          </p:cNvPr>
          <p:cNvSpPr/>
          <p:nvPr/>
        </p:nvSpPr>
        <p:spPr>
          <a:xfrm>
            <a:off x="6589700" y="5698023"/>
            <a:ext cx="1574329" cy="77897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Encapsulation Process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C102E7-C40D-44A3-96F2-81438DD11B60}"/>
              </a:ext>
            </a:extLst>
          </p:cNvPr>
          <p:cNvSpPr txBox="1"/>
          <p:nvPr/>
        </p:nvSpPr>
        <p:spPr>
          <a:xfrm>
            <a:off x="8232655" y="5797897"/>
            <a:ext cx="10021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output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E2AF68-B0E5-4C0D-B7DE-10847AC9E605}"/>
              </a:ext>
            </a:extLst>
          </p:cNvPr>
          <p:cNvSpPr txBox="1"/>
          <p:nvPr/>
        </p:nvSpPr>
        <p:spPr>
          <a:xfrm>
            <a:off x="6597555" y="5135227"/>
            <a:ext cx="8656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is input of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90178-C10B-40CD-853B-43C9B185CF0F}"/>
              </a:ext>
            </a:extLst>
          </p:cNvPr>
          <p:cNvCxnSpPr>
            <a:cxnSpLocks/>
            <a:stCxn id="54" idx="3"/>
            <a:endCxn id="63" idx="7"/>
          </p:cNvCxnSpPr>
          <p:nvPr/>
        </p:nvCxnSpPr>
        <p:spPr>
          <a:xfrm flipH="1">
            <a:off x="7933474" y="4798123"/>
            <a:ext cx="1695545" cy="1013979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34A1D42-9290-4797-9747-9DB3C27BCE64}"/>
              </a:ext>
            </a:extLst>
          </p:cNvPr>
          <p:cNvSpPr/>
          <p:nvPr/>
        </p:nvSpPr>
        <p:spPr>
          <a:xfrm>
            <a:off x="9326850" y="5692827"/>
            <a:ext cx="1521149" cy="76413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Link Layer PDU (a.k.a. Frame)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A35AB8-46B8-4529-B7F9-BE772E01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Port Scan - The Encapsulation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A0474B-C780-4256-B6EA-57E7342D87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80D0A58-59E2-4AAE-9200-1FFEA7170056}"/>
              </a:ext>
            </a:extLst>
          </p:cNvPr>
          <p:cNvSpPr/>
          <p:nvPr/>
        </p:nvSpPr>
        <p:spPr>
          <a:xfrm>
            <a:off x="3175567" y="3352395"/>
            <a:ext cx="1521149" cy="764137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Internet Protocol PDU (a.k.a.  Datagram)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31AACD-07B7-4521-9244-27619BD8603E}"/>
              </a:ext>
            </a:extLst>
          </p:cNvPr>
          <p:cNvSpPr/>
          <p:nvPr/>
        </p:nvSpPr>
        <p:spPr>
          <a:xfrm>
            <a:off x="1641197" y="1629170"/>
            <a:ext cx="1521149" cy="76413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 Link Layer PDU (a.k.a. Frame)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A08E35-527C-43CF-9453-3C251EB4C9CE}"/>
              </a:ext>
            </a:extLst>
          </p:cNvPr>
          <p:cNvSpPr/>
          <p:nvPr/>
        </p:nvSpPr>
        <p:spPr>
          <a:xfrm>
            <a:off x="1411350" y="5088423"/>
            <a:ext cx="1995486" cy="778977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Transmission Control Protocol PDU (a.k.a. Segment)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526FB-6BB4-45F7-8CF4-8674930CEDE1}"/>
              </a:ext>
            </a:extLst>
          </p:cNvPr>
          <p:cNvSpPr/>
          <p:nvPr/>
        </p:nvSpPr>
        <p:spPr>
          <a:xfrm>
            <a:off x="5539920" y="1360230"/>
            <a:ext cx="1189254" cy="57704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Frame Header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B4310B-FCFE-4E32-A2FB-881FBF75875F}"/>
              </a:ext>
            </a:extLst>
          </p:cNvPr>
          <p:cNvSpPr/>
          <p:nvPr/>
        </p:nvSpPr>
        <p:spPr>
          <a:xfrm>
            <a:off x="5539920" y="2236414"/>
            <a:ext cx="1189254" cy="57704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Frame Trailer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02FCB1-8028-4EF4-8A4D-A7C535FFB844}"/>
              </a:ext>
            </a:extLst>
          </p:cNvPr>
          <p:cNvSpPr/>
          <p:nvPr/>
        </p:nvSpPr>
        <p:spPr>
          <a:xfrm>
            <a:off x="5513113" y="3453454"/>
            <a:ext cx="1272619" cy="577043"/>
          </a:xfrm>
          <a:prstGeom prst="ellipse">
            <a:avLst/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Datagram Header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DC0AE-2250-425E-AF34-7D6C71C3D4C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162346" y="1648752"/>
            <a:ext cx="2377574" cy="36248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D206E7-C727-4CF0-A2AF-4D91C1C043A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162346" y="2011239"/>
            <a:ext cx="2377574" cy="51369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CDFA6-6EC2-459E-9E4C-A33771A0C003}"/>
              </a:ext>
            </a:extLst>
          </p:cNvPr>
          <p:cNvCxnSpPr>
            <a:cxnSpLocks/>
            <a:stCxn id="10" idx="4"/>
            <a:endCxn id="9" idx="2"/>
          </p:cNvCxnSpPr>
          <p:nvPr/>
        </p:nvCxnSpPr>
        <p:spPr>
          <a:xfrm>
            <a:off x="2401772" y="2393307"/>
            <a:ext cx="773795" cy="134115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00D5C8-1908-4BC4-83D1-9D422BD99E01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96716" y="3734464"/>
            <a:ext cx="816397" cy="7512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C49EC3-E8E8-4AE1-A8AE-0DEA56D44A3E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401772" y="2393307"/>
            <a:ext cx="7321" cy="2695116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F9D93-A657-4E71-BEE0-F11D6BBED99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3406836" y="5477912"/>
            <a:ext cx="2157368" cy="110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7275E76-364A-4F4B-890D-14B5778238F6}"/>
              </a:ext>
            </a:extLst>
          </p:cNvPr>
          <p:cNvSpPr txBox="1"/>
          <p:nvPr/>
        </p:nvSpPr>
        <p:spPr>
          <a:xfrm>
            <a:off x="7952132" y="4903619"/>
            <a:ext cx="3892412" cy="1954381"/>
          </a:xfrm>
          <a:prstGeom prst="rect">
            <a:avLst/>
          </a:prstGeom>
          <a:noFill/>
          <a:ln>
            <a:solidFill>
              <a:srgbClr val="002E5F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Source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Destination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Acknowledgment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Data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TCP Flags (9) NS, CWR, ECE, URG, ACK, PSH, RST, SYN=1, 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Urgent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Options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9FEA56-398F-4B64-A0CA-3124DDE23200}"/>
              </a:ext>
            </a:extLst>
          </p:cNvPr>
          <p:cNvCxnSpPr>
            <a:cxnSpLocks/>
          </p:cNvCxnSpPr>
          <p:nvPr/>
        </p:nvCxnSpPr>
        <p:spPr>
          <a:xfrm flipV="1">
            <a:off x="6980441" y="5030624"/>
            <a:ext cx="971691" cy="2037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9B7176-21F4-4261-B052-FA0FFDA66C1F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729174" y="1648752"/>
            <a:ext cx="1208715" cy="0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FD0E8C-04DB-4B61-A00A-468ABA02246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785732" y="3741975"/>
            <a:ext cx="1159462" cy="1"/>
          </a:xfrm>
          <a:prstGeom prst="straightConnector1">
            <a:avLst/>
          </a:prstGeom>
          <a:ln>
            <a:solidFill>
              <a:srgbClr val="002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987C8E3-C715-42F5-AB01-C07728FECAA9}"/>
              </a:ext>
            </a:extLst>
          </p:cNvPr>
          <p:cNvSpPr txBox="1"/>
          <p:nvPr/>
        </p:nvSpPr>
        <p:spPr>
          <a:xfrm>
            <a:off x="7945194" y="2502541"/>
            <a:ext cx="4121641" cy="2292935"/>
          </a:xfrm>
          <a:prstGeom prst="rect">
            <a:avLst/>
          </a:prstGeom>
          <a:noFill/>
          <a:ln>
            <a:solidFill>
              <a:srgbClr val="002E5F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Type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IP Flags (3) RESERVED, DO NOT FRAGMENT, MORE 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Fragment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Time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Header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Source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Destination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BC2152-9C3F-4941-9BBC-EB269C9950AE}"/>
              </a:ext>
            </a:extLst>
          </p:cNvPr>
          <p:cNvSpPr txBox="1"/>
          <p:nvPr/>
        </p:nvSpPr>
        <p:spPr>
          <a:xfrm>
            <a:off x="7947315" y="1271081"/>
            <a:ext cx="1930337" cy="938719"/>
          </a:xfrm>
          <a:prstGeom prst="rect">
            <a:avLst/>
          </a:prstGeom>
          <a:noFill/>
          <a:ln>
            <a:solidFill>
              <a:srgbClr val="002E5F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Destination 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Source 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Ether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E5F"/>
                </a:solidFill>
              </a:rPr>
              <a:t>Frame Check Sequence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2E34EB-DA4F-42F5-B6F7-35D40C7AB0B8}"/>
              </a:ext>
            </a:extLst>
          </p:cNvPr>
          <p:cNvSpPr txBox="1"/>
          <p:nvPr/>
        </p:nvSpPr>
        <p:spPr>
          <a:xfrm>
            <a:off x="4485649" y="1401914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B55C6-E3B8-464E-AABC-4DBF43EBB109}"/>
              </a:ext>
            </a:extLst>
          </p:cNvPr>
          <p:cNvSpPr txBox="1"/>
          <p:nvPr/>
        </p:nvSpPr>
        <p:spPr>
          <a:xfrm>
            <a:off x="6906791" y="1399401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90302-260A-4FC8-B879-6BC3BC4415DF}"/>
              </a:ext>
            </a:extLst>
          </p:cNvPr>
          <p:cNvSpPr txBox="1"/>
          <p:nvPr/>
        </p:nvSpPr>
        <p:spPr>
          <a:xfrm>
            <a:off x="4495800" y="2438400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FF91C8-CA42-47A0-92C2-356B0A463FF0}"/>
              </a:ext>
            </a:extLst>
          </p:cNvPr>
          <p:cNvSpPr txBox="1"/>
          <p:nvPr/>
        </p:nvSpPr>
        <p:spPr>
          <a:xfrm>
            <a:off x="2555817" y="4661402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1FA83E-BABA-49CC-A651-CA57359702CC}"/>
              </a:ext>
            </a:extLst>
          </p:cNvPr>
          <p:cNvSpPr txBox="1"/>
          <p:nvPr/>
        </p:nvSpPr>
        <p:spPr>
          <a:xfrm>
            <a:off x="2764489" y="2844473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CD64B-88A8-42E3-91C4-3F5BEB59795A}"/>
              </a:ext>
            </a:extLst>
          </p:cNvPr>
          <p:cNvSpPr txBox="1"/>
          <p:nvPr/>
        </p:nvSpPr>
        <p:spPr>
          <a:xfrm>
            <a:off x="4752641" y="3486472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ED3576-DB24-43A6-A746-C67EB087FB75}"/>
              </a:ext>
            </a:extLst>
          </p:cNvPr>
          <p:cNvSpPr txBox="1"/>
          <p:nvPr/>
        </p:nvSpPr>
        <p:spPr>
          <a:xfrm>
            <a:off x="6967940" y="3429000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E218D-7C3E-44DF-8F45-5C9CB1AB6690}"/>
              </a:ext>
            </a:extLst>
          </p:cNvPr>
          <p:cNvSpPr txBox="1"/>
          <p:nvPr/>
        </p:nvSpPr>
        <p:spPr>
          <a:xfrm>
            <a:off x="4460401" y="5268136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6D225-6E74-46A5-8646-71D944CAD351}"/>
              </a:ext>
            </a:extLst>
          </p:cNvPr>
          <p:cNvSpPr txBox="1"/>
          <p:nvPr/>
        </p:nvSpPr>
        <p:spPr>
          <a:xfrm>
            <a:off x="6984748" y="4795476"/>
            <a:ext cx="86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E5F"/>
                </a:solidFill>
              </a:rPr>
              <a:t> has part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4C03871C-D6E2-4257-8777-791B65B5C16F}"/>
              </a:ext>
            </a:extLst>
          </p:cNvPr>
          <p:cNvSpPr/>
          <p:nvPr/>
        </p:nvSpPr>
        <p:spPr>
          <a:xfrm>
            <a:off x="4485649" y="5860692"/>
            <a:ext cx="1589801" cy="839672"/>
          </a:xfrm>
          <a:prstGeom prst="borderCallout1">
            <a:avLst>
              <a:gd name="adj1" fmla="val 8302"/>
              <a:gd name="adj2" fmla="val 104667"/>
              <a:gd name="adj3" fmla="val -78833"/>
              <a:gd name="adj4" fmla="val 218006"/>
            </a:avLst>
          </a:prstGeom>
          <a:noFill/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Elements used in detection are Source IP, Destination IP and Destination Port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D9FB75-8457-424F-AF84-534182C2851A}"/>
              </a:ext>
            </a:extLst>
          </p:cNvPr>
          <p:cNvCxnSpPr/>
          <p:nvPr/>
        </p:nvCxnSpPr>
        <p:spPr>
          <a:xfrm flipV="1">
            <a:off x="6096000" y="4361739"/>
            <a:ext cx="1856132" cy="1563624"/>
          </a:xfrm>
          <a:prstGeom prst="line">
            <a:avLst/>
          </a:prstGeom>
          <a:ln>
            <a:solidFill>
              <a:srgbClr val="002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652ED4-2987-458E-AD9E-C3441CB6025F}"/>
              </a:ext>
            </a:extLst>
          </p:cNvPr>
          <p:cNvCxnSpPr>
            <a:cxnSpLocks/>
          </p:cNvCxnSpPr>
          <p:nvPr/>
        </p:nvCxnSpPr>
        <p:spPr>
          <a:xfrm flipV="1">
            <a:off x="6116552" y="4133139"/>
            <a:ext cx="1835580" cy="1792224"/>
          </a:xfrm>
          <a:prstGeom prst="line">
            <a:avLst/>
          </a:prstGeom>
          <a:ln>
            <a:solidFill>
              <a:srgbClr val="002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B8DD728C-1C90-4668-8D07-980F0656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Port Scan - The TCP/IP Information Stack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A59AF1-6A9B-42A5-8725-BFD7068D164B}"/>
              </a:ext>
            </a:extLst>
          </p:cNvPr>
          <p:cNvSpPr/>
          <p:nvPr/>
        </p:nvSpPr>
        <p:spPr>
          <a:xfrm>
            <a:off x="5564204" y="5190490"/>
            <a:ext cx="1416237" cy="577043"/>
          </a:xfrm>
          <a:prstGeom prst="ellipse">
            <a:avLst/>
          </a:prstGeom>
          <a:solidFill>
            <a:schemeClr val="bg1"/>
          </a:solidFill>
          <a:ln>
            <a:solidFill>
              <a:srgbClr val="0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E5F"/>
                </a:solidFill>
              </a:rPr>
              <a:t>Segment  Header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4BFB5C-9598-4A2C-93C6-24C751FCF4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D2E388-B068-4E60-AE3C-FAF10A56C7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7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rint Corporate PowerPoint Template.potx" id="{9B027D4D-281B-4BE6-AA7F-97B61B1F3AEE}" vid="{FEA532C3-195C-45F0-B032-3FC166C5A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78E9516EDDE049BC3E84C39EBCA895" ma:contentTypeVersion="3" ma:contentTypeDescription="Create a new document." ma:contentTypeScope="" ma:versionID="fd0ec570f654601a15588507e76f46bb">
  <xsd:schema xmlns:xsd="http://www.w3.org/2001/XMLSchema" xmlns:p="http://schemas.microsoft.com/office/2006/metadata/properties" targetNamespace="http://schemas.microsoft.com/office/2006/metadata/properties" ma:root="true" ma:fieldsID="c906ea9a2be769139a0f8a15213f71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00A4FE-F3BC-4D80-A2E3-C6C0179C226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42787C-4BBF-45DA-892F-482CA32422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D458F08-8A97-48F1-95CE-08CAC8F497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CUBRC Powerpoint Template</Template>
  <TotalTime>4275</TotalTime>
  <Words>971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Office Theme</vt:lpstr>
      <vt:lpstr>Labelling Cyber Data with the CCO</vt:lpstr>
      <vt:lpstr>Classifying Entities Represented by Data</vt:lpstr>
      <vt:lpstr>Classifying Entities Represented by Data</vt:lpstr>
      <vt:lpstr>Classifying Entities Represented by Data</vt:lpstr>
      <vt:lpstr>Sensemaking and Process Specifications</vt:lpstr>
      <vt:lpstr>Constraints and Requirements of Modeling Process Specifications</vt:lpstr>
      <vt:lpstr>Representation of Modal Entities</vt:lpstr>
      <vt:lpstr>Example: Port Scan - The Encapsulation Process</vt:lpstr>
      <vt:lpstr>Example Port Scan - The TCP/IP Information Stack</vt:lpstr>
      <vt:lpstr>Example: Port Scan - The SYN Packet Transfers</vt:lpstr>
      <vt:lpstr>The Port Scan Process Specification</vt:lpstr>
      <vt:lpstr>Miscellany on the Current State of Practice</vt:lpstr>
      <vt:lpstr>Advantages of a Single Ontological Framework</vt:lpstr>
    </vt:vector>
  </TitlesOfParts>
  <Company>CUBRC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Here.</dc:title>
  <dc:creator>Michael D. Moskal</dc:creator>
  <cp:lastModifiedBy>Ron Rudnicki</cp:lastModifiedBy>
  <cp:revision>336</cp:revision>
  <cp:lastPrinted>2014-01-08T17:54:19Z</cp:lastPrinted>
  <dcterms:created xsi:type="dcterms:W3CDTF">2014-02-19T22:19:29Z</dcterms:created>
  <dcterms:modified xsi:type="dcterms:W3CDTF">2021-05-04T16:32:25Z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0x0101005878E9516EDDE049BC3E84C39EBCA895</vt:lpwstr>
  </property>
</Properties>
</file>