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6"/>
  </p:notesMasterIdLst>
  <p:sldIdLst>
    <p:sldId id="257" r:id="rId5"/>
    <p:sldId id="2113417842" r:id="rId6"/>
    <p:sldId id="2113417875" r:id="rId7"/>
    <p:sldId id="2113417853" r:id="rId8"/>
    <p:sldId id="2113417865" r:id="rId9"/>
    <p:sldId id="2113417874" r:id="rId10"/>
    <p:sldId id="2113417866" r:id="rId11"/>
    <p:sldId id="2113417877" r:id="rId12"/>
    <p:sldId id="2113417863" r:id="rId13"/>
    <p:sldId id="2113417864" r:id="rId14"/>
    <p:sldId id="21134178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BF2DD-5940-4049-9722-45DEC1B656E5}">
          <p14:sldIdLst/>
        </p14:section>
        <p14:section name="Untitled Section" id="{B77E1F6B-7119-E047-AFA9-863B88651495}">
          <p14:sldIdLst>
            <p14:sldId id="257"/>
            <p14:sldId id="2113417842"/>
            <p14:sldId id="2113417875"/>
            <p14:sldId id="2113417853"/>
            <p14:sldId id="2113417865"/>
            <p14:sldId id="2113417874"/>
            <p14:sldId id="2113417866"/>
            <p14:sldId id="2113417877"/>
            <p14:sldId id="2113417863"/>
            <p14:sldId id="2113417864"/>
            <p14:sldId id="2113417872"/>
          </p14:sldIdLst>
        </p14:section>
        <p14:section name="Backup" id="{4746485D-9A0F-4B46-9A1A-0449B78B6A1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5"/>
    <p:restoredTop sz="93299"/>
  </p:normalViewPr>
  <p:slideViewPr>
    <p:cSldViewPr snapToGrid="0" snapToObjects="1">
      <p:cViewPr varScale="1">
        <p:scale>
          <a:sx n="143" d="100"/>
          <a:sy n="143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FA305-8FC5-4033-B242-67C147E49E5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42C3C4-5916-6445-8A1E-B2017EAB1042}">
      <dgm:prSet/>
      <dgm:spPr/>
      <dgm:t>
        <a:bodyPr/>
        <a:lstStyle/>
        <a:p>
          <a:r>
            <a:rPr lang="en-US" dirty="0"/>
            <a:t>See</a:t>
          </a:r>
        </a:p>
      </dgm:t>
    </dgm:pt>
    <dgm:pt modelId="{B5E60B18-151E-BF4C-927B-E3A7574F14B0}" type="parTrans" cxnId="{9AEE3877-C78E-124A-B493-5DD1C45E9FC2}">
      <dgm:prSet/>
      <dgm:spPr/>
      <dgm:t>
        <a:bodyPr/>
        <a:lstStyle/>
        <a:p>
          <a:endParaRPr lang="en-US"/>
        </a:p>
      </dgm:t>
    </dgm:pt>
    <dgm:pt modelId="{E16F3694-3CCF-C945-B217-6FEFCA19A977}" type="sibTrans" cxnId="{9AEE3877-C78E-124A-B493-5DD1C45E9FC2}">
      <dgm:prSet/>
      <dgm:spPr/>
      <dgm:t>
        <a:bodyPr/>
        <a:lstStyle/>
        <a:p>
          <a:endParaRPr lang="en-US"/>
        </a:p>
      </dgm:t>
    </dgm:pt>
    <dgm:pt modelId="{098557DC-62CC-A444-BB30-DC7CCB21FC1D}">
      <dgm:prSet/>
      <dgm:spPr/>
      <dgm:t>
        <a:bodyPr/>
        <a:lstStyle/>
        <a:p>
          <a:r>
            <a:rPr lang="en-US" dirty="0"/>
            <a:t>Notifications</a:t>
          </a:r>
        </a:p>
      </dgm:t>
    </dgm:pt>
    <dgm:pt modelId="{A8E2B813-6CC2-1043-841E-4710144E7D2E}" type="parTrans" cxnId="{79C8B612-804C-CC49-ABC9-7119B435B420}">
      <dgm:prSet/>
      <dgm:spPr/>
      <dgm:t>
        <a:bodyPr/>
        <a:lstStyle/>
        <a:p>
          <a:endParaRPr lang="en-US"/>
        </a:p>
      </dgm:t>
    </dgm:pt>
    <dgm:pt modelId="{48C215BD-AC16-E74B-9C7A-B9462FE03218}" type="sibTrans" cxnId="{79C8B612-804C-CC49-ABC9-7119B435B420}">
      <dgm:prSet/>
      <dgm:spPr/>
      <dgm:t>
        <a:bodyPr/>
        <a:lstStyle/>
        <a:p>
          <a:endParaRPr lang="en-US"/>
        </a:p>
      </dgm:t>
    </dgm:pt>
    <dgm:pt modelId="{0D7D3A16-F48F-8543-B044-5997A564EEBC}">
      <dgm:prSet/>
      <dgm:spPr/>
      <dgm:t>
        <a:bodyPr/>
        <a:lstStyle/>
        <a:p>
          <a:r>
            <a:rPr lang="en-US" dirty="0"/>
            <a:t>Events</a:t>
          </a:r>
        </a:p>
      </dgm:t>
    </dgm:pt>
    <dgm:pt modelId="{A75F398D-9200-9146-9F90-593DDA29FCEF}" type="parTrans" cxnId="{1FB12E5F-B7CA-6B49-A310-D1DFD56A9064}">
      <dgm:prSet/>
      <dgm:spPr/>
      <dgm:t>
        <a:bodyPr/>
        <a:lstStyle/>
        <a:p>
          <a:endParaRPr lang="en-US"/>
        </a:p>
      </dgm:t>
    </dgm:pt>
    <dgm:pt modelId="{AA68BB8C-E512-884C-89AF-64D7666AF91F}" type="sibTrans" cxnId="{1FB12E5F-B7CA-6B49-A310-D1DFD56A9064}">
      <dgm:prSet/>
      <dgm:spPr/>
      <dgm:t>
        <a:bodyPr/>
        <a:lstStyle/>
        <a:p>
          <a:endParaRPr lang="en-US"/>
        </a:p>
      </dgm:t>
    </dgm:pt>
    <dgm:pt modelId="{EE97EF71-E72C-6646-B442-23ADF47661C5}">
      <dgm:prSet/>
      <dgm:spPr/>
      <dgm:t>
        <a:bodyPr/>
        <a:lstStyle/>
        <a:p>
          <a:r>
            <a:rPr lang="en-US" dirty="0"/>
            <a:t>Telemetry</a:t>
          </a:r>
        </a:p>
      </dgm:t>
    </dgm:pt>
    <dgm:pt modelId="{1F71E605-EC84-C648-85E0-C34F5489AC68}" type="parTrans" cxnId="{531DB543-B441-F04A-ABC1-6D2F51FF9D37}">
      <dgm:prSet/>
      <dgm:spPr/>
      <dgm:t>
        <a:bodyPr/>
        <a:lstStyle/>
        <a:p>
          <a:endParaRPr lang="en-US"/>
        </a:p>
      </dgm:t>
    </dgm:pt>
    <dgm:pt modelId="{CAA26C40-C421-0B4F-94D8-EDD26DF7FB11}" type="sibTrans" cxnId="{531DB543-B441-F04A-ABC1-6D2F51FF9D37}">
      <dgm:prSet/>
      <dgm:spPr/>
      <dgm:t>
        <a:bodyPr/>
        <a:lstStyle/>
        <a:p>
          <a:endParaRPr lang="en-US"/>
        </a:p>
      </dgm:t>
    </dgm:pt>
    <dgm:pt modelId="{6749E9EF-7BAC-8B41-AF29-96FBB68A8048}">
      <dgm:prSet/>
      <dgm:spPr/>
      <dgm:t>
        <a:bodyPr/>
        <a:lstStyle/>
        <a:p>
          <a:r>
            <a:rPr lang="en-US" dirty="0"/>
            <a:t>Logs</a:t>
          </a:r>
        </a:p>
      </dgm:t>
    </dgm:pt>
    <dgm:pt modelId="{23EF14CB-461F-FC45-AEE3-C3A6942BC9AB}" type="parTrans" cxnId="{DBFB096A-B8CF-CB42-8563-0BD26A2DFCA4}">
      <dgm:prSet/>
      <dgm:spPr/>
      <dgm:t>
        <a:bodyPr/>
        <a:lstStyle/>
        <a:p>
          <a:endParaRPr lang="en-US"/>
        </a:p>
      </dgm:t>
    </dgm:pt>
    <dgm:pt modelId="{C4C6548B-9CE3-0D42-A7EA-A8A9432DF6B1}" type="sibTrans" cxnId="{DBFB096A-B8CF-CB42-8563-0BD26A2DFCA4}">
      <dgm:prSet/>
      <dgm:spPr/>
      <dgm:t>
        <a:bodyPr/>
        <a:lstStyle/>
        <a:p>
          <a:endParaRPr lang="en-US"/>
        </a:p>
      </dgm:t>
    </dgm:pt>
    <dgm:pt modelId="{ABAB55C3-F4BD-1C4B-8AFE-B86640AC17FD}">
      <dgm:prSet/>
      <dgm:spPr/>
      <dgm:t>
        <a:bodyPr/>
        <a:lstStyle/>
        <a:p>
          <a:r>
            <a:rPr lang="en-US" dirty="0"/>
            <a:t>Behaviors</a:t>
          </a:r>
        </a:p>
      </dgm:t>
    </dgm:pt>
    <dgm:pt modelId="{04727417-07D4-5149-884A-3038CFED8B6A}" type="parTrans" cxnId="{64E27114-83F5-E74B-AEEB-8ECEF48B37DF}">
      <dgm:prSet/>
      <dgm:spPr/>
      <dgm:t>
        <a:bodyPr/>
        <a:lstStyle/>
        <a:p>
          <a:endParaRPr lang="en-US"/>
        </a:p>
      </dgm:t>
    </dgm:pt>
    <dgm:pt modelId="{1665B218-ECA1-4645-B320-2A3C7B90D18D}" type="sibTrans" cxnId="{64E27114-83F5-E74B-AEEB-8ECEF48B37DF}">
      <dgm:prSet/>
      <dgm:spPr/>
      <dgm:t>
        <a:bodyPr/>
        <a:lstStyle/>
        <a:p>
          <a:endParaRPr lang="en-US"/>
        </a:p>
      </dgm:t>
    </dgm:pt>
    <dgm:pt modelId="{2F3394F9-21C3-6C4F-81A0-8714827A9EDA}">
      <dgm:prSet/>
      <dgm:spPr/>
      <dgm:t>
        <a:bodyPr/>
        <a:lstStyle/>
        <a:p>
          <a:r>
            <a:rPr lang="en-US" dirty="0"/>
            <a:t>Know</a:t>
          </a:r>
        </a:p>
      </dgm:t>
    </dgm:pt>
    <dgm:pt modelId="{168C8429-B9CC-BD44-A976-7DA62862F77F}" type="parTrans" cxnId="{1C6C71DC-0CC4-C34A-A6CB-9F19D3B493EC}">
      <dgm:prSet/>
      <dgm:spPr/>
      <dgm:t>
        <a:bodyPr/>
        <a:lstStyle/>
        <a:p>
          <a:endParaRPr lang="en-US"/>
        </a:p>
      </dgm:t>
    </dgm:pt>
    <dgm:pt modelId="{50293D68-498C-474A-8160-4227B16450A3}" type="sibTrans" cxnId="{1C6C71DC-0CC4-C34A-A6CB-9F19D3B493EC}">
      <dgm:prSet/>
      <dgm:spPr/>
      <dgm:t>
        <a:bodyPr/>
        <a:lstStyle/>
        <a:p>
          <a:endParaRPr lang="en-US"/>
        </a:p>
      </dgm:t>
    </dgm:pt>
    <dgm:pt modelId="{3487A236-1A96-DB4A-B67B-5088EA4C2D5C}">
      <dgm:prSet/>
      <dgm:spPr/>
      <dgm:t>
        <a:bodyPr/>
        <a:lstStyle/>
        <a:p>
          <a:r>
            <a:rPr lang="en-US" dirty="0"/>
            <a:t>Detections</a:t>
          </a:r>
        </a:p>
      </dgm:t>
    </dgm:pt>
    <dgm:pt modelId="{7A681A15-9A9E-5A48-94EC-7702F1249D73}" type="parTrans" cxnId="{5A46ADD2-73CD-E240-9ED8-FCACA806F8B5}">
      <dgm:prSet/>
      <dgm:spPr/>
      <dgm:t>
        <a:bodyPr/>
        <a:lstStyle/>
        <a:p>
          <a:endParaRPr lang="en-US"/>
        </a:p>
      </dgm:t>
    </dgm:pt>
    <dgm:pt modelId="{2608E60C-EFF9-2B42-A028-805A54FB8DD0}" type="sibTrans" cxnId="{5A46ADD2-73CD-E240-9ED8-FCACA806F8B5}">
      <dgm:prSet/>
      <dgm:spPr/>
      <dgm:t>
        <a:bodyPr/>
        <a:lstStyle/>
        <a:p>
          <a:endParaRPr lang="en-US"/>
        </a:p>
      </dgm:t>
    </dgm:pt>
    <dgm:pt modelId="{6F9E6385-E1C3-3846-89C6-B10A00B5D14B}">
      <dgm:prSet/>
      <dgm:spPr/>
      <dgm:t>
        <a:bodyPr/>
        <a:lstStyle/>
        <a:p>
          <a:r>
            <a:rPr lang="en-US" dirty="0"/>
            <a:t>Reputation</a:t>
          </a:r>
        </a:p>
      </dgm:t>
    </dgm:pt>
    <dgm:pt modelId="{0A21CE1D-DEAF-814B-8BC2-F1ED70A57658}" type="parTrans" cxnId="{1F7AC8B9-2F95-9B4E-80D7-ACDB1A3C6F7E}">
      <dgm:prSet/>
      <dgm:spPr/>
      <dgm:t>
        <a:bodyPr/>
        <a:lstStyle/>
        <a:p>
          <a:endParaRPr lang="en-US"/>
        </a:p>
      </dgm:t>
    </dgm:pt>
    <dgm:pt modelId="{58D7643E-D38F-0D44-87C9-75225E3F6EC7}" type="sibTrans" cxnId="{1F7AC8B9-2F95-9B4E-80D7-ACDB1A3C6F7E}">
      <dgm:prSet/>
      <dgm:spPr/>
      <dgm:t>
        <a:bodyPr/>
        <a:lstStyle/>
        <a:p>
          <a:endParaRPr lang="en-US"/>
        </a:p>
      </dgm:t>
    </dgm:pt>
    <dgm:pt modelId="{C6F89ABC-7578-7F4A-9094-CAA7131C08B3}">
      <dgm:prSet/>
      <dgm:spPr/>
      <dgm:t>
        <a:bodyPr/>
        <a:lstStyle/>
        <a:p>
          <a:r>
            <a:rPr lang="en-US" dirty="0"/>
            <a:t>Posture</a:t>
          </a:r>
        </a:p>
      </dgm:t>
    </dgm:pt>
    <dgm:pt modelId="{38D2EF71-D9E6-664D-B99A-1135157E572F}" type="parTrans" cxnId="{8B2C89ED-2C1C-ED47-9B09-AD9E261362BC}">
      <dgm:prSet/>
      <dgm:spPr/>
      <dgm:t>
        <a:bodyPr/>
        <a:lstStyle/>
        <a:p>
          <a:endParaRPr lang="en-US"/>
        </a:p>
      </dgm:t>
    </dgm:pt>
    <dgm:pt modelId="{88709EF2-C41A-5F41-A4B8-6D3ECB176A15}" type="sibTrans" cxnId="{8B2C89ED-2C1C-ED47-9B09-AD9E261362BC}">
      <dgm:prSet/>
      <dgm:spPr/>
      <dgm:t>
        <a:bodyPr/>
        <a:lstStyle/>
        <a:p>
          <a:endParaRPr lang="en-US"/>
        </a:p>
      </dgm:t>
    </dgm:pt>
    <dgm:pt modelId="{D1FEA2E3-C890-3147-BDE6-27026EBD8113}">
      <dgm:prSet/>
      <dgm:spPr/>
      <dgm:t>
        <a:bodyPr/>
        <a:lstStyle/>
        <a:p>
          <a:r>
            <a:rPr lang="en-US" dirty="0"/>
            <a:t>Configuration/Policy</a:t>
          </a:r>
        </a:p>
      </dgm:t>
    </dgm:pt>
    <dgm:pt modelId="{BA5098DF-C42B-6145-B58E-A82FAD470C86}" type="parTrans" cxnId="{80F05497-E76B-684B-B9F5-B0A9B30F6932}">
      <dgm:prSet/>
      <dgm:spPr/>
      <dgm:t>
        <a:bodyPr/>
        <a:lstStyle/>
        <a:p>
          <a:endParaRPr lang="en-US"/>
        </a:p>
      </dgm:t>
    </dgm:pt>
    <dgm:pt modelId="{C7079388-0949-D744-88CF-89423C429652}" type="sibTrans" cxnId="{80F05497-E76B-684B-B9F5-B0A9B30F6932}">
      <dgm:prSet/>
      <dgm:spPr/>
      <dgm:t>
        <a:bodyPr/>
        <a:lstStyle/>
        <a:p>
          <a:endParaRPr lang="en-US"/>
        </a:p>
      </dgm:t>
    </dgm:pt>
    <dgm:pt modelId="{07E95B8B-D3F3-A647-8C38-7681181038A0}">
      <dgm:prSet/>
      <dgm:spPr/>
      <dgm:t>
        <a:bodyPr/>
        <a:lstStyle/>
        <a:p>
          <a:r>
            <a:rPr lang="en-US" dirty="0"/>
            <a:t>Do</a:t>
          </a:r>
        </a:p>
      </dgm:t>
    </dgm:pt>
    <dgm:pt modelId="{24D221B9-04D8-F144-AEC3-6641F096E502}" type="parTrans" cxnId="{22967811-B6C8-CB4F-AE46-447CFBA722C1}">
      <dgm:prSet/>
      <dgm:spPr/>
      <dgm:t>
        <a:bodyPr/>
        <a:lstStyle/>
        <a:p>
          <a:endParaRPr lang="en-US"/>
        </a:p>
      </dgm:t>
    </dgm:pt>
    <dgm:pt modelId="{A0D2CBC3-EB0C-0345-9538-BE8DAEAE917E}" type="sibTrans" cxnId="{22967811-B6C8-CB4F-AE46-447CFBA722C1}">
      <dgm:prSet/>
      <dgm:spPr/>
      <dgm:t>
        <a:bodyPr/>
        <a:lstStyle/>
        <a:p>
          <a:endParaRPr lang="en-US"/>
        </a:p>
      </dgm:t>
    </dgm:pt>
    <dgm:pt modelId="{2CFF8B0D-27C4-3443-B7FA-1DB6BDBF9E56}">
      <dgm:prSet/>
      <dgm:spPr/>
      <dgm:t>
        <a:bodyPr/>
        <a:lstStyle/>
        <a:p>
          <a:r>
            <a:rPr lang="en-US" dirty="0"/>
            <a:t>Actions</a:t>
          </a:r>
        </a:p>
      </dgm:t>
    </dgm:pt>
    <dgm:pt modelId="{B700E0E8-0BEE-BC4D-A55B-EA5B696F1669}" type="parTrans" cxnId="{0ED16FB0-54AE-F547-A121-FCAC00D325D6}">
      <dgm:prSet/>
      <dgm:spPr/>
      <dgm:t>
        <a:bodyPr/>
        <a:lstStyle/>
        <a:p>
          <a:endParaRPr lang="en-US"/>
        </a:p>
      </dgm:t>
    </dgm:pt>
    <dgm:pt modelId="{AEB95B3E-D1DC-5A4C-A91C-C97AC2195F66}" type="sibTrans" cxnId="{0ED16FB0-54AE-F547-A121-FCAC00D325D6}">
      <dgm:prSet/>
      <dgm:spPr/>
      <dgm:t>
        <a:bodyPr/>
        <a:lstStyle/>
        <a:p>
          <a:endParaRPr lang="en-US"/>
        </a:p>
      </dgm:t>
    </dgm:pt>
    <dgm:pt modelId="{BFBB5956-4BCE-9441-BC9F-9DF615BB8509}">
      <dgm:prSet/>
      <dgm:spPr/>
      <dgm:t>
        <a:bodyPr/>
        <a:lstStyle/>
        <a:p>
          <a:r>
            <a:rPr lang="en-US" dirty="0"/>
            <a:t>Commands</a:t>
          </a:r>
        </a:p>
      </dgm:t>
    </dgm:pt>
    <dgm:pt modelId="{0C5BC998-B7B8-AC48-9B03-F41DE1C14DE3}" type="parTrans" cxnId="{E4C6A335-AFCB-EA41-AB4D-87203EDB5699}">
      <dgm:prSet/>
      <dgm:spPr/>
      <dgm:t>
        <a:bodyPr/>
        <a:lstStyle/>
        <a:p>
          <a:endParaRPr lang="en-US"/>
        </a:p>
      </dgm:t>
    </dgm:pt>
    <dgm:pt modelId="{C88EA387-865F-3F46-96F6-05EE29446412}" type="sibTrans" cxnId="{E4C6A335-AFCB-EA41-AB4D-87203EDB5699}">
      <dgm:prSet/>
      <dgm:spPr/>
      <dgm:t>
        <a:bodyPr/>
        <a:lstStyle/>
        <a:p>
          <a:endParaRPr lang="en-US"/>
        </a:p>
      </dgm:t>
    </dgm:pt>
    <dgm:pt modelId="{9AF4C1D4-7C48-1947-8C61-0BC39F3465C2}">
      <dgm:prSet/>
      <dgm:spPr/>
      <dgm:t>
        <a:bodyPr/>
        <a:lstStyle/>
        <a:p>
          <a:r>
            <a:rPr lang="en-US" dirty="0"/>
            <a:t>Threats</a:t>
          </a:r>
        </a:p>
      </dgm:t>
    </dgm:pt>
    <dgm:pt modelId="{7F946D07-0529-4048-8CBA-AB5C87F42BDE}" type="parTrans" cxnId="{1D5B0A9F-10B1-C143-B49A-4A413F3739A8}">
      <dgm:prSet/>
      <dgm:spPr/>
    </dgm:pt>
    <dgm:pt modelId="{C193171B-45F7-A640-B1E0-46EC3D63BAC1}" type="sibTrans" cxnId="{1D5B0A9F-10B1-C143-B49A-4A413F3739A8}">
      <dgm:prSet/>
      <dgm:spPr/>
    </dgm:pt>
    <dgm:pt modelId="{3D23A1B2-D757-D346-82DA-2B80B7B00451}" type="pres">
      <dgm:prSet presAssocID="{480FA305-8FC5-4033-B242-67C147E49E56}" presName="vert0" presStyleCnt="0">
        <dgm:presLayoutVars>
          <dgm:dir/>
          <dgm:animOne val="branch"/>
          <dgm:animLvl val="lvl"/>
        </dgm:presLayoutVars>
      </dgm:prSet>
      <dgm:spPr/>
    </dgm:pt>
    <dgm:pt modelId="{8E752D53-01E0-BD48-820E-D24CB200EE8C}" type="pres">
      <dgm:prSet presAssocID="{7A42C3C4-5916-6445-8A1E-B2017EAB1042}" presName="thickLine" presStyleLbl="alignNode1" presStyleIdx="0" presStyleCnt="3"/>
      <dgm:spPr/>
    </dgm:pt>
    <dgm:pt modelId="{E4400E6C-7F38-2043-AFDB-2B5F6D22FA6A}" type="pres">
      <dgm:prSet presAssocID="{7A42C3C4-5916-6445-8A1E-B2017EAB1042}" presName="horz1" presStyleCnt="0"/>
      <dgm:spPr/>
    </dgm:pt>
    <dgm:pt modelId="{7C47E027-91D8-0F42-B54E-4132B5E00E04}" type="pres">
      <dgm:prSet presAssocID="{7A42C3C4-5916-6445-8A1E-B2017EAB1042}" presName="tx1" presStyleLbl="revTx" presStyleIdx="0" presStyleCnt="15"/>
      <dgm:spPr/>
    </dgm:pt>
    <dgm:pt modelId="{6FB4B3DE-E5D8-D049-8AF9-914FC6662E3F}" type="pres">
      <dgm:prSet presAssocID="{7A42C3C4-5916-6445-8A1E-B2017EAB1042}" presName="vert1" presStyleCnt="0"/>
      <dgm:spPr/>
    </dgm:pt>
    <dgm:pt modelId="{5C5DDA13-151E-3D4B-AFA8-CF3AEEC6E1C5}" type="pres">
      <dgm:prSet presAssocID="{098557DC-62CC-A444-BB30-DC7CCB21FC1D}" presName="vertSpace2a" presStyleCnt="0"/>
      <dgm:spPr/>
    </dgm:pt>
    <dgm:pt modelId="{2EB2B99F-03AE-8D48-9051-9FBBD01A6D03}" type="pres">
      <dgm:prSet presAssocID="{098557DC-62CC-A444-BB30-DC7CCB21FC1D}" presName="horz2" presStyleCnt="0"/>
      <dgm:spPr/>
    </dgm:pt>
    <dgm:pt modelId="{661D2A9E-BA1E-0D4E-846C-148B87DC15E9}" type="pres">
      <dgm:prSet presAssocID="{098557DC-62CC-A444-BB30-DC7CCB21FC1D}" presName="horzSpace2" presStyleCnt="0"/>
      <dgm:spPr/>
    </dgm:pt>
    <dgm:pt modelId="{F8B968AC-494E-0E4B-BA8A-551E83A65B2B}" type="pres">
      <dgm:prSet presAssocID="{098557DC-62CC-A444-BB30-DC7CCB21FC1D}" presName="tx2" presStyleLbl="revTx" presStyleIdx="1" presStyleCnt="15"/>
      <dgm:spPr/>
    </dgm:pt>
    <dgm:pt modelId="{B6C321A1-3358-8849-969A-87F268012374}" type="pres">
      <dgm:prSet presAssocID="{098557DC-62CC-A444-BB30-DC7CCB21FC1D}" presName="vert2" presStyleCnt="0"/>
      <dgm:spPr/>
    </dgm:pt>
    <dgm:pt modelId="{C2AC65D3-C2C2-974C-8DDA-AB102AA903E1}" type="pres">
      <dgm:prSet presAssocID="{098557DC-62CC-A444-BB30-DC7CCB21FC1D}" presName="thinLine2b" presStyleLbl="callout" presStyleIdx="0" presStyleCnt="12"/>
      <dgm:spPr/>
    </dgm:pt>
    <dgm:pt modelId="{818228AE-D5AF-904E-BBFF-AE5B6067091A}" type="pres">
      <dgm:prSet presAssocID="{098557DC-62CC-A444-BB30-DC7CCB21FC1D}" presName="vertSpace2b" presStyleCnt="0"/>
      <dgm:spPr/>
    </dgm:pt>
    <dgm:pt modelId="{E2933280-987F-F84C-98F0-FEA05AB4FE03}" type="pres">
      <dgm:prSet presAssocID="{9AF4C1D4-7C48-1947-8C61-0BC39F3465C2}" presName="horz2" presStyleCnt="0"/>
      <dgm:spPr/>
    </dgm:pt>
    <dgm:pt modelId="{D3622901-2E35-9E49-AC1B-152C2AD4E618}" type="pres">
      <dgm:prSet presAssocID="{9AF4C1D4-7C48-1947-8C61-0BC39F3465C2}" presName="horzSpace2" presStyleCnt="0"/>
      <dgm:spPr/>
    </dgm:pt>
    <dgm:pt modelId="{40DD5375-A0B8-C740-AACC-4F81D4776B64}" type="pres">
      <dgm:prSet presAssocID="{9AF4C1D4-7C48-1947-8C61-0BC39F3465C2}" presName="tx2" presStyleLbl="revTx" presStyleIdx="2" presStyleCnt="15"/>
      <dgm:spPr/>
    </dgm:pt>
    <dgm:pt modelId="{7F80F2EC-D5EE-104D-9807-2270176A79DB}" type="pres">
      <dgm:prSet presAssocID="{9AF4C1D4-7C48-1947-8C61-0BC39F3465C2}" presName="vert2" presStyleCnt="0"/>
      <dgm:spPr/>
    </dgm:pt>
    <dgm:pt modelId="{1E1E8D4D-3220-674B-8BEE-4A31D4729205}" type="pres">
      <dgm:prSet presAssocID="{9AF4C1D4-7C48-1947-8C61-0BC39F3465C2}" presName="thinLine2b" presStyleLbl="callout" presStyleIdx="1" presStyleCnt="12"/>
      <dgm:spPr/>
    </dgm:pt>
    <dgm:pt modelId="{B3095255-6624-3D4D-9270-11FBFB90AD14}" type="pres">
      <dgm:prSet presAssocID="{9AF4C1D4-7C48-1947-8C61-0BC39F3465C2}" presName="vertSpace2b" presStyleCnt="0"/>
      <dgm:spPr/>
    </dgm:pt>
    <dgm:pt modelId="{C49C6F24-2C8A-5545-A377-C4A2A6BE8276}" type="pres">
      <dgm:prSet presAssocID="{0D7D3A16-F48F-8543-B044-5997A564EEBC}" presName="horz2" presStyleCnt="0"/>
      <dgm:spPr/>
    </dgm:pt>
    <dgm:pt modelId="{7B6F3AED-EB8B-574D-8FEA-1C9B37A50252}" type="pres">
      <dgm:prSet presAssocID="{0D7D3A16-F48F-8543-B044-5997A564EEBC}" presName="horzSpace2" presStyleCnt="0"/>
      <dgm:spPr/>
    </dgm:pt>
    <dgm:pt modelId="{48AD3A2B-B292-2B44-9802-BBEAF9FADBB4}" type="pres">
      <dgm:prSet presAssocID="{0D7D3A16-F48F-8543-B044-5997A564EEBC}" presName="tx2" presStyleLbl="revTx" presStyleIdx="3" presStyleCnt="15"/>
      <dgm:spPr/>
    </dgm:pt>
    <dgm:pt modelId="{21E17EC0-5320-9F46-9682-2EE07C49BCFB}" type="pres">
      <dgm:prSet presAssocID="{0D7D3A16-F48F-8543-B044-5997A564EEBC}" presName="vert2" presStyleCnt="0"/>
      <dgm:spPr/>
    </dgm:pt>
    <dgm:pt modelId="{26B29F1D-34D3-D241-85FF-7AC967EBE1CD}" type="pres">
      <dgm:prSet presAssocID="{0D7D3A16-F48F-8543-B044-5997A564EEBC}" presName="thinLine2b" presStyleLbl="callout" presStyleIdx="2" presStyleCnt="12"/>
      <dgm:spPr/>
    </dgm:pt>
    <dgm:pt modelId="{207E6A9E-6038-C446-9E25-1A7390484F94}" type="pres">
      <dgm:prSet presAssocID="{0D7D3A16-F48F-8543-B044-5997A564EEBC}" presName="vertSpace2b" presStyleCnt="0"/>
      <dgm:spPr/>
    </dgm:pt>
    <dgm:pt modelId="{CACB8974-7FAB-C245-B5A9-6E464D231A0A}" type="pres">
      <dgm:prSet presAssocID="{EE97EF71-E72C-6646-B442-23ADF47661C5}" presName="horz2" presStyleCnt="0"/>
      <dgm:spPr/>
    </dgm:pt>
    <dgm:pt modelId="{6EDEEC40-A21F-1848-9A08-EDE20C311BEE}" type="pres">
      <dgm:prSet presAssocID="{EE97EF71-E72C-6646-B442-23ADF47661C5}" presName="horzSpace2" presStyleCnt="0"/>
      <dgm:spPr/>
    </dgm:pt>
    <dgm:pt modelId="{A2631D6F-207E-BA4E-86A8-6B03DCFE493E}" type="pres">
      <dgm:prSet presAssocID="{EE97EF71-E72C-6646-B442-23ADF47661C5}" presName="tx2" presStyleLbl="revTx" presStyleIdx="4" presStyleCnt="15"/>
      <dgm:spPr/>
    </dgm:pt>
    <dgm:pt modelId="{2E677A44-B2AD-E14C-B9B3-885BF4B29B4D}" type="pres">
      <dgm:prSet presAssocID="{EE97EF71-E72C-6646-B442-23ADF47661C5}" presName="vert2" presStyleCnt="0"/>
      <dgm:spPr/>
    </dgm:pt>
    <dgm:pt modelId="{FC48DBE7-1C45-B642-B549-DAB7716733BE}" type="pres">
      <dgm:prSet presAssocID="{EE97EF71-E72C-6646-B442-23ADF47661C5}" presName="thinLine2b" presStyleLbl="callout" presStyleIdx="3" presStyleCnt="12"/>
      <dgm:spPr/>
    </dgm:pt>
    <dgm:pt modelId="{F80AE71D-DA4F-E740-B4EA-8683C0EBA446}" type="pres">
      <dgm:prSet presAssocID="{EE97EF71-E72C-6646-B442-23ADF47661C5}" presName="vertSpace2b" presStyleCnt="0"/>
      <dgm:spPr/>
    </dgm:pt>
    <dgm:pt modelId="{BC90729C-41FE-5E45-9991-1CE930746324}" type="pres">
      <dgm:prSet presAssocID="{6749E9EF-7BAC-8B41-AF29-96FBB68A8048}" presName="horz2" presStyleCnt="0"/>
      <dgm:spPr/>
    </dgm:pt>
    <dgm:pt modelId="{C2CA36D6-BE89-1E43-8AA6-39A1CE5ACBFF}" type="pres">
      <dgm:prSet presAssocID="{6749E9EF-7BAC-8B41-AF29-96FBB68A8048}" presName="horzSpace2" presStyleCnt="0"/>
      <dgm:spPr/>
    </dgm:pt>
    <dgm:pt modelId="{F261888F-6097-124A-A6DE-0F4D5751C193}" type="pres">
      <dgm:prSet presAssocID="{6749E9EF-7BAC-8B41-AF29-96FBB68A8048}" presName="tx2" presStyleLbl="revTx" presStyleIdx="5" presStyleCnt="15"/>
      <dgm:spPr/>
    </dgm:pt>
    <dgm:pt modelId="{36B7C345-A97D-4B4C-BA9F-6B8D4B716AFC}" type="pres">
      <dgm:prSet presAssocID="{6749E9EF-7BAC-8B41-AF29-96FBB68A8048}" presName="vert2" presStyleCnt="0"/>
      <dgm:spPr/>
    </dgm:pt>
    <dgm:pt modelId="{D70BD4C5-84D1-FC40-931C-717B5896D3EF}" type="pres">
      <dgm:prSet presAssocID="{6749E9EF-7BAC-8B41-AF29-96FBB68A8048}" presName="thinLine2b" presStyleLbl="callout" presStyleIdx="4" presStyleCnt="12"/>
      <dgm:spPr/>
    </dgm:pt>
    <dgm:pt modelId="{060556C1-C910-3645-AD27-77C54A8DE0B0}" type="pres">
      <dgm:prSet presAssocID="{6749E9EF-7BAC-8B41-AF29-96FBB68A8048}" presName="vertSpace2b" presStyleCnt="0"/>
      <dgm:spPr/>
    </dgm:pt>
    <dgm:pt modelId="{9F819518-9C7D-7444-B88A-14CE2E9FB860}" type="pres">
      <dgm:prSet presAssocID="{ABAB55C3-F4BD-1C4B-8AFE-B86640AC17FD}" presName="horz2" presStyleCnt="0"/>
      <dgm:spPr/>
    </dgm:pt>
    <dgm:pt modelId="{8BF949D9-0814-DA4D-BC8D-18D03DB0064E}" type="pres">
      <dgm:prSet presAssocID="{ABAB55C3-F4BD-1C4B-8AFE-B86640AC17FD}" presName="horzSpace2" presStyleCnt="0"/>
      <dgm:spPr/>
    </dgm:pt>
    <dgm:pt modelId="{53D7C223-BEBA-5A42-B903-01E0A917F611}" type="pres">
      <dgm:prSet presAssocID="{ABAB55C3-F4BD-1C4B-8AFE-B86640AC17FD}" presName="tx2" presStyleLbl="revTx" presStyleIdx="6" presStyleCnt="15"/>
      <dgm:spPr/>
    </dgm:pt>
    <dgm:pt modelId="{1853EA30-DD83-EC44-ACEA-5064774ACAA8}" type="pres">
      <dgm:prSet presAssocID="{ABAB55C3-F4BD-1C4B-8AFE-B86640AC17FD}" presName="vert2" presStyleCnt="0"/>
      <dgm:spPr/>
    </dgm:pt>
    <dgm:pt modelId="{92B81ABE-134E-D94E-B3A7-284ED1851F18}" type="pres">
      <dgm:prSet presAssocID="{ABAB55C3-F4BD-1C4B-8AFE-B86640AC17FD}" presName="thinLine2b" presStyleLbl="callout" presStyleIdx="5" presStyleCnt="12"/>
      <dgm:spPr/>
    </dgm:pt>
    <dgm:pt modelId="{CF892C09-F303-D44A-AFDB-A083606F8DAB}" type="pres">
      <dgm:prSet presAssocID="{ABAB55C3-F4BD-1C4B-8AFE-B86640AC17FD}" presName="vertSpace2b" presStyleCnt="0"/>
      <dgm:spPr/>
    </dgm:pt>
    <dgm:pt modelId="{67F1D13E-6747-A54F-AA7F-2CC6E17DBA57}" type="pres">
      <dgm:prSet presAssocID="{2F3394F9-21C3-6C4F-81A0-8714827A9EDA}" presName="thickLine" presStyleLbl="alignNode1" presStyleIdx="1" presStyleCnt="3"/>
      <dgm:spPr/>
    </dgm:pt>
    <dgm:pt modelId="{5666A7DB-203A-C343-8D3C-B947858FA939}" type="pres">
      <dgm:prSet presAssocID="{2F3394F9-21C3-6C4F-81A0-8714827A9EDA}" presName="horz1" presStyleCnt="0"/>
      <dgm:spPr/>
    </dgm:pt>
    <dgm:pt modelId="{574E43CE-85F7-6D47-9814-72A59DB6466E}" type="pres">
      <dgm:prSet presAssocID="{2F3394F9-21C3-6C4F-81A0-8714827A9EDA}" presName="tx1" presStyleLbl="revTx" presStyleIdx="7" presStyleCnt="15"/>
      <dgm:spPr/>
    </dgm:pt>
    <dgm:pt modelId="{E632B03C-D9DA-A84E-8232-7ECE16964096}" type="pres">
      <dgm:prSet presAssocID="{2F3394F9-21C3-6C4F-81A0-8714827A9EDA}" presName="vert1" presStyleCnt="0"/>
      <dgm:spPr/>
    </dgm:pt>
    <dgm:pt modelId="{AA83372E-3E22-DD45-AFD5-B8E597B8E6E4}" type="pres">
      <dgm:prSet presAssocID="{3487A236-1A96-DB4A-B67B-5088EA4C2D5C}" presName="vertSpace2a" presStyleCnt="0"/>
      <dgm:spPr/>
    </dgm:pt>
    <dgm:pt modelId="{2068792B-2C22-834D-8A12-D8442FF74AC7}" type="pres">
      <dgm:prSet presAssocID="{3487A236-1A96-DB4A-B67B-5088EA4C2D5C}" presName="horz2" presStyleCnt="0"/>
      <dgm:spPr/>
    </dgm:pt>
    <dgm:pt modelId="{C8BB8606-B8AE-0945-9217-8761CC52E58F}" type="pres">
      <dgm:prSet presAssocID="{3487A236-1A96-DB4A-B67B-5088EA4C2D5C}" presName="horzSpace2" presStyleCnt="0"/>
      <dgm:spPr/>
    </dgm:pt>
    <dgm:pt modelId="{BCEAA7F2-DBDE-8F4C-BFEB-9C3B17D09B5D}" type="pres">
      <dgm:prSet presAssocID="{3487A236-1A96-DB4A-B67B-5088EA4C2D5C}" presName="tx2" presStyleLbl="revTx" presStyleIdx="8" presStyleCnt="15"/>
      <dgm:spPr/>
    </dgm:pt>
    <dgm:pt modelId="{59B63368-AC93-8448-8ABC-A6A2634DED7E}" type="pres">
      <dgm:prSet presAssocID="{3487A236-1A96-DB4A-B67B-5088EA4C2D5C}" presName="vert2" presStyleCnt="0"/>
      <dgm:spPr/>
    </dgm:pt>
    <dgm:pt modelId="{98ACF06A-C90A-874A-88C0-1C138852A310}" type="pres">
      <dgm:prSet presAssocID="{3487A236-1A96-DB4A-B67B-5088EA4C2D5C}" presName="thinLine2b" presStyleLbl="callout" presStyleIdx="6" presStyleCnt="12"/>
      <dgm:spPr/>
    </dgm:pt>
    <dgm:pt modelId="{BCF11A13-0464-4144-948E-5ABEDE5E4370}" type="pres">
      <dgm:prSet presAssocID="{3487A236-1A96-DB4A-B67B-5088EA4C2D5C}" presName="vertSpace2b" presStyleCnt="0"/>
      <dgm:spPr/>
    </dgm:pt>
    <dgm:pt modelId="{65D27B89-1E82-7640-B68E-BE252B7A8DE3}" type="pres">
      <dgm:prSet presAssocID="{6F9E6385-E1C3-3846-89C6-B10A00B5D14B}" presName="horz2" presStyleCnt="0"/>
      <dgm:spPr/>
    </dgm:pt>
    <dgm:pt modelId="{91CACDD5-EA9B-F047-8C62-62772F303D68}" type="pres">
      <dgm:prSet presAssocID="{6F9E6385-E1C3-3846-89C6-B10A00B5D14B}" presName="horzSpace2" presStyleCnt="0"/>
      <dgm:spPr/>
    </dgm:pt>
    <dgm:pt modelId="{898E79DA-4A83-5041-87C9-CB3048D0D953}" type="pres">
      <dgm:prSet presAssocID="{6F9E6385-E1C3-3846-89C6-B10A00B5D14B}" presName="tx2" presStyleLbl="revTx" presStyleIdx="9" presStyleCnt="15"/>
      <dgm:spPr/>
    </dgm:pt>
    <dgm:pt modelId="{54E6E553-69B3-F049-8337-CEE31CE3E8D0}" type="pres">
      <dgm:prSet presAssocID="{6F9E6385-E1C3-3846-89C6-B10A00B5D14B}" presName="vert2" presStyleCnt="0"/>
      <dgm:spPr/>
    </dgm:pt>
    <dgm:pt modelId="{EF4714C8-F022-D544-81C4-7AF61D36248C}" type="pres">
      <dgm:prSet presAssocID="{6F9E6385-E1C3-3846-89C6-B10A00B5D14B}" presName="thinLine2b" presStyleLbl="callout" presStyleIdx="7" presStyleCnt="12"/>
      <dgm:spPr/>
    </dgm:pt>
    <dgm:pt modelId="{0AFB8D51-F08B-2642-8B33-0713645C97A2}" type="pres">
      <dgm:prSet presAssocID="{6F9E6385-E1C3-3846-89C6-B10A00B5D14B}" presName="vertSpace2b" presStyleCnt="0"/>
      <dgm:spPr/>
    </dgm:pt>
    <dgm:pt modelId="{5080B9AB-A8E8-9A46-8B64-77B06FB6CE7B}" type="pres">
      <dgm:prSet presAssocID="{C6F89ABC-7578-7F4A-9094-CAA7131C08B3}" presName="horz2" presStyleCnt="0"/>
      <dgm:spPr/>
    </dgm:pt>
    <dgm:pt modelId="{FABD72F8-9A3E-D444-8E33-890D93FEEAD7}" type="pres">
      <dgm:prSet presAssocID="{C6F89ABC-7578-7F4A-9094-CAA7131C08B3}" presName="horzSpace2" presStyleCnt="0"/>
      <dgm:spPr/>
    </dgm:pt>
    <dgm:pt modelId="{9566520C-FE2D-A94C-BF75-B547A3EA1F82}" type="pres">
      <dgm:prSet presAssocID="{C6F89ABC-7578-7F4A-9094-CAA7131C08B3}" presName="tx2" presStyleLbl="revTx" presStyleIdx="10" presStyleCnt="15"/>
      <dgm:spPr/>
    </dgm:pt>
    <dgm:pt modelId="{75630705-5D30-4F45-8DA9-02131EB34DB0}" type="pres">
      <dgm:prSet presAssocID="{C6F89ABC-7578-7F4A-9094-CAA7131C08B3}" presName="vert2" presStyleCnt="0"/>
      <dgm:spPr/>
    </dgm:pt>
    <dgm:pt modelId="{29F328FD-963B-9044-A9CB-61D62A6EDBC5}" type="pres">
      <dgm:prSet presAssocID="{C6F89ABC-7578-7F4A-9094-CAA7131C08B3}" presName="thinLine2b" presStyleLbl="callout" presStyleIdx="8" presStyleCnt="12"/>
      <dgm:spPr/>
    </dgm:pt>
    <dgm:pt modelId="{F79AF04C-54DF-C640-885D-44151AB27BB5}" type="pres">
      <dgm:prSet presAssocID="{C6F89ABC-7578-7F4A-9094-CAA7131C08B3}" presName="vertSpace2b" presStyleCnt="0"/>
      <dgm:spPr/>
    </dgm:pt>
    <dgm:pt modelId="{83E6512A-9592-C944-A6C4-A6AAE13CE0C6}" type="pres">
      <dgm:prSet presAssocID="{D1FEA2E3-C890-3147-BDE6-27026EBD8113}" presName="horz2" presStyleCnt="0"/>
      <dgm:spPr/>
    </dgm:pt>
    <dgm:pt modelId="{3ADF77E2-15A7-F84D-B35E-D277EFEB2045}" type="pres">
      <dgm:prSet presAssocID="{D1FEA2E3-C890-3147-BDE6-27026EBD8113}" presName="horzSpace2" presStyleCnt="0"/>
      <dgm:spPr/>
    </dgm:pt>
    <dgm:pt modelId="{D74B5B29-13D7-8C4E-9ADD-8D741EDB85A9}" type="pres">
      <dgm:prSet presAssocID="{D1FEA2E3-C890-3147-BDE6-27026EBD8113}" presName="tx2" presStyleLbl="revTx" presStyleIdx="11" presStyleCnt="15"/>
      <dgm:spPr/>
    </dgm:pt>
    <dgm:pt modelId="{84B12DD4-7537-FE4C-9A08-F5898FB56B47}" type="pres">
      <dgm:prSet presAssocID="{D1FEA2E3-C890-3147-BDE6-27026EBD8113}" presName="vert2" presStyleCnt="0"/>
      <dgm:spPr/>
    </dgm:pt>
    <dgm:pt modelId="{165B3215-61D2-714A-A21A-0B8C74BDF542}" type="pres">
      <dgm:prSet presAssocID="{D1FEA2E3-C890-3147-BDE6-27026EBD8113}" presName="thinLine2b" presStyleLbl="callout" presStyleIdx="9" presStyleCnt="12"/>
      <dgm:spPr/>
    </dgm:pt>
    <dgm:pt modelId="{BF905744-35C7-EC45-A36F-C5EF2067D76A}" type="pres">
      <dgm:prSet presAssocID="{D1FEA2E3-C890-3147-BDE6-27026EBD8113}" presName="vertSpace2b" presStyleCnt="0"/>
      <dgm:spPr/>
    </dgm:pt>
    <dgm:pt modelId="{461B3DD0-5A6D-F04C-99AD-7B0615454F00}" type="pres">
      <dgm:prSet presAssocID="{07E95B8B-D3F3-A647-8C38-7681181038A0}" presName="thickLine" presStyleLbl="alignNode1" presStyleIdx="2" presStyleCnt="3"/>
      <dgm:spPr/>
    </dgm:pt>
    <dgm:pt modelId="{F5CEB962-A8A6-3648-B14F-0EF5B341476B}" type="pres">
      <dgm:prSet presAssocID="{07E95B8B-D3F3-A647-8C38-7681181038A0}" presName="horz1" presStyleCnt="0"/>
      <dgm:spPr/>
    </dgm:pt>
    <dgm:pt modelId="{C7FD76B1-8357-B445-8432-3E8600CEAE1A}" type="pres">
      <dgm:prSet presAssocID="{07E95B8B-D3F3-A647-8C38-7681181038A0}" presName="tx1" presStyleLbl="revTx" presStyleIdx="12" presStyleCnt="15"/>
      <dgm:spPr/>
    </dgm:pt>
    <dgm:pt modelId="{75E09419-87C3-804D-9C6A-2F603411BA5D}" type="pres">
      <dgm:prSet presAssocID="{07E95B8B-D3F3-A647-8C38-7681181038A0}" presName="vert1" presStyleCnt="0"/>
      <dgm:spPr/>
    </dgm:pt>
    <dgm:pt modelId="{9613C5ED-95B1-C84F-BEA1-866774A561AD}" type="pres">
      <dgm:prSet presAssocID="{2CFF8B0D-27C4-3443-B7FA-1DB6BDBF9E56}" presName="vertSpace2a" presStyleCnt="0"/>
      <dgm:spPr/>
    </dgm:pt>
    <dgm:pt modelId="{DC68D129-42C1-A94F-AC27-97B09188C4CF}" type="pres">
      <dgm:prSet presAssocID="{2CFF8B0D-27C4-3443-B7FA-1DB6BDBF9E56}" presName="horz2" presStyleCnt="0"/>
      <dgm:spPr/>
    </dgm:pt>
    <dgm:pt modelId="{F3FFE495-FC96-F142-9B2B-1C69537C482C}" type="pres">
      <dgm:prSet presAssocID="{2CFF8B0D-27C4-3443-B7FA-1DB6BDBF9E56}" presName="horzSpace2" presStyleCnt="0"/>
      <dgm:spPr/>
    </dgm:pt>
    <dgm:pt modelId="{A5860D6F-A6A7-8243-91DA-FE781B97EDEC}" type="pres">
      <dgm:prSet presAssocID="{2CFF8B0D-27C4-3443-B7FA-1DB6BDBF9E56}" presName="tx2" presStyleLbl="revTx" presStyleIdx="13" presStyleCnt="15"/>
      <dgm:spPr/>
    </dgm:pt>
    <dgm:pt modelId="{B8DFC657-A0D6-6F4F-8FCF-AA65CF054641}" type="pres">
      <dgm:prSet presAssocID="{2CFF8B0D-27C4-3443-B7FA-1DB6BDBF9E56}" presName="vert2" presStyleCnt="0"/>
      <dgm:spPr/>
    </dgm:pt>
    <dgm:pt modelId="{D632AE0C-BE77-7645-87F3-0BEAE76491D0}" type="pres">
      <dgm:prSet presAssocID="{2CFF8B0D-27C4-3443-B7FA-1DB6BDBF9E56}" presName="thinLine2b" presStyleLbl="callout" presStyleIdx="10" presStyleCnt="12"/>
      <dgm:spPr/>
    </dgm:pt>
    <dgm:pt modelId="{DA548BD7-AAD0-C742-84BC-6A844388E954}" type="pres">
      <dgm:prSet presAssocID="{2CFF8B0D-27C4-3443-B7FA-1DB6BDBF9E56}" presName="vertSpace2b" presStyleCnt="0"/>
      <dgm:spPr/>
    </dgm:pt>
    <dgm:pt modelId="{DBE60030-C019-604D-AA71-9DB933707F02}" type="pres">
      <dgm:prSet presAssocID="{BFBB5956-4BCE-9441-BC9F-9DF615BB8509}" presName="horz2" presStyleCnt="0"/>
      <dgm:spPr/>
    </dgm:pt>
    <dgm:pt modelId="{5CCF9E2A-B07B-D94C-B9F4-A09B5B3177C7}" type="pres">
      <dgm:prSet presAssocID="{BFBB5956-4BCE-9441-BC9F-9DF615BB8509}" presName="horzSpace2" presStyleCnt="0"/>
      <dgm:spPr/>
    </dgm:pt>
    <dgm:pt modelId="{AC5B11C6-D34C-D448-AA38-C15B96225942}" type="pres">
      <dgm:prSet presAssocID="{BFBB5956-4BCE-9441-BC9F-9DF615BB8509}" presName="tx2" presStyleLbl="revTx" presStyleIdx="14" presStyleCnt="15"/>
      <dgm:spPr/>
    </dgm:pt>
    <dgm:pt modelId="{97B45611-B6A5-F346-9213-BF07991F36C0}" type="pres">
      <dgm:prSet presAssocID="{BFBB5956-4BCE-9441-BC9F-9DF615BB8509}" presName="vert2" presStyleCnt="0"/>
      <dgm:spPr/>
    </dgm:pt>
    <dgm:pt modelId="{F99818CA-7117-1146-A8A5-1816FC9EE9B6}" type="pres">
      <dgm:prSet presAssocID="{BFBB5956-4BCE-9441-BC9F-9DF615BB8509}" presName="thinLine2b" presStyleLbl="callout" presStyleIdx="11" presStyleCnt="12"/>
      <dgm:spPr/>
    </dgm:pt>
    <dgm:pt modelId="{94E41837-A31C-1246-BD25-F7A00B41106C}" type="pres">
      <dgm:prSet presAssocID="{BFBB5956-4BCE-9441-BC9F-9DF615BB8509}" presName="vertSpace2b" presStyleCnt="0"/>
      <dgm:spPr/>
    </dgm:pt>
  </dgm:ptLst>
  <dgm:cxnLst>
    <dgm:cxn modelId="{99C9A009-9A5C-AB4E-A2B4-ED83DC14AC81}" type="presOf" srcId="{6F9E6385-E1C3-3846-89C6-B10A00B5D14B}" destId="{898E79DA-4A83-5041-87C9-CB3048D0D953}" srcOrd="0" destOrd="0" presId="urn:microsoft.com/office/officeart/2008/layout/LinedList"/>
    <dgm:cxn modelId="{18087B0F-572A-5A42-9EA1-7A2039298B12}" type="presOf" srcId="{BFBB5956-4BCE-9441-BC9F-9DF615BB8509}" destId="{AC5B11C6-D34C-D448-AA38-C15B96225942}" srcOrd="0" destOrd="0" presId="urn:microsoft.com/office/officeart/2008/layout/LinedList"/>
    <dgm:cxn modelId="{22967811-B6C8-CB4F-AE46-447CFBA722C1}" srcId="{480FA305-8FC5-4033-B242-67C147E49E56}" destId="{07E95B8B-D3F3-A647-8C38-7681181038A0}" srcOrd="2" destOrd="0" parTransId="{24D221B9-04D8-F144-AEC3-6641F096E502}" sibTransId="{A0D2CBC3-EB0C-0345-9538-BE8DAEAE917E}"/>
    <dgm:cxn modelId="{79C8B612-804C-CC49-ABC9-7119B435B420}" srcId="{7A42C3C4-5916-6445-8A1E-B2017EAB1042}" destId="{098557DC-62CC-A444-BB30-DC7CCB21FC1D}" srcOrd="0" destOrd="0" parTransId="{A8E2B813-6CC2-1043-841E-4710144E7D2E}" sibTransId="{48C215BD-AC16-E74B-9C7A-B9462FE03218}"/>
    <dgm:cxn modelId="{64E27114-83F5-E74B-AEEB-8ECEF48B37DF}" srcId="{7A42C3C4-5916-6445-8A1E-B2017EAB1042}" destId="{ABAB55C3-F4BD-1C4B-8AFE-B86640AC17FD}" srcOrd="5" destOrd="0" parTransId="{04727417-07D4-5149-884A-3038CFED8B6A}" sibTransId="{1665B218-ECA1-4645-B320-2A3C7B90D18D}"/>
    <dgm:cxn modelId="{75EBCC1C-737A-F147-93FE-6418541400E2}" type="presOf" srcId="{07E95B8B-D3F3-A647-8C38-7681181038A0}" destId="{C7FD76B1-8357-B445-8432-3E8600CEAE1A}" srcOrd="0" destOrd="0" presId="urn:microsoft.com/office/officeart/2008/layout/LinedList"/>
    <dgm:cxn modelId="{ABBAF11D-AC6D-564C-AE7C-955215C70906}" type="presOf" srcId="{2F3394F9-21C3-6C4F-81A0-8714827A9EDA}" destId="{574E43CE-85F7-6D47-9814-72A59DB6466E}" srcOrd="0" destOrd="0" presId="urn:microsoft.com/office/officeart/2008/layout/LinedList"/>
    <dgm:cxn modelId="{E4C6A335-AFCB-EA41-AB4D-87203EDB5699}" srcId="{07E95B8B-D3F3-A647-8C38-7681181038A0}" destId="{BFBB5956-4BCE-9441-BC9F-9DF615BB8509}" srcOrd="1" destOrd="0" parTransId="{0C5BC998-B7B8-AC48-9B03-F41DE1C14DE3}" sibTransId="{C88EA387-865F-3F46-96F6-05EE29446412}"/>
    <dgm:cxn modelId="{ABC36F3F-F16D-2D42-88BF-327BCE4F88E5}" type="presOf" srcId="{9AF4C1D4-7C48-1947-8C61-0BC39F3465C2}" destId="{40DD5375-A0B8-C740-AACC-4F81D4776B64}" srcOrd="0" destOrd="0" presId="urn:microsoft.com/office/officeart/2008/layout/LinedList"/>
    <dgm:cxn modelId="{531DB543-B441-F04A-ABC1-6D2F51FF9D37}" srcId="{7A42C3C4-5916-6445-8A1E-B2017EAB1042}" destId="{EE97EF71-E72C-6646-B442-23ADF47661C5}" srcOrd="3" destOrd="0" parTransId="{1F71E605-EC84-C648-85E0-C34F5489AC68}" sibTransId="{CAA26C40-C421-0B4F-94D8-EDD26DF7FB11}"/>
    <dgm:cxn modelId="{9E7B8F4A-D96B-0A4D-805E-D8CC1CB93AA9}" type="presOf" srcId="{098557DC-62CC-A444-BB30-DC7CCB21FC1D}" destId="{F8B968AC-494E-0E4B-BA8A-551E83A65B2B}" srcOrd="0" destOrd="0" presId="urn:microsoft.com/office/officeart/2008/layout/LinedList"/>
    <dgm:cxn modelId="{275BD74A-1AC3-C74D-AB9B-98F94475D715}" type="presOf" srcId="{EE97EF71-E72C-6646-B442-23ADF47661C5}" destId="{A2631D6F-207E-BA4E-86A8-6B03DCFE493E}" srcOrd="0" destOrd="0" presId="urn:microsoft.com/office/officeart/2008/layout/LinedList"/>
    <dgm:cxn modelId="{0439484F-CCD4-104A-B715-A8CB8D941051}" type="presOf" srcId="{3487A236-1A96-DB4A-B67B-5088EA4C2D5C}" destId="{BCEAA7F2-DBDE-8F4C-BFEB-9C3B17D09B5D}" srcOrd="0" destOrd="0" presId="urn:microsoft.com/office/officeart/2008/layout/LinedList"/>
    <dgm:cxn modelId="{1FB12E5F-B7CA-6B49-A310-D1DFD56A9064}" srcId="{7A42C3C4-5916-6445-8A1E-B2017EAB1042}" destId="{0D7D3A16-F48F-8543-B044-5997A564EEBC}" srcOrd="2" destOrd="0" parTransId="{A75F398D-9200-9146-9F90-593DDA29FCEF}" sibTransId="{AA68BB8C-E512-884C-89AF-64D7666AF91F}"/>
    <dgm:cxn modelId="{7544C361-24AE-314B-B9A2-4A34C81A732A}" type="presOf" srcId="{0D7D3A16-F48F-8543-B044-5997A564EEBC}" destId="{48AD3A2B-B292-2B44-9802-BBEAF9FADBB4}" srcOrd="0" destOrd="0" presId="urn:microsoft.com/office/officeart/2008/layout/LinedList"/>
    <dgm:cxn modelId="{DBFB096A-B8CF-CB42-8563-0BD26A2DFCA4}" srcId="{7A42C3C4-5916-6445-8A1E-B2017EAB1042}" destId="{6749E9EF-7BAC-8B41-AF29-96FBB68A8048}" srcOrd="4" destOrd="0" parTransId="{23EF14CB-461F-FC45-AEE3-C3A6942BC9AB}" sibTransId="{C4C6548B-9CE3-0D42-A7EA-A8A9432DF6B1}"/>
    <dgm:cxn modelId="{9AEE3877-C78E-124A-B493-5DD1C45E9FC2}" srcId="{480FA305-8FC5-4033-B242-67C147E49E56}" destId="{7A42C3C4-5916-6445-8A1E-B2017EAB1042}" srcOrd="0" destOrd="0" parTransId="{B5E60B18-151E-BF4C-927B-E3A7574F14B0}" sibTransId="{E16F3694-3CCF-C945-B217-6FEFCA19A977}"/>
    <dgm:cxn modelId="{6FDA1A7A-893F-2B46-8B32-609734A5588E}" type="presOf" srcId="{C6F89ABC-7578-7F4A-9094-CAA7131C08B3}" destId="{9566520C-FE2D-A94C-BF75-B547A3EA1F82}" srcOrd="0" destOrd="0" presId="urn:microsoft.com/office/officeart/2008/layout/LinedList"/>
    <dgm:cxn modelId="{6853237C-B161-E746-8389-534B943401C9}" type="presOf" srcId="{2CFF8B0D-27C4-3443-B7FA-1DB6BDBF9E56}" destId="{A5860D6F-A6A7-8243-91DA-FE781B97EDEC}" srcOrd="0" destOrd="0" presId="urn:microsoft.com/office/officeart/2008/layout/LinedList"/>
    <dgm:cxn modelId="{01579C82-D85F-2145-BF28-362D53904F8F}" type="presOf" srcId="{D1FEA2E3-C890-3147-BDE6-27026EBD8113}" destId="{D74B5B29-13D7-8C4E-9ADD-8D741EDB85A9}" srcOrd="0" destOrd="0" presId="urn:microsoft.com/office/officeart/2008/layout/LinedList"/>
    <dgm:cxn modelId="{80F05497-E76B-684B-B9F5-B0A9B30F6932}" srcId="{2F3394F9-21C3-6C4F-81A0-8714827A9EDA}" destId="{D1FEA2E3-C890-3147-BDE6-27026EBD8113}" srcOrd="3" destOrd="0" parTransId="{BA5098DF-C42B-6145-B58E-A82FAD470C86}" sibTransId="{C7079388-0949-D744-88CF-89423C429652}"/>
    <dgm:cxn modelId="{1D5B0A9F-10B1-C143-B49A-4A413F3739A8}" srcId="{7A42C3C4-5916-6445-8A1E-B2017EAB1042}" destId="{9AF4C1D4-7C48-1947-8C61-0BC39F3465C2}" srcOrd="1" destOrd="0" parTransId="{7F946D07-0529-4048-8CBA-AB5C87F42BDE}" sibTransId="{C193171B-45F7-A640-B1E0-46EC3D63BAC1}"/>
    <dgm:cxn modelId="{0ED16FB0-54AE-F547-A121-FCAC00D325D6}" srcId="{07E95B8B-D3F3-A647-8C38-7681181038A0}" destId="{2CFF8B0D-27C4-3443-B7FA-1DB6BDBF9E56}" srcOrd="0" destOrd="0" parTransId="{B700E0E8-0BEE-BC4D-A55B-EA5B696F1669}" sibTransId="{AEB95B3E-D1DC-5A4C-A91C-C97AC2195F66}"/>
    <dgm:cxn modelId="{1F7AC8B9-2F95-9B4E-80D7-ACDB1A3C6F7E}" srcId="{2F3394F9-21C3-6C4F-81A0-8714827A9EDA}" destId="{6F9E6385-E1C3-3846-89C6-B10A00B5D14B}" srcOrd="1" destOrd="0" parTransId="{0A21CE1D-DEAF-814B-8BC2-F1ED70A57658}" sibTransId="{58D7643E-D38F-0D44-87C9-75225E3F6EC7}"/>
    <dgm:cxn modelId="{5A46ADD2-73CD-E240-9ED8-FCACA806F8B5}" srcId="{2F3394F9-21C3-6C4F-81A0-8714827A9EDA}" destId="{3487A236-1A96-DB4A-B67B-5088EA4C2D5C}" srcOrd="0" destOrd="0" parTransId="{7A681A15-9A9E-5A48-94EC-7702F1249D73}" sibTransId="{2608E60C-EFF9-2B42-A028-805A54FB8DD0}"/>
    <dgm:cxn modelId="{1C6C71DC-0CC4-C34A-A6CB-9F19D3B493EC}" srcId="{480FA305-8FC5-4033-B242-67C147E49E56}" destId="{2F3394F9-21C3-6C4F-81A0-8714827A9EDA}" srcOrd="1" destOrd="0" parTransId="{168C8429-B9CC-BD44-A976-7DA62862F77F}" sibTransId="{50293D68-498C-474A-8160-4227B16450A3}"/>
    <dgm:cxn modelId="{C8205AE2-78BC-4249-B07B-501A48A83526}" type="presOf" srcId="{480FA305-8FC5-4033-B242-67C147E49E56}" destId="{3D23A1B2-D757-D346-82DA-2B80B7B00451}" srcOrd="0" destOrd="0" presId="urn:microsoft.com/office/officeart/2008/layout/LinedList"/>
    <dgm:cxn modelId="{456D66E9-34A3-CE41-873E-1D39D29F94B1}" type="presOf" srcId="{7A42C3C4-5916-6445-8A1E-B2017EAB1042}" destId="{7C47E027-91D8-0F42-B54E-4132B5E00E04}" srcOrd="0" destOrd="0" presId="urn:microsoft.com/office/officeart/2008/layout/LinedList"/>
    <dgm:cxn modelId="{43A103EC-6E2B-E342-A92A-E9A13865D162}" type="presOf" srcId="{6749E9EF-7BAC-8B41-AF29-96FBB68A8048}" destId="{F261888F-6097-124A-A6DE-0F4D5751C193}" srcOrd="0" destOrd="0" presId="urn:microsoft.com/office/officeart/2008/layout/LinedList"/>
    <dgm:cxn modelId="{8B2C89ED-2C1C-ED47-9B09-AD9E261362BC}" srcId="{2F3394F9-21C3-6C4F-81A0-8714827A9EDA}" destId="{C6F89ABC-7578-7F4A-9094-CAA7131C08B3}" srcOrd="2" destOrd="0" parTransId="{38D2EF71-D9E6-664D-B99A-1135157E572F}" sibTransId="{88709EF2-C41A-5F41-A4B8-6D3ECB176A15}"/>
    <dgm:cxn modelId="{2A80D6F3-7838-1241-8506-B02A013123EA}" type="presOf" srcId="{ABAB55C3-F4BD-1C4B-8AFE-B86640AC17FD}" destId="{53D7C223-BEBA-5A42-B903-01E0A917F611}" srcOrd="0" destOrd="0" presId="urn:microsoft.com/office/officeart/2008/layout/LinedList"/>
    <dgm:cxn modelId="{B4286085-6BC4-7F40-A685-22B56DA57094}" type="presParOf" srcId="{3D23A1B2-D757-D346-82DA-2B80B7B00451}" destId="{8E752D53-01E0-BD48-820E-D24CB200EE8C}" srcOrd="0" destOrd="0" presId="urn:microsoft.com/office/officeart/2008/layout/LinedList"/>
    <dgm:cxn modelId="{EC316E5E-3501-E04B-9E76-4D6558EB00B0}" type="presParOf" srcId="{3D23A1B2-D757-D346-82DA-2B80B7B00451}" destId="{E4400E6C-7F38-2043-AFDB-2B5F6D22FA6A}" srcOrd="1" destOrd="0" presId="urn:microsoft.com/office/officeart/2008/layout/LinedList"/>
    <dgm:cxn modelId="{D09D53F5-814A-C246-A2E3-8E8EB82A30AA}" type="presParOf" srcId="{E4400E6C-7F38-2043-AFDB-2B5F6D22FA6A}" destId="{7C47E027-91D8-0F42-B54E-4132B5E00E04}" srcOrd="0" destOrd="0" presId="urn:microsoft.com/office/officeart/2008/layout/LinedList"/>
    <dgm:cxn modelId="{C520928F-914F-0046-B444-647A3E6E9BE1}" type="presParOf" srcId="{E4400E6C-7F38-2043-AFDB-2B5F6D22FA6A}" destId="{6FB4B3DE-E5D8-D049-8AF9-914FC6662E3F}" srcOrd="1" destOrd="0" presId="urn:microsoft.com/office/officeart/2008/layout/LinedList"/>
    <dgm:cxn modelId="{41F3DFB0-1549-F144-8BA3-AAC23C17362A}" type="presParOf" srcId="{6FB4B3DE-E5D8-D049-8AF9-914FC6662E3F}" destId="{5C5DDA13-151E-3D4B-AFA8-CF3AEEC6E1C5}" srcOrd="0" destOrd="0" presId="urn:microsoft.com/office/officeart/2008/layout/LinedList"/>
    <dgm:cxn modelId="{E18D7CF0-53F6-144E-BA1B-CED4B594E4AB}" type="presParOf" srcId="{6FB4B3DE-E5D8-D049-8AF9-914FC6662E3F}" destId="{2EB2B99F-03AE-8D48-9051-9FBBD01A6D03}" srcOrd="1" destOrd="0" presId="urn:microsoft.com/office/officeart/2008/layout/LinedList"/>
    <dgm:cxn modelId="{225AC5C2-0261-2B44-8853-97740CD100D0}" type="presParOf" srcId="{2EB2B99F-03AE-8D48-9051-9FBBD01A6D03}" destId="{661D2A9E-BA1E-0D4E-846C-148B87DC15E9}" srcOrd="0" destOrd="0" presId="urn:microsoft.com/office/officeart/2008/layout/LinedList"/>
    <dgm:cxn modelId="{67158417-8AB8-E540-9E2D-39012F82F7A4}" type="presParOf" srcId="{2EB2B99F-03AE-8D48-9051-9FBBD01A6D03}" destId="{F8B968AC-494E-0E4B-BA8A-551E83A65B2B}" srcOrd="1" destOrd="0" presId="urn:microsoft.com/office/officeart/2008/layout/LinedList"/>
    <dgm:cxn modelId="{FAF1A0DA-8BF6-5143-826B-4D59287DB779}" type="presParOf" srcId="{2EB2B99F-03AE-8D48-9051-9FBBD01A6D03}" destId="{B6C321A1-3358-8849-969A-87F268012374}" srcOrd="2" destOrd="0" presId="urn:microsoft.com/office/officeart/2008/layout/LinedList"/>
    <dgm:cxn modelId="{F27B78CF-CC57-5144-A8D3-FC6700E16FEC}" type="presParOf" srcId="{6FB4B3DE-E5D8-D049-8AF9-914FC6662E3F}" destId="{C2AC65D3-C2C2-974C-8DDA-AB102AA903E1}" srcOrd="2" destOrd="0" presId="urn:microsoft.com/office/officeart/2008/layout/LinedList"/>
    <dgm:cxn modelId="{2EFF95C7-27EE-5C42-8A2F-149CD4C6AD9A}" type="presParOf" srcId="{6FB4B3DE-E5D8-D049-8AF9-914FC6662E3F}" destId="{818228AE-D5AF-904E-BBFF-AE5B6067091A}" srcOrd="3" destOrd="0" presId="urn:microsoft.com/office/officeart/2008/layout/LinedList"/>
    <dgm:cxn modelId="{84BB6461-2BBC-6A45-AD26-4637EC9F8715}" type="presParOf" srcId="{6FB4B3DE-E5D8-D049-8AF9-914FC6662E3F}" destId="{E2933280-987F-F84C-98F0-FEA05AB4FE03}" srcOrd="4" destOrd="0" presId="urn:microsoft.com/office/officeart/2008/layout/LinedList"/>
    <dgm:cxn modelId="{95CE34E7-68A9-4E47-8072-21413C12DCDA}" type="presParOf" srcId="{E2933280-987F-F84C-98F0-FEA05AB4FE03}" destId="{D3622901-2E35-9E49-AC1B-152C2AD4E618}" srcOrd="0" destOrd="0" presId="urn:microsoft.com/office/officeart/2008/layout/LinedList"/>
    <dgm:cxn modelId="{D87BC5BC-8E04-C54C-80AE-9C65CA73603D}" type="presParOf" srcId="{E2933280-987F-F84C-98F0-FEA05AB4FE03}" destId="{40DD5375-A0B8-C740-AACC-4F81D4776B64}" srcOrd="1" destOrd="0" presId="urn:microsoft.com/office/officeart/2008/layout/LinedList"/>
    <dgm:cxn modelId="{EAD8C967-C335-6A46-AAF0-2079EBF41534}" type="presParOf" srcId="{E2933280-987F-F84C-98F0-FEA05AB4FE03}" destId="{7F80F2EC-D5EE-104D-9807-2270176A79DB}" srcOrd="2" destOrd="0" presId="urn:microsoft.com/office/officeart/2008/layout/LinedList"/>
    <dgm:cxn modelId="{A72822EE-8875-8747-90B4-FB00C2B20AE3}" type="presParOf" srcId="{6FB4B3DE-E5D8-D049-8AF9-914FC6662E3F}" destId="{1E1E8D4D-3220-674B-8BEE-4A31D4729205}" srcOrd="5" destOrd="0" presId="urn:microsoft.com/office/officeart/2008/layout/LinedList"/>
    <dgm:cxn modelId="{2D87C08C-D046-5848-9394-D2A99CABF753}" type="presParOf" srcId="{6FB4B3DE-E5D8-D049-8AF9-914FC6662E3F}" destId="{B3095255-6624-3D4D-9270-11FBFB90AD14}" srcOrd="6" destOrd="0" presId="urn:microsoft.com/office/officeart/2008/layout/LinedList"/>
    <dgm:cxn modelId="{518B1E58-2CBD-B443-B64F-0333A404A8BB}" type="presParOf" srcId="{6FB4B3DE-E5D8-D049-8AF9-914FC6662E3F}" destId="{C49C6F24-2C8A-5545-A377-C4A2A6BE8276}" srcOrd="7" destOrd="0" presId="urn:microsoft.com/office/officeart/2008/layout/LinedList"/>
    <dgm:cxn modelId="{6E4A2673-982E-FD43-8C5C-BDCFFAF57AE7}" type="presParOf" srcId="{C49C6F24-2C8A-5545-A377-C4A2A6BE8276}" destId="{7B6F3AED-EB8B-574D-8FEA-1C9B37A50252}" srcOrd="0" destOrd="0" presId="urn:microsoft.com/office/officeart/2008/layout/LinedList"/>
    <dgm:cxn modelId="{4DAA473C-6672-8D4C-AA2F-21D7FFA2252C}" type="presParOf" srcId="{C49C6F24-2C8A-5545-A377-C4A2A6BE8276}" destId="{48AD3A2B-B292-2B44-9802-BBEAF9FADBB4}" srcOrd="1" destOrd="0" presId="urn:microsoft.com/office/officeart/2008/layout/LinedList"/>
    <dgm:cxn modelId="{96413E4B-B1CD-9D40-95CF-2B9568AD88B5}" type="presParOf" srcId="{C49C6F24-2C8A-5545-A377-C4A2A6BE8276}" destId="{21E17EC0-5320-9F46-9682-2EE07C49BCFB}" srcOrd="2" destOrd="0" presId="urn:microsoft.com/office/officeart/2008/layout/LinedList"/>
    <dgm:cxn modelId="{5BD2D3A0-8BE0-8A4C-8C00-3F03F81CA53B}" type="presParOf" srcId="{6FB4B3DE-E5D8-D049-8AF9-914FC6662E3F}" destId="{26B29F1D-34D3-D241-85FF-7AC967EBE1CD}" srcOrd="8" destOrd="0" presId="urn:microsoft.com/office/officeart/2008/layout/LinedList"/>
    <dgm:cxn modelId="{EAA2E6E1-A529-FD4A-AAD0-FD769B4027A6}" type="presParOf" srcId="{6FB4B3DE-E5D8-D049-8AF9-914FC6662E3F}" destId="{207E6A9E-6038-C446-9E25-1A7390484F94}" srcOrd="9" destOrd="0" presId="urn:microsoft.com/office/officeart/2008/layout/LinedList"/>
    <dgm:cxn modelId="{05C8D0D7-F503-4D4D-B67E-7DF1AF8FFB77}" type="presParOf" srcId="{6FB4B3DE-E5D8-D049-8AF9-914FC6662E3F}" destId="{CACB8974-7FAB-C245-B5A9-6E464D231A0A}" srcOrd="10" destOrd="0" presId="urn:microsoft.com/office/officeart/2008/layout/LinedList"/>
    <dgm:cxn modelId="{B23EDA91-AB04-1C4E-831B-CE08DCFE874C}" type="presParOf" srcId="{CACB8974-7FAB-C245-B5A9-6E464D231A0A}" destId="{6EDEEC40-A21F-1848-9A08-EDE20C311BEE}" srcOrd="0" destOrd="0" presId="urn:microsoft.com/office/officeart/2008/layout/LinedList"/>
    <dgm:cxn modelId="{9769A30C-D2AF-BD4F-A085-3345322E123B}" type="presParOf" srcId="{CACB8974-7FAB-C245-B5A9-6E464D231A0A}" destId="{A2631D6F-207E-BA4E-86A8-6B03DCFE493E}" srcOrd="1" destOrd="0" presId="urn:microsoft.com/office/officeart/2008/layout/LinedList"/>
    <dgm:cxn modelId="{63658D7F-486E-7F46-89BB-6B3F26137D0D}" type="presParOf" srcId="{CACB8974-7FAB-C245-B5A9-6E464D231A0A}" destId="{2E677A44-B2AD-E14C-B9B3-885BF4B29B4D}" srcOrd="2" destOrd="0" presId="urn:microsoft.com/office/officeart/2008/layout/LinedList"/>
    <dgm:cxn modelId="{2195C3F8-2AB5-314D-885A-DAA5371652CE}" type="presParOf" srcId="{6FB4B3DE-E5D8-D049-8AF9-914FC6662E3F}" destId="{FC48DBE7-1C45-B642-B549-DAB7716733BE}" srcOrd="11" destOrd="0" presId="urn:microsoft.com/office/officeart/2008/layout/LinedList"/>
    <dgm:cxn modelId="{0B89FFFF-1E4B-B24D-B0BE-40108272A822}" type="presParOf" srcId="{6FB4B3DE-E5D8-D049-8AF9-914FC6662E3F}" destId="{F80AE71D-DA4F-E740-B4EA-8683C0EBA446}" srcOrd="12" destOrd="0" presId="urn:microsoft.com/office/officeart/2008/layout/LinedList"/>
    <dgm:cxn modelId="{76E5A2E1-17E5-D540-85E6-3363F9A26949}" type="presParOf" srcId="{6FB4B3DE-E5D8-D049-8AF9-914FC6662E3F}" destId="{BC90729C-41FE-5E45-9991-1CE930746324}" srcOrd="13" destOrd="0" presId="urn:microsoft.com/office/officeart/2008/layout/LinedList"/>
    <dgm:cxn modelId="{B49833DF-39DA-D54B-9124-E92D6C86F6CD}" type="presParOf" srcId="{BC90729C-41FE-5E45-9991-1CE930746324}" destId="{C2CA36D6-BE89-1E43-8AA6-39A1CE5ACBFF}" srcOrd="0" destOrd="0" presId="urn:microsoft.com/office/officeart/2008/layout/LinedList"/>
    <dgm:cxn modelId="{3837A827-EE97-1748-A4FB-44297C88076C}" type="presParOf" srcId="{BC90729C-41FE-5E45-9991-1CE930746324}" destId="{F261888F-6097-124A-A6DE-0F4D5751C193}" srcOrd="1" destOrd="0" presId="urn:microsoft.com/office/officeart/2008/layout/LinedList"/>
    <dgm:cxn modelId="{81F651F2-C292-E941-813D-264115A13461}" type="presParOf" srcId="{BC90729C-41FE-5E45-9991-1CE930746324}" destId="{36B7C345-A97D-4B4C-BA9F-6B8D4B716AFC}" srcOrd="2" destOrd="0" presId="urn:microsoft.com/office/officeart/2008/layout/LinedList"/>
    <dgm:cxn modelId="{6B085F6D-B59D-7F46-94AF-04F85B4CC7B9}" type="presParOf" srcId="{6FB4B3DE-E5D8-D049-8AF9-914FC6662E3F}" destId="{D70BD4C5-84D1-FC40-931C-717B5896D3EF}" srcOrd="14" destOrd="0" presId="urn:microsoft.com/office/officeart/2008/layout/LinedList"/>
    <dgm:cxn modelId="{7AD09A29-C90C-384D-8D56-F4AF37D4ED1F}" type="presParOf" srcId="{6FB4B3DE-E5D8-D049-8AF9-914FC6662E3F}" destId="{060556C1-C910-3645-AD27-77C54A8DE0B0}" srcOrd="15" destOrd="0" presId="urn:microsoft.com/office/officeart/2008/layout/LinedList"/>
    <dgm:cxn modelId="{4292B350-809B-B74B-8DB7-CE52B9D2DA6E}" type="presParOf" srcId="{6FB4B3DE-E5D8-D049-8AF9-914FC6662E3F}" destId="{9F819518-9C7D-7444-B88A-14CE2E9FB860}" srcOrd="16" destOrd="0" presId="urn:microsoft.com/office/officeart/2008/layout/LinedList"/>
    <dgm:cxn modelId="{EC8C62FD-54CC-E844-95A4-4EBAB08C9F60}" type="presParOf" srcId="{9F819518-9C7D-7444-B88A-14CE2E9FB860}" destId="{8BF949D9-0814-DA4D-BC8D-18D03DB0064E}" srcOrd="0" destOrd="0" presId="urn:microsoft.com/office/officeart/2008/layout/LinedList"/>
    <dgm:cxn modelId="{B7C4C06F-4C22-6D47-A643-A6470467ABDC}" type="presParOf" srcId="{9F819518-9C7D-7444-B88A-14CE2E9FB860}" destId="{53D7C223-BEBA-5A42-B903-01E0A917F611}" srcOrd="1" destOrd="0" presId="urn:microsoft.com/office/officeart/2008/layout/LinedList"/>
    <dgm:cxn modelId="{C0065CD6-DAD3-A547-8C23-ABB8A78B0001}" type="presParOf" srcId="{9F819518-9C7D-7444-B88A-14CE2E9FB860}" destId="{1853EA30-DD83-EC44-ACEA-5064774ACAA8}" srcOrd="2" destOrd="0" presId="urn:microsoft.com/office/officeart/2008/layout/LinedList"/>
    <dgm:cxn modelId="{37B40F9C-4F2C-6F4C-AE4B-44E555F3A8CF}" type="presParOf" srcId="{6FB4B3DE-E5D8-D049-8AF9-914FC6662E3F}" destId="{92B81ABE-134E-D94E-B3A7-284ED1851F18}" srcOrd="17" destOrd="0" presId="urn:microsoft.com/office/officeart/2008/layout/LinedList"/>
    <dgm:cxn modelId="{51B206EE-DE62-0A46-9CE9-DBAA3BE60624}" type="presParOf" srcId="{6FB4B3DE-E5D8-D049-8AF9-914FC6662E3F}" destId="{CF892C09-F303-D44A-AFDB-A083606F8DAB}" srcOrd="18" destOrd="0" presId="urn:microsoft.com/office/officeart/2008/layout/LinedList"/>
    <dgm:cxn modelId="{A6B03835-0931-474C-8DE6-CA3A455332AA}" type="presParOf" srcId="{3D23A1B2-D757-D346-82DA-2B80B7B00451}" destId="{67F1D13E-6747-A54F-AA7F-2CC6E17DBA57}" srcOrd="2" destOrd="0" presId="urn:microsoft.com/office/officeart/2008/layout/LinedList"/>
    <dgm:cxn modelId="{B043C56E-B247-1049-B893-F3D8E638446E}" type="presParOf" srcId="{3D23A1B2-D757-D346-82DA-2B80B7B00451}" destId="{5666A7DB-203A-C343-8D3C-B947858FA939}" srcOrd="3" destOrd="0" presId="urn:microsoft.com/office/officeart/2008/layout/LinedList"/>
    <dgm:cxn modelId="{FF04FFA6-8BA3-C444-9A74-049FCC86CD70}" type="presParOf" srcId="{5666A7DB-203A-C343-8D3C-B947858FA939}" destId="{574E43CE-85F7-6D47-9814-72A59DB6466E}" srcOrd="0" destOrd="0" presId="urn:microsoft.com/office/officeart/2008/layout/LinedList"/>
    <dgm:cxn modelId="{5A648879-4B3F-E64C-92E1-C9635A4AA3E9}" type="presParOf" srcId="{5666A7DB-203A-C343-8D3C-B947858FA939}" destId="{E632B03C-D9DA-A84E-8232-7ECE16964096}" srcOrd="1" destOrd="0" presId="urn:microsoft.com/office/officeart/2008/layout/LinedList"/>
    <dgm:cxn modelId="{5AC1BF30-0EB7-EC48-9D2E-FA38625878F0}" type="presParOf" srcId="{E632B03C-D9DA-A84E-8232-7ECE16964096}" destId="{AA83372E-3E22-DD45-AFD5-B8E597B8E6E4}" srcOrd="0" destOrd="0" presId="urn:microsoft.com/office/officeart/2008/layout/LinedList"/>
    <dgm:cxn modelId="{799CA207-B2D9-B746-808F-22C4900E1920}" type="presParOf" srcId="{E632B03C-D9DA-A84E-8232-7ECE16964096}" destId="{2068792B-2C22-834D-8A12-D8442FF74AC7}" srcOrd="1" destOrd="0" presId="urn:microsoft.com/office/officeart/2008/layout/LinedList"/>
    <dgm:cxn modelId="{F02A2DC3-6281-0341-B4A4-9F81BE660862}" type="presParOf" srcId="{2068792B-2C22-834D-8A12-D8442FF74AC7}" destId="{C8BB8606-B8AE-0945-9217-8761CC52E58F}" srcOrd="0" destOrd="0" presId="urn:microsoft.com/office/officeart/2008/layout/LinedList"/>
    <dgm:cxn modelId="{F88E311A-5093-D648-8781-B965B174D4B0}" type="presParOf" srcId="{2068792B-2C22-834D-8A12-D8442FF74AC7}" destId="{BCEAA7F2-DBDE-8F4C-BFEB-9C3B17D09B5D}" srcOrd="1" destOrd="0" presId="urn:microsoft.com/office/officeart/2008/layout/LinedList"/>
    <dgm:cxn modelId="{5A59BC91-A3B2-A844-97C6-CA75900BD334}" type="presParOf" srcId="{2068792B-2C22-834D-8A12-D8442FF74AC7}" destId="{59B63368-AC93-8448-8ABC-A6A2634DED7E}" srcOrd="2" destOrd="0" presId="urn:microsoft.com/office/officeart/2008/layout/LinedList"/>
    <dgm:cxn modelId="{26EF74DE-E1AF-484C-9924-35EC4ECF089A}" type="presParOf" srcId="{E632B03C-D9DA-A84E-8232-7ECE16964096}" destId="{98ACF06A-C90A-874A-88C0-1C138852A310}" srcOrd="2" destOrd="0" presId="urn:microsoft.com/office/officeart/2008/layout/LinedList"/>
    <dgm:cxn modelId="{A22503E7-958B-7746-9281-FEBB7E3E8116}" type="presParOf" srcId="{E632B03C-D9DA-A84E-8232-7ECE16964096}" destId="{BCF11A13-0464-4144-948E-5ABEDE5E4370}" srcOrd="3" destOrd="0" presId="urn:microsoft.com/office/officeart/2008/layout/LinedList"/>
    <dgm:cxn modelId="{B56AC99C-B7EC-484D-B720-0B102659107A}" type="presParOf" srcId="{E632B03C-D9DA-A84E-8232-7ECE16964096}" destId="{65D27B89-1E82-7640-B68E-BE252B7A8DE3}" srcOrd="4" destOrd="0" presId="urn:microsoft.com/office/officeart/2008/layout/LinedList"/>
    <dgm:cxn modelId="{3E60ADEF-CDEB-084B-9540-A84669662751}" type="presParOf" srcId="{65D27B89-1E82-7640-B68E-BE252B7A8DE3}" destId="{91CACDD5-EA9B-F047-8C62-62772F303D68}" srcOrd="0" destOrd="0" presId="urn:microsoft.com/office/officeart/2008/layout/LinedList"/>
    <dgm:cxn modelId="{4AA52295-CFF4-6546-B5BE-77C67E65580B}" type="presParOf" srcId="{65D27B89-1E82-7640-B68E-BE252B7A8DE3}" destId="{898E79DA-4A83-5041-87C9-CB3048D0D953}" srcOrd="1" destOrd="0" presId="urn:microsoft.com/office/officeart/2008/layout/LinedList"/>
    <dgm:cxn modelId="{6CA9FC2B-D3ED-E240-B34B-3B7E743D35F1}" type="presParOf" srcId="{65D27B89-1E82-7640-B68E-BE252B7A8DE3}" destId="{54E6E553-69B3-F049-8337-CEE31CE3E8D0}" srcOrd="2" destOrd="0" presId="urn:microsoft.com/office/officeart/2008/layout/LinedList"/>
    <dgm:cxn modelId="{D5F66367-F7DA-114B-B528-9224D545DAA3}" type="presParOf" srcId="{E632B03C-D9DA-A84E-8232-7ECE16964096}" destId="{EF4714C8-F022-D544-81C4-7AF61D36248C}" srcOrd="5" destOrd="0" presId="urn:microsoft.com/office/officeart/2008/layout/LinedList"/>
    <dgm:cxn modelId="{93DC46FF-3A39-8845-B0E9-F880E704A6AA}" type="presParOf" srcId="{E632B03C-D9DA-A84E-8232-7ECE16964096}" destId="{0AFB8D51-F08B-2642-8B33-0713645C97A2}" srcOrd="6" destOrd="0" presId="urn:microsoft.com/office/officeart/2008/layout/LinedList"/>
    <dgm:cxn modelId="{F9778D24-9A69-0E4B-8F1A-8CE729DBB316}" type="presParOf" srcId="{E632B03C-D9DA-A84E-8232-7ECE16964096}" destId="{5080B9AB-A8E8-9A46-8B64-77B06FB6CE7B}" srcOrd="7" destOrd="0" presId="urn:microsoft.com/office/officeart/2008/layout/LinedList"/>
    <dgm:cxn modelId="{9EE4D5C9-CBBB-9F43-BE5F-20847305D3B6}" type="presParOf" srcId="{5080B9AB-A8E8-9A46-8B64-77B06FB6CE7B}" destId="{FABD72F8-9A3E-D444-8E33-890D93FEEAD7}" srcOrd="0" destOrd="0" presId="urn:microsoft.com/office/officeart/2008/layout/LinedList"/>
    <dgm:cxn modelId="{148B750A-6CEB-5843-9675-CC0225BA63A6}" type="presParOf" srcId="{5080B9AB-A8E8-9A46-8B64-77B06FB6CE7B}" destId="{9566520C-FE2D-A94C-BF75-B547A3EA1F82}" srcOrd="1" destOrd="0" presId="urn:microsoft.com/office/officeart/2008/layout/LinedList"/>
    <dgm:cxn modelId="{AFA142F1-4EC6-FA46-8EF5-A088E29F454B}" type="presParOf" srcId="{5080B9AB-A8E8-9A46-8B64-77B06FB6CE7B}" destId="{75630705-5D30-4F45-8DA9-02131EB34DB0}" srcOrd="2" destOrd="0" presId="urn:microsoft.com/office/officeart/2008/layout/LinedList"/>
    <dgm:cxn modelId="{59AAA81A-C24B-954A-AB71-6528132E4AFC}" type="presParOf" srcId="{E632B03C-D9DA-A84E-8232-7ECE16964096}" destId="{29F328FD-963B-9044-A9CB-61D62A6EDBC5}" srcOrd="8" destOrd="0" presId="urn:microsoft.com/office/officeart/2008/layout/LinedList"/>
    <dgm:cxn modelId="{84E3B2E3-85C6-4F48-AB8B-161C71B7A3B6}" type="presParOf" srcId="{E632B03C-D9DA-A84E-8232-7ECE16964096}" destId="{F79AF04C-54DF-C640-885D-44151AB27BB5}" srcOrd="9" destOrd="0" presId="urn:microsoft.com/office/officeart/2008/layout/LinedList"/>
    <dgm:cxn modelId="{82719176-565A-F847-85E6-56E605922D66}" type="presParOf" srcId="{E632B03C-D9DA-A84E-8232-7ECE16964096}" destId="{83E6512A-9592-C944-A6C4-A6AAE13CE0C6}" srcOrd="10" destOrd="0" presId="urn:microsoft.com/office/officeart/2008/layout/LinedList"/>
    <dgm:cxn modelId="{3465D9B1-C496-4041-9C43-D08355F1A1C2}" type="presParOf" srcId="{83E6512A-9592-C944-A6C4-A6AAE13CE0C6}" destId="{3ADF77E2-15A7-F84D-B35E-D277EFEB2045}" srcOrd="0" destOrd="0" presId="urn:microsoft.com/office/officeart/2008/layout/LinedList"/>
    <dgm:cxn modelId="{DF7E9978-0C12-004C-8B37-20BB86B8E0F5}" type="presParOf" srcId="{83E6512A-9592-C944-A6C4-A6AAE13CE0C6}" destId="{D74B5B29-13D7-8C4E-9ADD-8D741EDB85A9}" srcOrd="1" destOrd="0" presId="urn:microsoft.com/office/officeart/2008/layout/LinedList"/>
    <dgm:cxn modelId="{6FA1387E-CD39-3042-959A-3412F37AC2CB}" type="presParOf" srcId="{83E6512A-9592-C944-A6C4-A6AAE13CE0C6}" destId="{84B12DD4-7537-FE4C-9A08-F5898FB56B47}" srcOrd="2" destOrd="0" presId="urn:microsoft.com/office/officeart/2008/layout/LinedList"/>
    <dgm:cxn modelId="{FAE7D191-CAB0-9944-9F19-3E96BF6FA75F}" type="presParOf" srcId="{E632B03C-D9DA-A84E-8232-7ECE16964096}" destId="{165B3215-61D2-714A-A21A-0B8C74BDF542}" srcOrd="11" destOrd="0" presId="urn:microsoft.com/office/officeart/2008/layout/LinedList"/>
    <dgm:cxn modelId="{A36BF96A-8CFB-B045-9117-00BF9FD0129A}" type="presParOf" srcId="{E632B03C-D9DA-A84E-8232-7ECE16964096}" destId="{BF905744-35C7-EC45-A36F-C5EF2067D76A}" srcOrd="12" destOrd="0" presId="urn:microsoft.com/office/officeart/2008/layout/LinedList"/>
    <dgm:cxn modelId="{72D0F55E-FF75-0144-86DC-A794EB6DB26C}" type="presParOf" srcId="{3D23A1B2-D757-D346-82DA-2B80B7B00451}" destId="{461B3DD0-5A6D-F04C-99AD-7B0615454F00}" srcOrd="4" destOrd="0" presId="urn:microsoft.com/office/officeart/2008/layout/LinedList"/>
    <dgm:cxn modelId="{567B5CDD-DDA6-254A-B4FC-FC4BDA147913}" type="presParOf" srcId="{3D23A1B2-D757-D346-82DA-2B80B7B00451}" destId="{F5CEB962-A8A6-3648-B14F-0EF5B341476B}" srcOrd="5" destOrd="0" presId="urn:microsoft.com/office/officeart/2008/layout/LinedList"/>
    <dgm:cxn modelId="{BF2A1288-0040-4047-B8B1-1BA6D5EB05C6}" type="presParOf" srcId="{F5CEB962-A8A6-3648-B14F-0EF5B341476B}" destId="{C7FD76B1-8357-B445-8432-3E8600CEAE1A}" srcOrd="0" destOrd="0" presId="urn:microsoft.com/office/officeart/2008/layout/LinedList"/>
    <dgm:cxn modelId="{894705EE-4F2B-2140-A305-0C018E6C3E1D}" type="presParOf" srcId="{F5CEB962-A8A6-3648-B14F-0EF5B341476B}" destId="{75E09419-87C3-804D-9C6A-2F603411BA5D}" srcOrd="1" destOrd="0" presId="urn:microsoft.com/office/officeart/2008/layout/LinedList"/>
    <dgm:cxn modelId="{73DBD171-776C-7D48-872A-406164DF1565}" type="presParOf" srcId="{75E09419-87C3-804D-9C6A-2F603411BA5D}" destId="{9613C5ED-95B1-C84F-BEA1-866774A561AD}" srcOrd="0" destOrd="0" presId="urn:microsoft.com/office/officeart/2008/layout/LinedList"/>
    <dgm:cxn modelId="{3AA4895F-C9E0-FC4B-97DB-221761E11595}" type="presParOf" srcId="{75E09419-87C3-804D-9C6A-2F603411BA5D}" destId="{DC68D129-42C1-A94F-AC27-97B09188C4CF}" srcOrd="1" destOrd="0" presId="urn:microsoft.com/office/officeart/2008/layout/LinedList"/>
    <dgm:cxn modelId="{D270419D-FD48-384B-B08E-8AC888582AB8}" type="presParOf" srcId="{DC68D129-42C1-A94F-AC27-97B09188C4CF}" destId="{F3FFE495-FC96-F142-9B2B-1C69537C482C}" srcOrd="0" destOrd="0" presId="urn:microsoft.com/office/officeart/2008/layout/LinedList"/>
    <dgm:cxn modelId="{108D2B29-0FD6-5C4B-ACEB-4B6C0C34A81B}" type="presParOf" srcId="{DC68D129-42C1-A94F-AC27-97B09188C4CF}" destId="{A5860D6F-A6A7-8243-91DA-FE781B97EDEC}" srcOrd="1" destOrd="0" presId="urn:microsoft.com/office/officeart/2008/layout/LinedList"/>
    <dgm:cxn modelId="{079EC109-1505-F54C-96EB-6BDCB77C92D1}" type="presParOf" srcId="{DC68D129-42C1-A94F-AC27-97B09188C4CF}" destId="{B8DFC657-A0D6-6F4F-8FCF-AA65CF054641}" srcOrd="2" destOrd="0" presId="urn:microsoft.com/office/officeart/2008/layout/LinedList"/>
    <dgm:cxn modelId="{FAC270C2-CAB6-7B4F-ADEF-5050A5BB8D52}" type="presParOf" srcId="{75E09419-87C3-804D-9C6A-2F603411BA5D}" destId="{D632AE0C-BE77-7645-87F3-0BEAE76491D0}" srcOrd="2" destOrd="0" presId="urn:microsoft.com/office/officeart/2008/layout/LinedList"/>
    <dgm:cxn modelId="{3E478DDD-550E-2647-90CC-71F227742F75}" type="presParOf" srcId="{75E09419-87C3-804D-9C6A-2F603411BA5D}" destId="{DA548BD7-AAD0-C742-84BC-6A844388E954}" srcOrd="3" destOrd="0" presId="urn:microsoft.com/office/officeart/2008/layout/LinedList"/>
    <dgm:cxn modelId="{92E4CFDA-21D3-B742-889F-075511752095}" type="presParOf" srcId="{75E09419-87C3-804D-9C6A-2F603411BA5D}" destId="{DBE60030-C019-604D-AA71-9DB933707F02}" srcOrd="4" destOrd="0" presId="urn:microsoft.com/office/officeart/2008/layout/LinedList"/>
    <dgm:cxn modelId="{D39E51B7-6212-5848-B3F8-BC66953DD99C}" type="presParOf" srcId="{DBE60030-C019-604D-AA71-9DB933707F02}" destId="{5CCF9E2A-B07B-D94C-B9F4-A09B5B3177C7}" srcOrd="0" destOrd="0" presId="urn:microsoft.com/office/officeart/2008/layout/LinedList"/>
    <dgm:cxn modelId="{00F2EBF3-1C7E-CC4F-9057-8BB8165001E8}" type="presParOf" srcId="{DBE60030-C019-604D-AA71-9DB933707F02}" destId="{AC5B11C6-D34C-D448-AA38-C15B96225942}" srcOrd="1" destOrd="0" presId="urn:microsoft.com/office/officeart/2008/layout/LinedList"/>
    <dgm:cxn modelId="{168E52FD-7CFD-3F4A-9F9B-06B8CA4D5372}" type="presParOf" srcId="{DBE60030-C019-604D-AA71-9DB933707F02}" destId="{97B45611-B6A5-F346-9213-BF07991F36C0}" srcOrd="2" destOrd="0" presId="urn:microsoft.com/office/officeart/2008/layout/LinedList"/>
    <dgm:cxn modelId="{3F1C0F4C-BC39-9C4B-B917-80095313B0A9}" type="presParOf" srcId="{75E09419-87C3-804D-9C6A-2F603411BA5D}" destId="{F99818CA-7117-1146-A8A5-1816FC9EE9B6}" srcOrd="5" destOrd="0" presId="urn:microsoft.com/office/officeart/2008/layout/LinedList"/>
    <dgm:cxn modelId="{B1F2A467-E68C-094C-9C18-B92CCFCE332B}" type="presParOf" srcId="{75E09419-87C3-804D-9C6A-2F603411BA5D}" destId="{94E41837-A31C-1246-BD25-F7A00B41106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FA305-8FC5-4033-B242-67C147E49E5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42C3C4-5916-6445-8A1E-B2017EAB1042}">
      <dgm:prSet/>
      <dgm:spPr/>
      <dgm:t>
        <a:bodyPr/>
        <a:lstStyle/>
        <a:p>
          <a:r>
            <a:rPr lang="en-US" dirty="0"/>
            <a:t>Given</a:t>
          </a:r>
        </a:p>
      </dgm:t>
    </dgm:pt>
    <dgm:pt modelId="{B5E60B18-151E-BF4C-927B-E3A7574F14B0}" type="parTrans" cxnId="{9AEE3877-C78E-124A-B493-5DD1C45E9FC2}">
      <dgm:prSet/>
      <dgm:spPr/>
      <dgm:t>
        <a:bodyPr/>
        <a:lstStyle/>
        <a:p>
          <a:endParaRPr lang="en-US"/>
        </a:p>
      </dgm:t>
    </dgm:pt>
    <dgm:pt modelId="{E16F3694-3CCF-C945-B217-6FEFCA19A977}" type="sibTrans" cxnId="{9AEE3877-C78E-124A-B493-5DD1C45E9FC2}">
      <dgm:prSet/>
      <dgm:spPr/>
      <dgm:t>
        <a:bodyPr/>
        <a:lstStyle/>
        <a:p>
          <a:endParaRPr lang="en-US"/>
        </a:p>
      </dgm:t>
    </dgm:pt>
    <dgm:pt modelId="{13DBC976-10E2-0F4D-B2AB-B57471A9029D}">
      <dgm:prSet/>
      <dgm:spPr/>
      <dgm:t>
        <a:bodyPr/>
        <a:lstStyle/>
        <a:p>
          <a:r>
            <a:rPr lang="en-US" dirty="0"/>
            <a:t>When</a:t>
          </a:r>
        </a:p>
      </dgm:t>
    </dgm:pt>
    <dgm:pt modelId="{3D3665B3-6D48-7D4C-AD0F-E507FFB91C6F}" type="parTrans" cxnId="{76DA410D-3694-6246-93D6-BDE5264BCA04}">
      <dgm:prSet/>
      <dgm:spPr/>
      <dgm:t>
        <a:bodyPr/>
        <a:lstStyle/>
        <a:p>
          <a:endParaRPr lang="en-US"/>
        </a:p>
      </dgm:t>
    </dgm:pt>
    <dgm:pt modelId="{46414AC7-5D91-494C-9C33-20CCD2297103}" type="sibTrans" cxnId="{76DA410D-3694-6246-93D6-BDE5264BCA04}">
      <dgm:prSet/>
      <dgm:spPr/>
      <dgm:t>
        <a:bodyPr/>
        <a:lstStyle/>
        <a:p>
          <a:endParaRPr lang="en-US"/>
        </a:p>
      </dgm:t>
    </dgm:pt>
    <dgm:pt modelId="{F22DE28B-1A3B-9344-96A1-EDF2E5BAF1E0}">
      <dgm:prSet/>
      <dgm:spPr/>
      <dgm:t>
        <a:bodyPr/>
        <a:lstStyle/>
        <a:p>
          <a:r>
            <a:rPr lang="en-US" dirty="0"/>
            <a:t>Then</a:t>
          </a:r>
        </a:p>
      </dgm:t>
    </dgm:pt>
    <dgm:pt modelId="{8EA78D1C-A54F-414B-9A57-4E5DC48CE1DA}" type="parTrans" cxnId="{7B741CA7-EBA5-1244-AC30-E7D0FE593D8E}">
      <dgm:prSet/>
      <dgm:spPr/>
      <dgm:t>
        <a:bodyPr/>
        <a:lstStyle/>
        <a:p>
          <a:endParaRPr lang="en-US"/>
        </a:p>
      </dgm:t>
    </dgm:pt>
    <dgm:pt modelId="{44218310-11F5-7C4F-8C6B-29E58E7D16CA}" type="sibTrans" cxnId="{7B741CA7-EBA5-1244-AC30-E7D0FE593D8E}">
      <dgm:prSet/>
      <dgm:spPr/>
      <dgm:t>
        <a:bodyPr/>
        <a:lstStyle/>
        <a:p>
          <a:endParaRPr lang="en-US"/>
        </a:p>
      </dgm:t>
    </dgm:pt>
    <dgm:pt modelId="{602A8B0F-78A3-F44E-81E6-D5863A148B25}">
      <dgm:prSet/>
      <dgm:spPr/>
      <dgm:t>
        <a:bodyPr/>
        <a:lstStyle/>
        <a:p>
          <a:r>
            <a:rPr lang="en-US" dirty="0"/>
            <a:t>State</a:t>
          </a:r>
        </a:p>
      </dgm:t>
    </dgm:pt>
    <dgm:pt modelId="{E79C16A5-D39A-5043-8E33-67AFDFA61C34}" type="parTrans" cxnId="{2280DE1B-B93A-EF4C-ABF7-1057DC842846}">
      <dgm:prSet/>
      <dgm:spPr/>
      <dgm:t>
        <a:bodyPr/>
        <a:lstStyle/>
        <a:p>
          <a:endParaRPr lang="en-US"/>
        </a:p>
      </dgm:t>
    </dgm:pt>
    <dgm:pt modelId="{EADF539E-67C8-FA40-950B-B89F162959F5}" type="sibTrans" cxnId="{2280DE1B-B93A-EF4C-ABF7-1057DC842846}">
      <dgm:prSet/>
      <dgm:spPr/>
      <dgm:t>
        <a:bodyPr/>
        <a:lstStyle/>
        <a:p>
          <a:endParaRPr lang="en-US"/>
        </a:p>
      </dgm:t>
    </dgm:pt>
    <dgm:pt modelId="{1D94BA74-3AAC-E14E-B6B9-4126F411B1E6}">
      <dgm:prSet/>
      <dgm:spPr/>
      <dgm:t>
        <a:bodyPr/>
        <a:lstStyle/>
        <a:p>
          <a:r>
            <a:rPr lang="en-US" dirty="0"/>
            <a:t>An Event Occurs</a:t>
          </a:r>
        </a:p>
      </dgm:t>
    </dgm:pt>
    <dgm:pt modelId="{54CC655A-E894-074F-9FB5-4B3E08104758}" type="parTrans" cxnId="{51822568-371B-C24A-ADF6-EED2BBA70046}">
      <dgm:prSet/>
      <dgm:spPr/>
      <dgm:t>
        <a:bodyPr/>
        <a:lstStyle/>
        <a:p>
          <a:endParaRPr lang="en-US"/>
        </a:p>
      </dgm:t>
    </dgm:pt>
    <dgm:pt modelId="{21A771A5-87BF-F14A-A904-09B59DEC30EE}" type="sibTrans" cxnId="{51822568-371B-C24A-ADF6-EED2BBA70046}">
      <dgm:prSet/>
      <dgm:spPr/>
      <dgm:t>
        <a:bodyPr/>
        <a:lstStyle/>
        <a:p>
          <a:endParaRPr lang="en-US"/>
        </a:p>
      </dgm:t>
    </dgm:pt>
    <dgm:pt modelId="{15A45560-C182-014A-BDFE-A0264FE6853C}">
      <dgm:prSet/>
      <dgm:spPr/>
      <dgm:t>
        <a:bodyPr/>
        <a:lstStyle/>
        <a:p>
          <a:r>
            <a:rPr lang="en-US" dirty="0"/>
            <a:t>Sightings</a:t>
          </a:r>
        </a:p>
      </dgm:t>
    </dgm:pt>
    <dgm:pt modelId="{166889FF-BA6F-1044-BEE4-837B6203281F}" type="parTrans" cxnId="{3C068042-5821-354A-8EAD-056F3AED9B13}">
      <dgm:prSet/>
      <dgm:spPr/>
      <dgm:t>
        <a:bodyPr/>
        <a:lstStyle/>
        <a:p>
          <a:endParaRPr lang="en-US"/>
        </a:p>
      </dgm:t>
    </dgm:pt>
    <dgm:pt modelId="{BA45029A-7B94-9A4A-BDE6-425B477F53F3}" type="sibTrans" cxnId="{3C068042-5821-354A-8EAD-056F3AED9B13}">
      <dgm:prSet/>
      <dgm:spPr/>
      <dgm:t>
        <a:bodyPr/>
        <a:lstStyle/>
        <a:p>
          <a:endParaRPr lang="en-US"/>
        </a:p>
      </dgm:t>
    </dgm:pt>
    <dgm:pt modelId="{C909E664-0277-604C-AA4E-897D8A9D1D11}">
      <dgm:prSet/>
      <dgm:spPr/>
      <dgm:t>
        <a:bodyPr/>
        <a:lstStyle/>
        <a:p>
          <a:r>
            <a:rPr lang="en-US" dirty="0"/>
            <a:t>Analytic Result</a:t>
          </a:r>
        </a:p>
      </dgm:t>
    </dgm:pt>
    <dgm:pt modelId="{0521547F-C4EB-0A4A-9077-785B675B2C04}" type="parTrans" cxnId="{3AF10247-5D4A-2740-A749-BE9BDE3E4950}">
      <dgm:prSet/>
      <dgm:spPr/>
      <dgm:t>
        <a:bodyPr/>
        <a:lstStyle/>
        <a:p>
          <a:endParaRPr lang="en-US"/>
        </a:p>
      </dgm:t>
    </dgm:pt>
    <dgm:pt modelId="{9C01CCCA-3F6B-DF43-A97F-C5887FB49CB3}" type="sibTrans" cxnId="{3AF10247-5D4A-2740-A749-BE9BDE3E4950}">
      <dgm:prSet/>
      <dgm:spPr/>
      <dgm:t>
        <a:bodyPr/>
        <a:lstStyle/>
        <a:p>
          <a:endParaRPr lang="en-US"/>
        </a:p>
      </dgm:t>
    </dgm:pt>
    <dgm:pt modelId="{2C9683EB-FCE6-5540-B681-8F15486E1D46}">
      <dgm:prSet/>
      <dgm:spPr/>
      <dgm:t>
        <a:bodyPr/>
        <a:lstStyle/>
        <a:p>
          <a:r>
            <a:rPr lang="en-US" dirty="0"/>
            <a:t>Vulnerability Discovered</a:t>
          </a:r>
        </a:p>
      </dgm:t>
    </dgm:pt>
    <dgm:pt modelId="{161FFB48-AB37-7C43-A6B2-FA0FB5AF6ABB}" type="parTrans" cxnId="{F3575999-E1A0-3347-BA4A-1FB36FF7480A}">
      <dgm:prSet/>
      <dgm:spPr/>
      <dgm:t>
        <a:bodyPr/>
        <a:lstStyle/>
        <a:p>
          <a:endParaRPr lang="en-US"/>
        </a:p>
      </dgm:t>
    </dgm:pt>
    <dgm:pt modelId="{92C45FDC-8B3B-3D4F-8EBB-0CAAAF8828BA}" type="sibTrans" cxnId="{F3575999-E1A0-3347-BA4A-1FB36FF7480A}">
      <dgm:prSet/>
      <dgm:spPr/>
      <dgm:t>
        <a:bodyPr/>
        <a:lstStyle/>
        <a:p>
          <a:endParaRPr lang="en-US"/>
        </a:p>
      </dgm:t>
    </dgm:pt>
    <dgm:pt modelId="{CD48B4CF-0CBF-574E-862D-850BB6CFB622}">
      <dgm:prSet/>
      <dgm:spPr/>
      <dgm:t>
        <a:bodyPr/>
        <a:lstStyle/>
        <a:p>
          <a:r>
            <a:rPr lang="en-US" dirty="0"/>
            <a:t>Action/Command</a:t>
          </a:r>
        </a:p>
      </dgm:t>
    </dgm:pt>
    <dgm:pt modelId="{7834B67E-36D9-8147-9B58-D71964AFB938}" type="parTrans" cxnId="{4701AAF4-8E15-3948-839B-4F78B6204FB9}">
      <dgm:prSet/>
      <dgm:spPr/>
      <dgm:t>
        <a:bodyPr/>
        <a:lstStyle/>
        <a:p>
          <a:endParaRPr lang="en-US"/>
        </a:p>
      </dgm:t>
    </dgm:pt>
    <dgm:pt modelId="{E244664C-D26E-D64E-A484-A3D26494978A}" type="sibTrans" cxnId="{4701AAF4-8E15-3948-839B-4F78B6204FB9}">
      <dgm:prSet/>
      <dgm:spPr/>
      <dgm:t>
        <a:bodyPr/>
        <a:lstStyle/>
        <a:p>
          <a:endParaRPr lang="en-US"/>
        </a:p>
      </dgm:t>
    </dgm:pt>
    <dgm:pt modelId="{EACA4CE7-1C1A-CF4B-AAC9-37151B5A344F}">
      <dgm:prSet/>
      <dgm:spPr/>
      <dgm:t>
        <a:bodyPr/>
        <a:lstStyle/>
        <a:p>
          <a:r>
            <a:rPr lang="en-US" dirty="0"/>
            <a:t>SCAP Vulnerability Scan</a:t>
          </a:r>
        </a:p>
      </dgm:t>
    </dgm:pt>
    <dgm:pt modelId="{A4FC767A-C90A-6043-85B7-80077064C36E}" type="parTrans" cxnId="{C712854A-F11F-5348-A229-B562FA446FF4}">
      <dgm:prSet/>
      <dgm:spPr/>
      <dgm:t>
        <a:bodyPr/>
        <a:lstStyle/>
        <a:p>
          <a:endParaRPr lang="en-US"/>
        </a:p>
      </dgm:t>
    </dgm:pt>
    <dgm:pt modelId="{218B0F11-394F-0E49-ADBC-516130EE1A87}" type="sibTrans" cxnId="{C712854A-F11F-5348-A229-B562FA446FF4}">
      <dgm:prSet/>
      <dgm:spPr/>
      <dgm:t>
        <a:bodyPr/>
        <a:lstStyle/>
        <a:p>
          <a:endParaRPr lang="en-US"/>
        </a:p>
      </dgm:t>
    </dgm:pt>
    <dgm:pt modelId="{34B3A6BD-1407-594F-8BB5-BD358E048984}">
      <dgm:prSet/>
      <dgm:spPr/>
      <dgm:t>
        <a:bodyPr/>
        <a:lstStyle/>
        <a:p>
          <a:r>
            <a:rPr lang="en-US" dirty="0"/>
            <a:t>Delete File</a:t>
          </a:r>
        </a:p>
      </dgm:t>
    </dgm:pt>
    <dgm:pt modelId="{10B1099A-7A4E-4D42-B229-5CAEBCD7BDDE}" type="parTrans" cxnId="{D96CDC46-F7A9-F540-A5F3-54199B5DCFA6}">
      <dgm:prSet/>
      <dgm:spPr/>
      <dgm:t>
        <a:bodyPr/>
        <a:lstStyle/>
        <a:p>
          <a:endParaRPr lang="en-US"/>
        </a:p>
      </dgm:t>
    </dgm:pt>
    <dgm:pt modelId="{B055ECF0-E3E6-194E-B63C-687911EC7BBD}" type="sibTrans" cxnId="{D96CDC46-F7A9-F540-A5F3-54199B5DCFA6}">
      <dgm:prSet/>
      <dgm:spPr/>
      <dgm:t>
        <a:bodyPr/>
        <a:lstStyle/>
        <a:p>
          <a:endParaRPr lang="en-US"/>
        </a:p>
      </dgm:t>
    </dgm:pt>
    <dgm:pt modelId="{EE07A6D5-E34E-7649-982F-91283D4C49ED}">
      <dgm:prSet/>
      <dgm:spPr/>
      <dgm:t>
        <a:bodyPr/>
        <a:lstStyle/>
        <a:p>
          <a:r>
            <a:rPr lang="en-US" dirty="0"/>
            <a:t>Publish Notification</a:t>
          </a:r>
        </a:p>
      </dgm:t>
    </dgm:pt>
    <dgm:pt modelId="{5495B745-88FD-E04B-9F3E-5930628037EE}" type="parTrans" cxnId="{42F0E503-F74F-B14F-89E3-6E416C52E401}">
      <dgm:prSet/>
      <dgm:spPr/>
      <dgm:t>
        <a:bodyPr/>
        <a:lstStyle/>
        <a:p>
          <a:endParaRPr lang="en-US"/>
        </a:p>
      </dgm:t>
    </dgm:pt>
    <dgm:pt modelId="{D7F5626E-8E36-0340-8051-5F09B50CFF31}" type="sibTrans" cxnId="{42F0E503-F74F-B14F-89E3-6E416C52E401}">
      <dgm:prSet/>
      <dgm:spPr/>
      <dgm:t>
        <a:bodyPr/>
        <a:lstStyle/>
        <a:p>
          <a:endParaRPr lang="en-US"/>
        </a:p>
      </dgm:t>
    </dgm:pt>
    <dgm:pt modelId="{9FB75814-3439-BC4B-8531-305C33C59CCF}">
      <dgm:prSet/>
      <dgm:spPr/>
      <dgm:t>
        <a:bodyPr/>
        <a:lstStyle/>
        <a:p>
          <a:r>
            <a:rPr lang="en-US" dirty="0"/>
            <a:t>Known Vulnerabilities</a:t>
          </a:r>
        </a:p>
      </dgm:t>
    </dgm:pt>
    <dgm:pt modelId="{EF6B64CB-100D-4143-BFB8-ACF6F0C87AD6}" type="parTrans" cxnId="{A8685B63-87A3-424D-AAFC-B46A7BF8E0DF}">
      <dgm:prSet/>
      <dgm:spPr/>
      <dgm:t>
        <a:bodyPr/>
        <a:lstStyle/>
        <a:p>
          <a:endParaRPr lang="en-US"/>
        </a:p>
      </dgm:t>
    </dgm:pt>
    <dgm:pt modelId="{4948C011-82D3-464E-96EB-247B8FFF766F}" type="sibTrans" cxnId="{A8685B63-87A3-424D-AAFC-B46A7BF8E0DF}">
      <dgm:prSet/>
      <dgm:spPr/>
      <dgm:t>
        <a:bodyPr/>
        <a:lstStyle/>
        <a:p>
          <a:endParaRPr lang="en-US"/>
        </a:p>
      </dgm:t>
    </dgm:pt>
    <dgm:pt modelId="{66B38CAF-CA0D-1441-ADA9-FD36CF3D9148}">
      <dgm:prSet/>
      <dgm:spPr/>
      <dgm:t>
        <a:bodyPr/>
        <a:lstStyle/>
        <a:p>
          <a:r>
            <a:rPr lang="en-US" dirty="0"/>
            <a:t>Known User Risk Context</a:t>
          </a:r>
        </a:p>
      </dgm:t>
    </dgm:pt>
    <dgm:pt modelId="{09862DC2-7E92-4849-99FC-68B9369EB9CE}" type="parTrans" cxnId="{D21C608A-3250-B54A-ADCE-9CBEDA0FBE18}">
      <dgm:prSet/>
      <dgm:spPr/>
      <dgm:t>
        <a:bodyPr/>
        <a:lstStyle/>
        <a:p>
          <a:endParaRPr lang="en-US"/>
        </a:p>
      </dgm:t>
    </dgm:pt>
    <dgm:pt modelId="{6F02A132-BD7E-F24F-8BBB-CD82ABB7BB74}" type="sibTrans" cxnId="{D21C608A-3250-B54A-ADCE-9CBEDA0FBE18}">
      <dgm:prSet/>
      <dgm:spPr/>
      <dgm:t>
        <a:bodyPr/>
        <a:lstStyle/>
        <a:p>
          <a:endParaRPr lang="en-US"/>
        </a:p>
      </dgm:t>
    </dgm:pt>
    <dgm:pt modelId="{7CCEE3D3-96CC-9F4C-93EB-8EE8A43066BA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62A74E14-4AD2-8740-9986-5AE3EF9F1319}" type="parTrans" cxnId="{C7873C02-3778-1546-B3AE-E7F87B555934}">
      <dgm:prSet/>
      <dgm:spPr/>
      <dgm:t>
        <a:bodyPr/>
        <a:lstStyle/>
        <a:p>
          <a:endParaRPr lang="en-US"/>
        </a:p>
      </dgm:t>
    </dgm:pt>
    <dgm:pt modelId="{E7BFEE7D-8E98-FF47-A2B8-3ED00D7C4A80}" type="sibTrans" cxnId="{C7873C02-3778-1546-B3AE-E7F87B555934}">
      <dgm:prSet/>
      <dgm:spPr/>
      <dgm:t>
        <a:bodyPr/>
        <a:lstStyle/>
        <a:p>
          <a:endParaRPr lang="en-US"/>
        </a:p>
      </dgm:t>
    </dgm:pt>
    <dgm:pt modelId="{B141F932-A48C-8643-BBC9-8D7AD0E8AFDB}">
      <dgm:prSet/>
      <dgm:spPr/>
      <dgm:t>
        <a:bodyPr/>
        <a:lstStyle/>
        <a:p>
          <a:r>
            <a:rPr lang="en-US" dirty="0"/>
            <a:t>Known Software Inventory</a:t>
          </a:r>
        </a:p>
      </dgm:t>
    </dgm:pt>
    <dgm:pt modelId="{DEC73443-5C7F-0E44-BF56-A8465E3872DC}" type="parTrans" cxnId="{D73FA90D-4C6D-8240-9E3C-A87A5C46F4D1}">
      <dgm:prSet/>
      <dgm:spPr/>
      <dgm:t>
        <a:bodyPr/>
        <a:lstStyle/>
        <a:p>
          <a:endParaRPr lang="en-US"/>
        </a:p>
      </dgm:t>
    </dgm:pt>
    <dgm:pt modelId="{7156DBF6-A9B0-C148-A60D-AF31E87FF772}" type="sibTrans" cxnId="{D73FA90D-4C6D-8240-9E3C-A87A5C46F4D1}">
      <dgm:prSet/>
      <dgm:spPr/>
      <dgm:t>
        <a:bodyPr/>
        <a:lstStyle/>
        <a:p>
          <a:endParaRPr lang="en-US"/>
        </a:p>
      </dgm:t>
    </dgm:pt>
    <dgm:pt modelId="{48FAE774-81A4-D84A-94CB-B11E1950CBEB}">
      <dgm:prSet/>
      <dgm:spPr/>
      <dgm:t>
        <a:bodyPr/>
        <a:lstStyle/>
        <a:p>
          <a:r>
            <a:rPr lang="en-US" dirty="0"/>
            <a:t>File Reputation Change</a:t>
          </a:r>
        </a:p>
      </dgm:t>
    </dgm:pt>
    <dgm:pt modelId="{D09DE945-6B7D-B447-9E63-C6E79323550E}" type="parTrans" cxnId="{59CA55DF-F464-8240-93A4-1C46D642CA24}">
      <dgm:prSet/>
      <dgm:spPr/>
      <dgm:t>
        <a:bodyPr/>
        <a:lstStyle/>
        <a:p>
          <a:endParaRPr lang="en-US"/>
        </a:p>
      </dgm:t>
    </dgm:pt>
    <dgm:pt modelId="{45533062-E30D-6A4F-9EAE-2C0D3761E894}" type="sibTrans" cxnId="{59CA55DF-F464-8240-93A4-1C46D642CA24}">
      <dgm:prSet/>
      <dgm:spPr/>
      <dgm:t>
        <a:bodyPr/>
        <a:lstStyle/>
        <a:p>
          <a:endParaRPr lang="en-US"/>
        </a:p>
      </dgm:t>
    </dgm:pt>
    <dgm:pt modelId="{A355B928-B90E-BC41-8D83-C0624A785507}">
      <dgm:prSet/>
      <dgm:spPr/>
      <dgm:t>
        <a:bodyPr/>
        <a:lstStyle/>
        <a:p>
          <a:r>
            <a:rPr lang="en-US" dirty="0"/>
            <a:t>User Download Request</a:t>
          </a:r>
        </a:p>
      </dgm:t>
    </dgm:pt>
    <dgm:pt modelId="{9AA9AB85-CBA7-DE4A-B734-B1F3EAAA3CF4}" type="parTrans" cxnId="{6B64748B-894D-B54A-9AD4-2BD0AC2D7168}">
      <dgm:prSet/>
      <dgm:spPr/>
      <dgm:t>
        <a:bodyPr/>
        <a:lstStyle/>
        <a:p>
          <a:endParaRPr lang="en-US"/>
        </a:p>
      </dgm:t>
    </dgm:pt>
    <dgm:pt modelId="{73F6492A-E206-DB4D-8D04-19503E524637}" type="sibTrans" cxnId="{6B64748B-894D-B54A-9AD4-2BD0AC2D7168}">
      <dgm:prSet/>
      <dgm:spPr/>
      <dgm:t>
        <a:bodyPr/>
        <a:lstStyle/>
        <a:p>
          <a:endParaRPr lang="en-US"/>
        </a:p>
      </dgm:t>
    </dgm:pt>
    <dgm:pt modelId="{F295F158-347A-164C-B01D-FC952132BB26}">
      <dgm:prSet/>
      <dgm:spPr/>
      <dgm:t>
        <a:bodyPr/>
        <a:lstStyle/>
        <a:p>
          <a:r>
            <a:rPr lang="en-US" dirty="0"/>
            <a:t>Block Web Request</a:t>
          </a:r>
        </a:p>
      </dgm:t>
    </dgm:pt>
    <dgm:pt modelId="{844A42A8-BFB0-9349-BFAC-AECF692AB7C0}" type="parTrans" cxnId="{A218FF7F-1732-0946-A6E6-B97934D36AF2}">
      <dgm:prSet/>
      <dgm:spPr/>
      <dgm:t>
        <a:bodyPr/>
        <a:lstStyle/>
        <a:p>
          <a:endParaRPr lang="en-US"/>
        </a:p>
      </dgm:t>
    </dgm:pt>
    <dgm:pt modelId="{67F3723E-E692-434D-B966-81FA9E595D84}" type="sibTrans" cxnId="{A218FF7F-1732-0946-A6E6-B97934D36AF2}">
      <dgm:prSet/>
      <dgm:spPr/>
      <dgm:t>
        <a:bodyPr/>
        <a:lstStyle/>
        <a:p>
          <a:endParaRPr lang="en-US"/>
        </a:p>
      </dgm:t>
    </dgm:pt>
    <dgm:pt modelId="{034EEE72-3EA2-6D4C-B36F-DC7FB5269833}">
      <dgm:prSet/>
      <dgm:spPr/>
      <dgm:t>
        <a:bodyPr/>
        <a:lstStyle/>
        <a:p>
          <a:r>
            <a:rPr lang="en-US" dirty="0"/>
            <a:t>SIEM Correlation</a:t>
          </a:r>
        </a:p>
      </dgm:t>
    </dgm:pt>
    <dgm:pt modelId="{BA1CCCD0-83CD-D445-A44F-C02A8E5F2C25}" type="parTrans" cxnId="{BFAD6FDF-68BA-BD4B-BFAF-D937F1137841}">
      <dgm:prSet/>
      <dgm:spPr/>
      <dgm:t>
        <a:bodyPr/>
        <a:lstStyle/>
        <a:p>
          <a:endParaRPr lang="en-US"/>
        </a:p>
      </dgm:t>
    </dgm:pt>
    <dgm:pt modelId="{AC93D29E-97C2-5F47-8417-B65D51888001}" type="sibTrans" cxnId="{BFAD6FDF-68BA-BD4B-BFAF-D937F1137841}">
      <dgm:prSet/>
      <dgm:spPr/>
      <dgm:t>
        <a:bodyPr/>
        <a:lstStyle/>
        <a:p>
          <a:endParaRPr lang="en-US"/>
        </a:p>
      </dgm:t>
    </dgm:pt>
    <dgm:pt modelId="{670E5619-4710-D148-BB7B-ACF5883AA61D}">
      <dgm:prSet/>
      <dgm:spPr/>
      <dgm:t>
        <a:bodyPr/>
        <a:lstStyle/>
        <a:p>
          <a:r>
            <a:rPr lang="en-US" dirty="0"/>
            <a:t>UEBA User Risk State Change</a:t>
          </a:r>
        </a:p>
      </dgm:t>
    </dgm:pt>
    <dgm:pt modelId="{CE1DF0E0-9E8F-F14A-94D7-908D19D1DEFE}" type="parTrans" cxnId="{4B295274-B4E8-9E48-BF1D-04B60F771D7D}">
      <dgm:prSet/>
      <dgm:spPr/>
      <dgm:t>
        <a:bodyPr/>
        <a:lstStyle/>
        <a:p>
          <a:endParaRPr lang="en-US"/>
        </a:p>
      </dgm:t>
    </dgm:pt>
    <dgm:pt modelId="{7F872445-1CDF-7147-BCA1-F1B38148550A}" type="sibTrans" cxnId="{4B295274-B4E8-9E48-BF1D-04B60F771D7D}">
      <dgm:prSet/>
      <dgm:spPr/>
      <dgm:t>
        <a:bodyPr/>
        <a:lstStyle/>
        <a:p>
          <a:endParaRPr lang="en-US"/>
        </a:p>
      </dgm:t>
    </dgm:pt>
    <dgm:pt modelId="{3D23A1B2-D757-D346-82DA-2B80B7B00451}" type="pres">
      <dgm:prSet presAssocID="{480FA305-8FC5-4033-B242-67C147E49E56}" presName="vert0" presStyleCnt="0">
        <dgm:presLayoutVars>
          <dgm:dir/>
          <dgm:animOne val="branch"/>
          <dgm:animLvl val="lvl"/>
        </dgm:presLayoutVars>
      </dgm:prSet>
      <dgm:spPr/>
    </dgm:pt>
    <dgm:pt modelId="{8E752D53-01E0-BD48-820E-D24CB200EE8C}" type="pres">
      <dgm:prSet presAssocID="{7A42C3C4-5916-6445-8A1E-B2017EAB1042}" presName="thickLine" presStyleLbl="alignNode1" presStyleIdx="0" presStyleCnt="3"/>
      <dgm:spPr/>
    </dgm:pt>
    <dgm:pt modelId="{E4400E6C-7F38-2043-AFDB-2B5F6D22FA6A}" type="pres">
      <dgm:prSet presAssocID="{7A42C3C4-5916-6445-8A1E-B2017EAB1042}" presName="horz1" presStyleCnt="0"/>
      <dgm:spPr/>
    </dgm:pt>
    <dgm:pt modelId="{7C47E027-91D8-0F42-B54E-4132B5E00E04}" type="pres">
      <dgm:prSet presAssocID="{7A42C3C4-5916-6445-8A1E-B2017EAB1042}" presName="tx1" presStyleLbl="revTx" presStyleIdx="0" presStyleCnt="21"/>
      <dgm:spPr/>
    </dgm:pt>
    <dgm:pt modelId="{6FB4B3DE-E5D8-D049-8AF9-914FC6662E3F}" type="pres">
      <dgm:prSet presAssocID="{7A42C3C4-5916-6445-8A1E-B2017EAB1042}" presName="vert1" presStyleCnt="0"/>
      <dgm:spPr/>
    </dgm:pt>
    <dgm:pt modelId="{B48C3CE6-762C-E547-9784-D61E7F381074}" type="pres">
      <dgm:prSet presAssocID="{602A8B0F-78A3-F44E-81E6-D5863A148B25}" presName="vertSpace2a" presStyleCnt="0"/>
      <dgm:spPr/>
    </dgm:pt>
    <dgm:pt modelId="{0D3ABB01-C21B-8142-8224-0DD5C3C21AAB}" type="pres">
      <dgm:prSet presAssocID="{602A8B0F-78A3-F44E-81E6-D5863A148B25}" presName="horz2" presStyleCnt="0"/>
      <dgm:spPr/>
    </dgm:pt>
    <dgm:pt modelId="{29DA037F-8C7D-8F41-AB79-E3AD9D1A3924}" type="pres">
      <dgm:prSet presAssocID="{602A8B0F-78A3-F44E-81E6-D5863A148B25}" presName="horzSpace2" presStyleCnt="0"/>
      <dgm:spPr/>
    </dgm:pt>
    <dgm:pt modelId="{A26638D2-F6E9-3044-9242-CC145F750A2D}" type="pres">
      <dgm:prSet presAssocID="{602A8B0F-78A3-F44E-81E6-D5863A148B25}" presName="tx2" presStyleLbl="revTx" presStyleIdx="1" presStyleCnt="21"/>
      <dgm:spPr/>
    </dgm:pt>
    <dgm:pt modelId="{04063FDA-050E-BB42-812E-92990AE7D800}" type="pres">
      <dgm:prSet presAssocID="{602A8B0F-78A3-F44E-81E6-D5863A148B25}" presName="vert2" presStyleCnt="0"/>
      <dgm:spPr/>
    </dgm:pt>
    <dgm:pt modelId="{2A47A688-4FAF-5C48-B2CA-A739A0781F86}" type="pres">
      <dgm:prSet presAssocID="{9FB75814-3439-BC4B-8531-305C33C59CCF}" presName="horz3" presStyleCnt="0"/>
      <dgm:spPr/>
    </dgm:pt>
    <dgm:pt modelId="{AD14F936-E5A9-3240-952B-FD286903827B}" type="pres">
      <dgm:prSet presAssocID="{9FB75814-3439-BC4B-8531-305C33C59CCF}" presName="horzSpace3" presStyleCnt="0"/>
      <dgm:spPr/>
    </dgm:pt>
    <dgm:pt modelId="{A7C1AA18-481C-FC46-A190-9CE3D0F145EC}" type="pres">
      <dgm:prSet presAssocID="{9FB75814-3439-BC4B-8531-305C33C59CCF}" presName="tx3" presStyleLbl="revTx" presStyleIdx="2" presStyleCnt="21"/>
      <dgm:spPr/>
    </dgm:pt>
    <dgm:pt modelId="{E718DEEA-C9E3-A34F-A364-7B2633379C2E}" type="pres">
      <dgm:prSet presAssocID="{9FB75814-3439-BC4B-8531-305C33C59CCF}" presName="vert3" presStyleCnt="0"/>
      <dgm:spPr/>
    </dgm:pt>
    <dgm:pt modelId="{EDB51E90-3BD9-4248-9A2A-84F0113FE16E}" type="pres">
      <dgm:prSet presAssocID="{4948C011-82D3-464E-96EB-247B8FFF766F}" presName="thinLine3" presStyleLbl="callout" presStyleIdx="0" presStyleCnt="12"/>
      <dgm:spPr/>
    </dgm:pt>
    <dgm:pt modelId="{F7C2F5BA-E85D-3941-89B0-3684C062AA4C}" type="pres">
      <dgm:prSet presAssocID="{B141F932-A48C-8643-BBC9-8D7AD0E8AFDB}" presName="horz3" presStyleCnt="0"/>
      <dgm:spPr/>
    </dgm:pt>
    <dgm:pt modelId="{5B16C46C-4358-5A4C-B5E2-7C21A0479CEA}" type="pres">
      <dgm:prSet presAssocID="{B141F932-A48C-8643-BBC9-8D7AD0E8AFDB}" presName="horzSpace3" presStyleCnt="0"/>
      <dgm:spPr/>
    </dgm:pt>
    <dgm:pt modelId="{FA17FE67-C469-2B46-A07A-476EE6D8D863}" type="pres">
      <dgm:prSet presAssocID="{B141F932-A48C-8643-BBC9-8D7AD0E8AFDB}" presName="tx3" presStyleLbl="revTx" presStyleIdx="3" presStyleCnt="21"/>
      <dgm:spPr/>
    </dgm:pt>
    <dgm:pt modelId="{547F0283-2B5F-BF4B-B5DD-DB16F6689CBB}" type="pres">
      <dgm:prSet presAssocID="{B141F932-A48C-8643-BBC9-8D7AD0E8AFDB}" presName="vert3" presStyleCnt="0"/>
      <dgm:spPr/>
    </dgm:pt>
    <dgm:pt modelId="{55D773AE-D5FF-774F-83E9-A15FD1876C47}" type="pres">
      <dgm:prSet presAssocID="{7156DBF6-A9B0-C148-A60D-AF31E87FF772}" presName="thinLine3" presStyleLbl="callout" presStyleIdx="1" presStyleCnt="12"/>
      <dgm:spPr/>
    </dgm:pt>
    <dgm:pt modelId="{8B7CBACB-B3CC-6B4B-BD28-AD98DD99F608}" type="pres">
      <dgm:prSet presAssocID="{66B38CAF-CA0D-1441-ADA9-FD36CF3D9148}" presName="horz3" presStyleCnt="0"/>
      <dgm:spPr/>
    </dgm:pt>
    <dgm:pt modelId="{16150229-C5EB-F147-BE35-B108F538D85E}" type="pres">
      <dgm:prSet presAssocID="{66B38CAF-CA0D-1441-ADA9-FD36CF3D9148}" presName="horzSpace3" presStyleCnt="0"/>
      <dgm:spPr/>
    </dgm:pt>
    <dgm:pt modelId="{D0874CCE-FBA4-FC45-9684-A69227C7D20D}" type="pres">
      <dgm:prSet presAssocID="{66B38CAF-CA0D-1441-ADA9-FD36CF3D9148}" presName="tx3" presStyleLbl="revTx" presStyleIdx="4" presStyleCnt="21"/>
      <dgm:spPr/>
    </dgm:pt>
    <dgm:pt modelId="{B5304C54-A9B8-3649-B628-42C6ED018742}" type="pres">
      <dgm:prSet presAssocID="{66B38CAF-CA0D-1441-ADA9-FD36CF3D9148}" presName="vert3" presStyleCnt="0"/>
      <dgm:spPr/>
    </dgm:pt>
    <dgm:pt modelId="{2812D692-17B0-C541-9C9B-3B985CDF2293}" type="pres">
      <dgm:prSet presAssocID="{7CCEE3D3-96CC-9F4C-93EB-8EE8A43066BA}" presName="horz4" presStyleCnt="0"/>
      <dgm:spPr/>
    </dgm:pt>
    <dgm:pt modelId="{946B2C55-46C6-5244-B2E0-720B3A911DD1}" type="pres">
      <dgm:prSet presAssocID="{7CCEE3D3-96CC-9F4C-93EB-8EE8A43066BA}" presName="horzSpace4" presStyleCnt="0"/>
      <dgm:spPr/>
    </dgm:pt>
    <dgm:pt modelId="{3D4E8987-8AFE-FB4E-9AB8-4319F9F2B390}" type="pres">
      <dgm:prSet presAssocID="{7CCEE3D3-96CC-9F4C-93EB-8EE8A43066BA}" presName="tx4" presStyleLbl="revTx" presStyleIdx="5" presStyleCnt="21">
        <dgm:presLayoutVars>
          <dgm:bulletEnabled val="1"/>
        </dgm:presLayoutVars>
      </dgm:prSet>
      <dgm:spPr/>
    </dgm:pt>
    <dgm:pt modelId="{BFBD7A4B-6709-7449-B780-824B11775C86}" type="pres">
      <dgm:prSet presAssocID="{602A8B0F-78A3-F44E-81E6-D5863A148B25}" presName="thinLine2b" presStyleLbl="callout" presStyleIdx="2" presStyleCnt="12"/>
      <dgm:spPr/>
    </dgm:pt>
    <dgm:pt modelId="{F1ED655F-4584-B84E-99F2-D8A0F931D4E5}" type="pres">
      <dgm:prSet presAssocID="{602A8B0F-78A3-F44E-81E6-D5863A148B25}" presName="vertSpace2b" presStyleCnt="0"/>
      <dgm:spPr/>
    </dgm:pt>
    <dgm:pt modelId="{C865BD77-B885-C14C-93A0-B3903DF8B5D6}" type="pres">
      <dgm:prSet presAssocID="{13DBC976-10E2-0F4D-B2AB-B57471A9029D}" presName="thickLine" presStyleLbl="alignNode1" presStyleIdx="1" presStyleCnt="3"/>
      <dgm:spPr/>
    </dgm:pt>
    <dgm:pt modelId="{6789FBED-E47A-5143-A0BF-878FCDA03268}" type="pres">
      <dgm:prSet presAssocID="{13DBC976-10E2-0F4D-B2AB-B57471A9029D}" presName="horz1" presStyleCnt="0"/>
      <dgm:spPr/>
    </dgm:pt>
    <dgm:pt modelId="{FB51EE2C-A63D-2646-A559-9AC6E327CEB2}" type="pres">
      <dgm:prSet presAssocID="{13DBC976-10E2-0F4D-B2AB-B57471A9029D}" presName="tx1" presStyleLbl="revTx" presStyleIdx="6" presStyleCnt="21"/>
      <dgm:spPr/>
    </dgm:pt>
    <dgm:pt modelId="{2C69237C-E44F-7049-BA00-39B7699E881C}" type="pres">
      <dgm:prSet presAssocID="{13DBC976-10E2-0F4D-B2AB-B57471A9029D}" presName="vert1" presStyleCnt="0"/>
      <dgm:spPr/>
    </dgm:pt>
    <dgm:pt modelId="{0C7958CF-7A53-BF4B-B58B-B2207B1113F7}" type="pres">
      <dgm:prSet presAssocID="{1D94BA74-3AAC-E14E-B6B9-4126F411B1E6}" presName="vertSpace2a" presStyleCnt="0"/>
      <dgm:spPr/>
    </dgm:pt>
    <dgm:pt modelId="{FC458866-7377-7D41-B30E-D676FC93DD86}" type="pres">
      <dgm:prSet presAssocID="{1D94BA74-3AAC-E14E-B6B9-4126F411B1E6}" presName="horz2" presStyleCnt="0"/>
      <dgm:spPr/>
    </dgm:pt>
    <dgm:pt modelId="{4AF2501A-2556-7D45-A8A6-3DB1FFAE2CCC}" type="pres">
      <dgm:prSet presAssocID="{1D94BA74-3AAC-E14E-B6B9-4126F411B1E6}" presName="horzSpace2" presStyleCnt="0"/>
      <dgm:spPr/>
    </dgm:pt>
    <dgm:pt modelId="{38F6EE3B-CBE7-1147-AD11-4A9C9E910363}" type="pres">
      <dgm:prSet presAssocID="{1D94BA74-3AAC-E14E-B6B9-4126F411B1E6}" presName="tx2" presStyleLbl="revTx" presStyleIdx="7" presStyleCnt="21"/>
      <dgm:spPr/>
    </dgm:pt>
    <dgm:pt modelId="{FF1770EC-3B8D-F146-AAD7-48F6A677321B}" type="pres">
      <dgm:prSet presAssocID="{1D94BA74-3AAC-E14E-B6B9-4126F411B1E6}" presName="vert2" presStyleCnt="0"/>
      <dgm:spPr/>
    </dgm:pt>
    <dgm:pt modelId="{2C4C8DE3-7EA0-014E-8DD7-88932C2B53C9}" type="pres">
      <dgm:prSet presAssocID="{15A45560-C182-014A-BDFE-A0264FE6853C}" presName="horz3" presStyleCnt="0"/>
      <dgm:spPr/>
    </dgm:pt>
    <dgm:pt modelId="{558C62C5-E38B-B840-8858-612AF82E4B2F}" type="pres">
      <dgm:prSet presAssocID="{15A45560-C182-014A-BDFE-A0264FE6853C}" presName="horzSpace3" presStyleCnt="0"/>
      <dgm:spPr/>
    </dgm:pt>
    <dgm:pt modelId="{66BB5153-AC62-674C-A74B-A34E35EFB554}" type="pres">
      <dgm:prSet presAssocID="{15A45560-C182-014A-BDFE-A0264FE6853C}" presName="tx3" presStyleLbl="revTx" presStyleIdx="8" presStyleCnt="21"/>
      <dgm:spPr/>
    </dgm:pt>
    <dgm:pt modelId="{51899516-38F5-2F43-813D-44F0279CF8E8}" type="pres">
      <dgm:prSet presAssocID="{15A45560-C182-014A-BDFE-A0264FE6853C}" presName="vert3" presStyleCnt="0"/>
      <dgm:spPr/>
    </dgm:pt>
    <dgm:pt modelId="{77FB86BE-297F-C344-A2DB-4E9BF27F3F6F}" type="pres">
      <dgm:prSet presAssocID="{BA45029A-7B94-9A4A-BDE6-425B477F53F3}" presName="thinLine3" presStyleLbl="callout" presStyleIdx="3" presStyleCnt="12"/>
      <dgm:spPr/>
    </dgm:pt>
    <dgm:pt modelId="{7D45A2E3-958A-B344-9D7B-F7BDD6D65622}" type="pres">
      <dgm:prSet presAssocID="{48FAE774-81A4-D84A-94CB-B11E1950CBEB}" presName="horz3" presStyleCnt="0"/>
      <dgm:spPr/>
    </dgm:pt>
    <dgm:pt modelId="{39F82AD9-8267-E64C-AB87-90E20DC8CA8A}" type="pres">
      <dgm:prSet presAssocID="{48FAE774-81A4-D84A-94CB-B11E1950CBEB}" presName="horzSpace3" presStyleCnt="0"/>
      <dgm:spPr/>
    </dgm:pt>
    <dgm:pt modelId="{84297199-5EB7-C14B-BF4E-70A429C15DFD}" type="pres">
      <dgm:prSet presAssocID="{48FAE774-81A4-D84A-94CB-B11E1950CBEB}" presName="tx3" presStyleLbl="revTx" presStyleIdx="9" presStyleCnt="21"/>
      <dgm:spPr/>
    </dgm:pt>
    <dgm:pt modelId="{5EFDE4EF-817D-AB4C-BF61-756CCDFAC46F}" type="pres">
      <dgm:prSet presAssocID="{48FAE774-81A4-D84A-94CB-B11E1950CBEB}" presName="vert3" presStyleCnt="0"/>
      <dgm:spPr/>
    </dgm:pt>
    <dgm:pt modelId="{3CB514A6-F88D-1D46-922F-0F9EF4DCB9E1}" type="pres">
      <dgm:prSet presAssocID="{45533062-E30D-6A4F-9EAE-2C0D3761E894}" presName="thinLine3" presStyleLbl="callout" presStyleIdx="4" presStyleCnt="12"/>
      <dgm:spPr/>
    </dgm:pt>
    <dgm:pt modelId="{E4297D04-C0B6-C44E-9600-DE91DDB91638}" type="pres">
      <dgm:prSet presAssocID="{C909E664-0277-604C-AA4E-897D8A9D1D11}" presName="horz3" presStyleCnt="0"/>
      <dgm:spPr/>
    </dgm:pt>
    <dgm:pt modelId="{FC40E3B0-946A-DA42-B147-25A95C81159D}" type="pres">
      <dgm:prSet presAssocID="{C909E664-0277-604C-AA4E-897D8A9D1D11}" presName="horzSpace3" presStyleCnt="0"/>
      <dgm:spPr/>
    </dgm:pt>
    <dgm:pt modelId="{341C143F-6ACB-7F48-9CB0-FE0E267A78A8}" type="pres">
      <dgm:prSet presAssocID="{C909E664-0277-604C-AA4E-897D8A9D1D11}" presName="tx3" presStyleLbl="revTx" presStyleIdx="10" presStyleCnt="21"/>
      <dgm:spPr/>
    </dgm:pt>
    <dgm:pt modelId="{D00FF2A6-9DEE-524A-9DB5-4332CFA676DD}" type="pres">
      <dgm:prSet presAssocID="{C909E664-0277-604C-AA4E-897D8A9D1D11}" presName="vert3" presStyleCnt="0"/>
      <dgm:spPr/>
    </dgm:pt>
    <dgm:pt modelId="{5DAEB697-D0C2-0546-B85F-CD83A11FABA9}" type="pres">
      <dgm:prSet presAssocID="{034EEE72-3EA2-6D4C-B36F-DC7FB5269833}" presName="horz4" presStyleCnt="0"/>
      <dgm:spPr/>
    </dgm:pt>
    <dgm:pt modelId="{8210678B-3628-4D40-AEF5-734B428C202D}" type="pres">
      <dgm:prSet presAssocID="{034EEE72-3EA2-6D4C-B36F-DC7FB5269833}" presName="horzSpace4" presStyleCnt="0"/>
      <dgm:spPr/>
    </dgm:pt>
    <dgm:pt modelId="{AAC6DCF9-1169-4A43-AA81-1E053494CBC2}" type="pres">
      <dgm:prSet presAssocID="{034EEE72-3EA2-6D4C-B36F-DC7FB5269833}" presName="tx4" presStyleLbl="revTx" presStyleIdx="11" presStyleCnt="21">
        <dgm:presLayoutVars>
          <dgm:bulletEnabled val="1"/>
        </dgm:presLayoutVars>
      </dgm:prSet>
      <dgm:spPr/>
    </dgm:pt>
    <dgm:pt modelId="{B8AAAAF9-4AA6-8042-8058-D8F017EA4F4C}" type="pres">
      <dgm:prSet presAssocID="{670E5619-4710-D148-BB7B-ACF5883AA61D}" presName="horz4" presStyleCnt="0"/>
      <dgm:spPr/>
    </dgm:pt>
    <dgm:pt modelId="{BBF712DF-D6AD-CE47-B4A3-F0500BA892BC}" type="pres">
      <dgm:prSet presAssocID="{670E5619-4710-D148-BB7B-ACF5883AA61D}" presName="horzSpace4" presStyleCnt="0"/>
      <dgm:spPr/>
    </dgm:pt>
    <dgm:pt modelId="{47BFFAE4-1C1A-2F49-B2FB-2062179F1D9B}" type="pres">
      <dgm:prSet presAssocID="{670E5619-4710-D148-BB7B-ACF5883AA61D}" presName="tx4" presStyleLbl="revTx" presStyleIdx="12" presStyleCnt="21">
        <dgm:presLayoutVars>
          <dgm:bulletEnabled val="1"/>
        </dgm:presLayoutVars>
      </dgm:prSet>
      <dgm:spPr/>
    </dgm:pt>
    <dgm:pt modelId="{955040B4-326B-4D4E-AE4D-E31E752B8A24}" type="pres">
      <dgm:prSet presAssocID="{9C01CCCA-3F6B-DF43-A97F-C5887FB49CB3}" presName="thinLine3" presStyleLbl="callout" presStyleIdx="5" presStyleCnt="12"/>
      <dgm:spPr/>
    </dgm:pt>
    <dgm:pt modelId="{C189C4CF-0B58-3B43-938C-4F003377DC61}" type="pres">
      <dgm:prSet presAssocID="{2C9683EB-FCE6-5540-B681-8F15486E1D46}" presName="horz3" presStyleCnt="0"/>
      <dgm:spPr/>
    </dgm:pt>
    <dgm:pt modelId="{05E699C3-F944-544B-AD53-7E9D38B27C8F}" type="pres">
      <dgm:prSet presAssocID="{2C9683EB-FCE6-5540-B681-8F15486E1D46}" presName="horzSpace3" presStyleCnt="0"/>
      <dgm:spPr/>
    </dgm:pt>
    <dgm:pt modelId="{EB40C4F6-FE36-1A47-8AD8-C73A98F10ED6}" type="pres">
      <dgm:prSet presAssocID="{2C9683EB-FCE6-5540-B681-8F15486E1D46}" presName="tx3" presStyleLbl="revTx" presStyleIdx="13" presStyleCnt="21"/>
      <dgm:spPr/>
    </dgm:pt>
    <dgm:pt modelId="{7503A9F9-3B92-B747-B59A-9D9F0ED305A2}" type="pres">
      <dgm:prSet presAssocID="{2C9683EB-FCE6-5540-B681-8F15486E1D46}" presName="vert3" presStyleCnt="0"/>
      <dgm:spPr/>
    </dgm:pt>
    <dgm:pt modelId="{1D427275-3FAC-A647-9E25-AC5F50E446F2}" type="pres">
      <dgm:prSet presAssocID="{92C45FDC-8B3B-3D4F-8EBB-0CAAAF8828BA}" presName="thinLine3" presStyleLbl="callout" presStyleIdx="6" presStyleCnt="12"/>
      <dgm:spPr/>
    </dgm:pt>
    <dgm:pt modelId="{1C223BBB-7D5A-3E49-B4BD-54FAF07A46A6}" type="pres">
      <dgm:prSet presAssocID="{A355B928-B90E-BC41-8D83-C0624A785507}" presName="horz3" presStyleCnt="0"/>
      <dgm:spPr/>
    </dgm:pt>
    <dgm:pt modelId="{D0D1A583-6806-3447-BB6C-2A05C07C0614}" type="pres">
      <dgm:prSet presAssocID="{A355B928-B90E-BC41-8D83-C0624A785507}" presName="horzSpace3" presStyleCnt="0"/>
      <dgm:spPr/>
    </dgm:pt>
    <dgm:pt modelId="{C246637B-769A-D74F-8892-BF579F0E8573}" type="pres">
      <dgm:prSet presAssocID="{A355B928-B90E-BC41-8D83-C0624A785507}" presName="tx3" presStyleLbl="revTx" presStyleIdx="14" presStyleCnt="21"/>
      <dgm:spPr/>
    </dgm:pt>
    <dgm:pt modelId="{2160E660-1B14-3548-8FC8-DF953A7EE163}" type="pres">
      <dgm:prSet presAssocID="{A355B928-B90E-BC41-8D83-C0624A785507}" presName="vert3" presStyleCnt="0"/>
      <dgm:spPr/>
    </dgm:pt>
    <dgm:pt modelId="{A855044D-313A-8946-AD8D-8A44B9ACDBF5}" type="pres">
      <dgm:prSet presAssocID="{1D94BA74-3AAC-E14E-B6B9-4126F411B1E6}" presName="thinLine2b" presStyleLbl="callout" presStyleIdx="7" presStyleCnt="12"/>
      <dgm:spPr/>
    </dgm:pt>
    <dgm:pt modelId="{BC9862EF-62CB-094D-9E00-D716F4BEA826}" type="pres">
      <dgm:prSet presAssocID="{1D94BA74-3AAC-E14E-B6B9-4126F411B1E6}" presName="vertSpace2b" presStyleCnt="0"/>
      <dgm:spPr/>
    </dgm:pt>
    <dgm:pt modelId="{0531989D-22DF-5140-876F-232E2D014863}" type="pres">
      <dgm:prSet presAssocID="{F22DE28B-1A3B-9344-96A1-EDF2E5BAF1E0}" presName="thickLine" presStyleLbl="alignNode1" presStyleIdx="2" presStyleCnt="3"/>
      <dgm:spPr/>
    </dgm:pt>
    <dgm:pt modelId="{394B4662-DBDA-134A-A4C3-E50768D249C1}" type="pres">
      <dgm:prSet presAssocID="{F22DE28B-1A3B-9344-96A1-EDF2E5BAF1E0}" presName="horz1" presStyleCnt="0"/>
      <dgm:spPr/>
    </dgm:pt>
    <dgm:pt modelId="{C3A52D18-1910-9946-9A97-1E40A340A50C}" type="pres">
      <dgm:prSet presAssocID="{F22DE28B-1A3B-9344-96A1-EDF2E5BAF1E0}" presName="tx1" presStyleLbl="revTx" presStyleIdx="15" presStyleCnt="21"/>
      <dgm:spPr/>
    </dgm:pt>
    <dgm:pt modelId="{49033933-EBBF-DB43-AD05-838B1E18ED94}" type="pres">
      <dgm:prSet presAssocID="{F22DE28B-1A3B-9344-96A1-EDF2E5BAF1E0}" presName="vert1" presStyleCnt="0"/>
      <dgm:spPr/>
    </dgm:pt>
    <dgm:pt modelId="{C0A60A03-0275-4C47-8C77-2704D9F5350C}" type="pres">
      <dgm:prSet presAssocID="{CD48B4CF-0CBF-574E-862D-850BB6CFB622}" presName="vertSpace2a" presStyleCnt="0"/>
      <dgm:spPr/>
    </dgm:pt>
    <dgm:pt modelId="{56813AD1-8DCE-A244-B1CA-E123FD78ACC7}" type="pres">
      <dgm:prSet presAssocID="{CD48B4CF-0CBF-574E-862D-850BB6CFB622}" presName="horz2" presStyleCnt="0"/>
      <dgm:spPr/>
    </dgm:pt>
    <dgm:pt modelId="{45967BCA-EE1C-664F-9874-8E9A403BEF01}" type="pres">
      <dgm:prSet presAssocID="{CD48B4CF-0CBF-574E-862D-850BB6CFB622}" presName="horzSpace2" presStyleCnt="0"/>
      <dgm:spPr/>
    </dgm:pt>
    <dgm:pt modelId="{F4BD7277-067D-5C43-8A3E-6A916FA35C97}" type="pres">
      <dgm:prSet presAssocID="{CD48B4CF-0CBF-574E-862D-850BB6CFB622}" presName="tx2" presStyleLbl="revTx" presStyleIdx="16" presStyleCnt="21"/>
      <dgm:spPr/>
    </dgm:pt>
    <dgm:pt modelId="{4BC0848F-0861-FC4C-A7F5-74E5476B65AA}" type="pres">
      <dgm:prSet presAssocID="{CD48B4CF-0CBF-574E-862D-850BB6CFB622}" presName="vert2" presStyleCnt="0"/>
      <dgm:spPr/>
    </dgm:pt>
    <dgm:pt modelId="{3BBEDAB5-1F47-F641-93DF-2BFF87CD0844}" type="pres">
      <dgm:prSet presAssocID="{EACA4CE7-1C1A-CF4B-AAC9-37151B5A344F}" presName="horz3" presStyleCnt="0"/>
      <dgm:spPr/>
    </dgm:pt>
    <dgm:pt modelId="{48BF33F4-F5EE-A748-BA79-8C057D08F521}" type="pres">
      <dgm:prSet presAssocID="{EACA4CE7-1C1A-CF4B-AAC9-37151B5A344F}" presName="horzSpace3" presStyleCnt="0"/>
      <dgm:spPr/>
    </dgm:pt>
    <dgm:pt modelId="{9236C133-C53F-9240-AF8D-4090F706EE94}" type="pres">
      <dgm:prSet presAssocID="{EACA4CE7-1C1A-CF4B-AAC9-37151B5A344F}" presName="tx3" presStyleLbl="revTx" presStyleIdx="17" presStyleCnt="21"/>
      <dgm:spPr/>
    </dgm:pt>
    <dgm:pt modelId="{B6D4BD6E-AF19-F847-9A8B-C771119BDFBA}" type="pres">
      <dgm:prSet presAssocID="{EACA4CE7-1C1A-CF4B-AAC9-37151B5A344F}" presName="vert3" presStyleCnt="0"/>
      <dgm:spPr/>
    </dgm:pt>
    <dgm:pt modelId="{5C85D6E1-BD5B-B24F-A51F-C636540E3676}" type="pres">
      <dgm:prSet presAssocID="{218B0F11-394F-0E49-ADBC-516130EE1A87}" presName="thinLine3" presStyleLbl="callout" presStyleIdx="8" presStyleCnt="12"/>
      <dgm:spPr/>
    </dgm:pt>
    <dgm:pt modelId="{B5CC235A-9287-3444-A85F-BFD4076895F1}" type="pres">
      <dgm:prSet presAssocID="{34B3A6BD-1407-594F-8BB5-BD358E048984}" presName="horz3" presStyleCnt="0"/>
      <dgm:spPr/>
    </dgm:pt>
    <dgm:pt modelId="{4C39C293-C062-974C-ACA4-9C5BDC7D191C}" type="pres">
      <dgm:prSet presAssocID="{34B3A6BD-1407-594F-8BB5-BD358E048984}" presName="horzSpace3" presStyleCnt="0"/>
      <dgm:spPr/>
    </dgm:pt>
    <dgm:pt modelId="{E77E522F-F9CD-B14D-8C45-C5C0F1E35EE1}" type="pres">
      <dgm:prSet presAssocID="{34B3A6BD-1407-594F-8BB5-BD358E048984}" presName="tx3" presStyleLbl="revTx" presStyleIdx="18" presStyleCnt="21"/>
      <dgm:spPr/>
    </dgm:pt>
    <dgm:pt modelId="{40E33B53-D09D-0347-8256-9F2DE2BF212C}" type="pres">
      <dgm:prSet presAssocID="{34B3A6BD-1407-594F-8BB5-BD358E048984}" presName="vert3" presStyleCnt="0"/>
      <dgm:spPr/>
    </dgm:pt>
    <dgm:pt modelId="{F78A256A-6AC7-174F-91D3-F4A51E9C8668}" type="pres">
      <dgm:prSet presAssocID="{B055ECF0-E3E6-194E-B63C-687911EC7BBD}" presName="thinLine3" presStyleLbl="callout" presStyleIdx="9" presStyleCnt="12"/>
      <dgm:spPr/>
    </dgm:pt>
    <dgm:pt modelId="{2D0AF64F-148B-3E4D-8499-CC7108F24B90}" type="pres">
      <dgm:prSet presAssocID="{EE07A6D5-E34E-7649-982F-91283D4C49ED}" presName="horz3" presStyleCnt="0"/>
      <dgm:spPr/>
    </dgm:pt>
    <dgm:pt modelId="{3EBFBC86-D768-F04F-91AE-396FC3245A13}" type="pres">
      <dgm:prSet presAssocID="{EE07A6D5-E34E-7649-982F-91283D4C49ED}" presName="horzSpace3" presStyleCnt="0"/>
      <dgm:spPr/>
    </dgm:pt>
    <dgm:pt modelId="{63AC138E-B778-A04A-A37C-101122D4EE2A}" type="pres">
      <dgm:prSet presAssocID="{EE07A6D5-E34E-7649-982F-91283D4C49ED}" presName="tx3" presStyleLbl="revTx" presStyleIdx="19" presStyleCnt="21"/>
      <dgm:spPr/>
    </dgm:pt>
    <dgm:pt modelId="{BADA2316-87F4-8F40-BF99-60A9FBCDEF5A}" type="pres">
      <dgm:prSet presAssocID="{EE07A6D5-E34E-7649-982F-91283D4C49ED}" presName="vert3" presStyleCnt="0"/>
      <dgm:spPr/>
    </dgm:pt>
    <dgm:pt modelId="{7FF8F738-21F8-B743-9476-EF8DCB868A13}" type="pres">
      <dgm:prSet presAssocID="{D7F5626E-8E36-0340-8051-5F09B50CFF31}" presName="thinLine3" presStyleLbl="callout" presStyleIdx="10" presStyleCnt="12"/>
      <dgm:spPr/>
    </dgm:pt>
    <dgm:pt modelId="{898237BA-C767-8D46-A26C-CDF88246687B}" type="pres">
      <dgm:prSet presAssocID="{F295F158-347A-164C-B01D-FC952132BB26}" presName="horz3" presStyleCnt="0"/>
      <dgm:spPr/>
    </dgm:pt>
    <dgm:pt modelId="{E2F7E867-6A4F-0D49-A0B2-21496E87C7EE}" type="pres">
      <dgm:prSet presAssocID="{F295F158-347A-164C-B01D-FC952132BB26}" presName="horzSpace3" presStyleCnt="0"/>
      <dgm:spPr/>
    </dgm:pt>
    <dgm:pt modelId="{B394069B-9C96-BF4D-93CC-DF116655F9FF}" type="pres">
      <dgm:prSet presAssocID="{F295F158-347A-164C-B01D-FC952132BB26}" presName="tx3" presStyleLbl="revTx" presStyleIdx="20" presStyleCnt="21"/>
      <dgm:spPr/>
    </dgm:pt>
    <dgm:pt modelId="{96FB132A-A7E3-1147-B753-CB5E34F3FBBA}" type="pres">
      <dgm:prSet presAssocID="{F295F158-347A-164C-B01D-FC952132BB26}" presName="vert3" presStyleCnt="0"/>
      <dgm:spPr/>
    </dgm:pt>
    <dgm:pt modelId="{684D1374-908D-D44C-801D-16C776F0EC36}" type="pres">
      <dgm:prSet presAssocID="{CD48B4CF-0CBF-574E-862D-850BB6CFB622}" presName="thinLine2b" presStyleLbl="callout" presStyleIdx="11" presStyleCnt="12"/>
      <dgm:spPr/>
    </dgm:pt>
    <dgm:pt modelId="{D5A4C6CF-2982-0146-903D-B517428C3FD8}" type="pres">
      <dgm:prSet presAssocID="{CD48B4CF-0CBF-574E-862D-850BB6CFB622}" presName="vertSpace2b" presStyleCnt="0"/>
      <dgm:spPr/>
    </dgm:pt>
  </dgm:ptLst>
  <dgm:cxnLst>
    <dgm:cxn modelId="{C7873C02-3778-1546-B3AE-E7F87B555934}" srcId="{66B38CAF-CA0D-1441-ADA9-FD36CF3D9148}" destId="{7CCEE3D3-96CC-9F4C-93EB-8EE8A43066BA}" srcOrd="0" destOrd="0" parTransId="{62A74E14-4AD2-8740-9986-5AE3EF9F1319}" sibTransId="{E7BFEE7D-8E98-FF47-A2B8-3ED00D7C4A80}"/>
    <dgm:cxn modelId="{42F0E503-F74F-B14F-89E3-6E416C52E401}" srcId="{CD48B4CF-0CBF-574E-862D-850BB6CFB622}" destId="{EE07A6D5-E34E-7649-982F-91283D4C49ED}" srcOrd="2" destOrd="0" parTransId="{5495B745-88FD-E04B-9F3E-5930628037EE}" sibTransId="{D7F5626E-8E36-0340-8051-5F09B50CFF31}"/>
    <dgm:cxn modelId="{2E4AB90A-8939-AD45-B5F3-5F442A4B8279}" type="presOf" srcId="{CD48B4CF-0CBF-574E-862D-850BB6CFB622}" destId="{F4BD7277-067D-5C43-8A3E-6A916FA35C97}" srcOrd="0" destOrd="0" presId="urn:microsoft.com/office/officeart/2008/layout/LinedList"/>
    <dgm:cxn modelId="{76DA410D-3694-6246-93D6-BDE5264BCA04}" srcId="{480FA305-8FC5-4033-B242-67C147E49E56}" destId="{13DBC976-10E2-0F4D-B2AB-B57471A9029D}" srcOrd="1" destOrd="0" parTransId="{3D3665B3-6D48-7D4C-AD0F-E507FFB91C6F}" sibTransId="{46414AC7-5D91-494C-9C33-20CCD2297103}"/>
    <dgm:cxn modelId="{D73FA90D-4C6D-8240-9E3C-A87A5C46F4D1}" srcId="{602A8B0F-78A3-F44E-81E6-D5863A148B25}" destId="{B141F932-A48C-8643-BBC9-8D7AD0E8AFDB}" srcOrd="1" destOrd="0" parTransId="{DEC73443-5C7F-0E44-BF56-A8465E3872DC}" sibTransId="{7156DBF6-A9B0-C148-A60D-AF31E87FF772}"/>
    <dgm:cxn modelId="{7433A613-B07A-D745-A3A4-05D2C656D195}" type="presOf" srcId="{F22DE28B-1A3B-9344-96A1-EDF2E5BAF1E0}" destId="{C3A52D18-1910-9946-9A97-1E40A340A50C}" srcOrd="0" destOrd="0" presId="urn:microsoft.com/office/officeart/2008/layout/LinedList"/>
    <dgm:cxn modelId="{2280DE1B-B93A-EF4C-ABF7-1057DC842846}" srcId="{7A42C3C4-5916-6445-8A1E-B2017EAB1042}" destId="{602A8B0F-78A3-F44E-81E6-D5863A148B25}" srcOrd="0" destOrd="0" parTransId="{E79C16A5-D39A-5043-8E33-67AFDFA61C34}" sibTransId="{EADF539E-67C8-FA40-950B-B89F162959F5}"/>
    <dgm:cxn modelId="{BB1C8722-01C2-6E49-90FB-34C258C40206}" type="presOf" srcId="{C909E664-0277-604C-AA4E-897D8A9D1D11}" destId="{341C143F-6ACB-7F48-9CB0-FE0E267A78A8}" srcOrd="0" destOrd="0" presId="urn:microsoft.com/office/officeart/2008/layout/LinedList"/>
    <dgm:cxn modelId="{30E14827-5916-E841-95DE-3097C3000593}" type="presOf" srcId="{A355B928-B90E-BC41-8D83-C0624A785507}" destId="{C246637B-769A-D74F-8892-BF579F0E8573}" srcOrd="0" destOrd="0" presId="urn:microsoft.com/office/officeart/2008/layout/LinedList"/>
    <dgm:cxn modelId="{AE127427-5C8C-B745-BC0A-F10C6AA420E2}" type="presOf" srcId="{EE07A6D5-E34E-7649-982F-91283D4C49ED}" destId="{63AC138E-B778-A04A-A37C-101122D4EE2A}" srcOrd="0" destOrd="0" presId="urn:microsoft.com/office/officeart/2008/layout/LinedList"/>
    <dgm:cxn modelId="{F8CFEB33-E79F-9F4A-82B0-E7E30911E507}" type="presOf" srcId="{66B38CAF-CA0D-1441-ADA9-FD36CF3D9148}" destId="{D0874CCE-FBA4-FC45-9684-A69227C7D20D}" srcOrd="0" destOrd="0" presId="urn:microsoft.com/office/officeart/2008/layout/LinedList"/>
    <dgm:cxn modelId="{A0C72C37-6400-FF43-AA78-A0D9CD78F74E}" type="presOf" srcId="{15A45560-C182-014A-BDFE-A0264FE6853C}" destId="{66BB5153-AC62-674C-A74B-A34E35EFB554}" srcOrd="0" destOrd="0" presId="urn:microsoft.com/office/officeart/2008/layout/LinedList"/>
    <dgm:cxn modelId="{712B9A39-5F9A-174F-84C7-73D309979D70}" type="presOf" srcId="{9FB75814-3439-BC4B-8531-305C33C59CCF}" destId="{A7C1AA18-481C-FC46-A190-9CE3D0F145EC}" srcOrd="0" destOrd="0" presId="urn:microsoft.com/office/officeart/2008/layout/LinedList"/>
    <dgm:cxn modelId="{3C068042-5821-354A-8EAD-056F3AED9B13}" srcId="{1D94BA74-3AAC-E14E-B6B9-4126F411B1E6}" destId="{15A45560-C182-014A-BDFE-A0264FE6853C}" srcOrd="0" destOrd="0" parTransId="{166889FF-BA6F-1044-BEE4-837B6203281F}" sibTransId="{BA45029A-7B94-9A4A-BDE6-425B477F53F3}"/>
    <dgm:cxn modelId="{D96CDC46-F7A9-F540-A5F3-54199B5DCFA6}" srcId="{CD48B4CF-0CBF-574E-862D-850BB6CFB622}" destId="{34B3A6BD-1407-594F-8BB5-BD358E048984}" srcOrd="1" destOrd="0" parTransId="{10B1099A-7A4E-4D42-B229-5CAEBCD7BDDE}" sibTransId="{B055ECF0-E3E6-194E-B63C-687911EC7BBD}"/>
    <dgm:cxn modelId="{3AF10247-5D4A-2740-A749-BE9BDE3E4950}" srcId="{1D94BA74-3AAC-E14E-B6B9-4126F411B1E6}" destId="{C909E664-0277-604C-AA4E-897D8A9D1D11}" srcOrd="2" destOrd="0" parTransId="{0521547F-C4EB-0A4A-9077-785B675B2C04}" sibTransId="{9C01CCCA-3F6B-DF43-A97F-C5887FB49CB3}"/>
    <dgm:cxn modelId="{C712854A-F11F-5348-A229-B562FA446FF4}" srcId="{CD48B4CF-0CBF-574E-862D-850BB6CFB622}" destId="{EACA4CE7-1C1A-CF4B-AAC9-37151B5A344F}" srcOrd="0" destOrd="0" parTransId="{A4FC767A-C90A-6043-85B7-80077064C36E}" sibTransId="{218B0F11-394F-0E49-ADBC-516130EE1A87}"/>
    <dgm:cxn modelId="{66348E55-D520-F546-AAAF-DCDE6FF340C1}" type="presOf" srcId="{B141F932-A48C-8643-BBC9-8D7AD0E8AFDB}" destId="{FA17FE67-C469-2B46-A07A-476EE6D8D863}" srcOrd="0" destOrd="0" presId="urn:microsoft.com/office/officeart/2008/layout/LinedList"/>
    <dgm:cxn modelId="{A8685B63-87A3-424D-AAFC-B46A7BF8E0DF}" srcId="{602A8B0F-78A3-F44E-81E6-D5863A148B25}" destId="{9FB75814-3439-BC4B-8531-305C33C59CCF}" srcOrd="0" destOrd="0" parTransId="{EF6B64CB-100D-4143-BFB8-ACF6F0C87AD6}" sibTransId="{4948C011-82D3-464E-96EB-247B8FFF766F}"/>
    <dgm:cxn modelId="{51822568-371B-C24A-ADF6-EED2BBA70046}" srcId="{13DBC976-10E2-0F4D-B2AB-B57471A9029D}" destId="{1D94BA74-3AAC-E14E-B6B9-4126F411B1E6}" srcOrd="0" destOrd="0" parTransId="{54CC655A-E894-074F-9FB5-4B3E08104758}" sibTransId="{21A771A5-87BF-F14A-A904-09B59DEC30EE}"/>
    <dgm:cxn modelId="{9BEE556E-50F3-6743-A8FB-C1715A7DF180}" type="presOf" srcId="{602A8B0F-78A3-F44E-81E6-D5863A148B25}" destId="{A26638D2-F6E9-3044-9242-CC145F750A2D}" srcOrd="0" destOrd="0" presId="urn:microsoft.com/office/officeart/2008/layout/LinedList"/>
    <dgm:cxn modelId="{4B295274-B4E8-9E48-BF1D-04B60F771D7D}" srcId="{C909E664-0277-604C-AA4E-897D8A9D1D11}" destId="{670E5619-4710-D148-BB7B-ACF5883AA61D}" srcOrd="1" destOrd="0" parTransId="{CE1DF0E0-9E8F-F14A-94D7-908D19D1DEFE}" sibTransId="{7F872445-1CDF-7147-BCA1-F1B38148550A}"/>
    <dgm:cxn modelId="{A3E9CB74-994C-CF45-A0E1-9B45E061A140}" type="presOf" srcId="{034EEE72-3EA2-6D4C-B36F-DC7FB5269833}" destId="{AAC6DCF9-1169-4A43-AA81-1E053494CBC2}" srcOrd="0" destOrd="0" presId="urn:microsoft.com/office/officeart/2008/layout/LinedList"/>
    <dgm:cxn modelId="{FBBA2576-28F8-7344-9CB3-87A6F157BE3D}" type="presOf" srcId="{34B3A6BD-1407-594F-8BB5-BD358E048984}" destId="{E77E522F-F9CD-B14D-8C45-C5C0F1E35EE1}" srcOrd="0" destOrd="0" presId="urn:microsoft.com/office/officeart/2008/layout/LinedList"/>
    <dgm:cxn modelId="{9AEE3877-C78E-124A-B493-5DD1C45E9FC2}" srcId="{480FA305-8FC5-4033-B242-67C147E49E56}" destId="{7A42C3C4-5916-6445-8A1E-B2017EAB1042}" srcOrd="0" destOrd="0" parTransId="{B5E60B18-151E-BF4C-927B-E3A7574F14B0}" sibTransId="{E16F3694-3CCF-C945-B217-6FEFCA19A977}"/>
    <dgm:cxn modelId="{A14D0B7A-736B-5048-9E2E-A56415E1251F}" type="presOf" srcId="{670E5619-4710-D148-BB7B-ACF5883AA61D}" destId="{47BFFAE4-1C1A-2F49-B2FB-2062179F1D9B}" srcOrd="0" destOrd="0" presId="urn:microsoft.com/office/officeart/2008/layout/LinedList"/>
    <dgm:cxn modelId="{D9897F7C-E48B-2145-9F09-E73A92D672C9}" type="presOf" srcId="{2C9683EB-FCE6-5540-B681-8F15486E1D46}" destId="{EB40C4F6-FE36-1A47-8AD8-C73A98F10ED6}" srcOrd="0" destOrd="0" presId="urn:microsoft.com/office/officeart/2008/layout/LinedList"/>
    <dgm:cxn modelId="{A218FF7F-1732-0946-A6E6-B97934D36AF2}" srcId="{CD48B4CF-0CBF-574E-862D-850BB6CFB622}" destId="{F295F158-347A-164C-B01D-FC952132BB26}" srcOrd="3" destOrd="0" parTransId="{844A42A8-BFB0-9349-BFAC-AECF692AB7C0}" sibTransId="{67F3723E-E692-434D-B966-81FA9E595D84}"/>
    <dgm:cxn modelId="{36785688-262B-5042-A8D8-1F2CACF5A757}" type="presOf" srcId="{1D94BA74-3AAC-E14E-B6B9-4126F411B1E6}" destId="{38F6EE3B-CBE7-1147-AD11-4A9C9E910363}" srcOrd="0" destOrd="0" presId="urn:microsoft.com/office/officeart/2008/layout/LinedList"/>
    <dgm:cxn modelId="{D21C608A-3250-B54A-ADCE-9CBEDA0FBE18}" srcId="{602A8B0F-78A3-F44E-81E6-D5863A148B25}" destId="{66B38CAF-CA0D-1441-ADA9-FD36CF3D9148}" srcOrd="2" destOrd="0" parTransId="{09862DC2-7E92-4849-99FC-68B9369EB9CE}" sibTransId="{6F02A132-BD7E-F24F-8BBB-CD82ABB7BB74}"/>
    <dgm:cxn modelId="{6B64748B-894D-B54A-9AD4-2BD0AC2D7168}" srcId="{1D94BA74-3AAC-E14E-B6B9-4126F411B1E6}" destId="{A355B928-B90E-BC41-8D83-C0624A785507}" srcOrd="4" destOrd="0" parTransId="{9AA9AB85-CBA7-DE4A-B734-B1F3EAAA3CF4}" sibTransId="{73F6492A-E206-DB4D-8D04-19503E524637}"/>
    <dgm:cxn modelId="{F3575999-E1A0-3347-BA4A-1FB36FF7480A}" srcId="{1D94BA74-3AAC-E14E-B6B9-4126F411B1E6}" destId="{2C9683EB-FCE6-5540-B681-8F15486E1D46}" srcOrd="3" destOrd="0" parTransId="{161FFB48-AB37-7C43-A6B2-FA0FB5AF6ABB}" sibTransId="{92C45FDC-8B3B-3D4F-8EBB-0CAAAF8828BA}"/>
    <dgm:cxn modelId="{7B741CA7-EBA5-1244-AC30-E7D0FE593D8E}" srcId="{480FA305-8FC5-4033-B242-67C147E49E56}" destId="{F22DE28B-1A3B-9344-96A1-EDF2E5BAF1E0}" srcOrd="2" destOrd="0" parTransId="{8EA78D1C-A54F-414B-9A57-4E5DC48CE1DA}" sibTransId="{44218310-11F5-7C4F-8C6B-29E58E7D16CA}"/>
    <dgm:cxn modelId="{93CD74BC-FB68-0742-BA56-970ECCA9FA16}" type="presOf" srcId="{7A42C3C4-5916-6445-8A1E-B2017EAB1042}" destId="{7C47E027-91D8-0F42-B54E-4132B5E00E04}" srcOrd="0" destOrd="0" presId="urn:microsoft.com/office/officeart/2008/layout/LinedList"/>
    <dgm:cxn modelId="{716FADC7-F0EC-E249-B8D6-03D3BC57CFF8}" type="presOf" srcId="{EACA4CE7-1C1A-CF4B-AAC9-37151B5A344F}" destId="{9236C133-C53F-9240-AF8D-4090F706EE94}" srcOrd="0" destOrd="0" presId="urn:microsoft.com/office/officeart/2008/layout/LinedList"/>
    <dgm:cxn modelId="{394C2CD7-2F40-2847-A5BE-1E13CE0241D5}" type="presOf" srcId="{48FAE774-81A4-D84A-94CB-B11E1950CBEB}" destId="{84297199-5EB7-C14B-BF4E-70A429C15DFD}" srcOrd="0" destOrd="0" presId="urn:microsoft.com/office/officeart/2008/layout/LinedList"/>
    <dgm:cxn modelId="{C01AC9DA-2A03-0540-BC25-92F860A7A7CD}" type="presOf" srcId="{7CCEE3D3-96CC-9F4C-93EB-8EE8A43066BA}" destId="{3D4E8987-8AFE-FB4E-9AB8-4319F9F2B390}" srcOrd="0" destOrd="0" presId="urn:microsoft.com/office/officeart/2008/layout/LinedList"/>
    <dgm:cxn modelId="{59CA55DF-F464-8240-93A4-1C46D642CA24}" srcId="{1D94BA74-3AAC-E14E-B6B9-4126F411B1E6}" destId="{48FAE774-81A4-D84A-94CB-B11E1950CBEB}" srcOrd="1" destOrd="0" parTransId="{D09DE945-6B7D-B447-9E63-C6E79323550E}" sibTransId="{45533062-E30D-6A4F-9EAE-2C0D3761E894}"/>
    <dgm:cxn modelId="{BFAD6FDF-68BA-BD4B-BFAF-D937F1137841}" srcId="{C909E664-0277-604C-AA4E-897D8A9D1D11}" destId="{034EEE72-3EA2-6D4C-B36F-DC7FB5269833}" srcOrd="0" destOrd="0" parTransId="{BA1CCCD0-83CD-D445-A44F-C02A8E5F2C25}" sibTransId="{AC93D29E-97C2-5F47-8417-B65D51888001}"/>
    <dgm:cxn modelId="{C8205AE2-78BC-4249-B07B-501A48A83526}" type="presOf" srcId="{480FA305-8FC5-4033-B242-67C147E49E56}" destId="{3D23A1B2-D757-D346-82DA-2B80B7B00451}" srcOrd="0" destOrd="0" presId="urn:microsoft.com/office/officeart/2008/layout/LinedList"/>
    <dgm:cxn modelId="{39DDA3EF-1E2E-0E49-99F7-80AF17871366}" type="presOf" srcId="{F295F158-347A-164C-B01D-FC952132BB26}" destId="{B394069B-9C96-BF4D-93CC-DF116655F9FF}" srcOrd="0" destOrd="0" presId="urn:microsoft.com/office/officeart/2008/layout/LinedList"/>
    <dgm:cxn modelId="{4701AAF4-8E15-3948-839B-4F78B6204FB9}" srcId="{F22DE28B-1A3B-9344-96A1-EDF2E5BAF1E0}" destId="{CD48B4CF-0CBF-574E-862D-850BB6CFB622}" srcOrd="0" destOrd="0" parTransId="{7834B67E-36D9-8147-9B58-D71964AFB938}" sibTransId="{E244664C-D26E-D64E-A484-A3D26494978A}"/>
    <dgm:cxn modelId="{96E7F2F8-4FB1-3B49-9763-B3A13AB973A4}" type="presOf" srcId="{13DBC976-10E2-0F4D-B2AB-B57471A9029D}" destId="{FB51EE2C-A63D-2646-A559-9AC6E327CEB2}" srcOrd="0" destOrd="0" presId="urn:microsoft.com/office/officeart/2008/layout/LinedList"/>
    <dgm:cxn modelId="{1A4630F1-8E29-284A-927E-9A3E83A943A4}" type="presParOf" srcId="{3D23A1B2-D757-D346-82DA-2B80B7B00451}" destId="{8E752D53-01E0-BD48-820E-D24CB200EE8C}" srcOrd="0" destOrd="0" presId="urn:microsoft.com/office/officeart/2008/layout/LinedList"/>
    <dgm:cxn modelId="{1B8AB5BA-B864-424C-9E4D-EA2F3902F18F}" type="presParOf" srcId="{3D23A1B2-D757-D346-82DA-2B80B7B00451}" destId="{E4400E6C-7F38-2043-AFDB-2B5F6D22FA6A}" srcOrd="1" destOrd="0" presId="urn:microsoft.com/office/officeart/2008/layout/LinedList"/>
    <dgm:cxn modelId="{24029D01-3DF5-C040-8F68-29ADDD74FFD1}" type="presParOf" srcId="{E4400E6C-7F38-2043-AFDB-2B5F6D22FA6A}" destId="{7C47E027-91D8-0F42-B54E-4132B5E00E04}" srcOrd="0" destOrd="0" presId="urn:microsoft.com/office/officeart/2008/layout/LinedList"/>
    <dgm:cxn modelId="{F7685C67-EE64-2E43-8926-412D9B5B93A0}" type="presParOf" srcId="{E4400E6C-7F38-2043-AFDB-2B5F6D22FA6A}" destId="{6FB4B3DE-E5D8-D049-8AF9-914FC6662E3F}" srcOrd="1" destOrd="0" presId="urn:microsoft.com/office/officeart/2008/layout/LinedList"/>
    <dgm:cxn modelId="{80D4AA5D-AC56-BE43-816A-51E8B83FD904}" type="presParOf" srcId="{6FB4B3DE-E5D8-D049-8AF9-914FC6662E3F}" destId="{B48C3CE6-762C-E547-9784-D61E7F381074}" srcOrd="0" destOrd="0" presId="urn:microsoft.com/office/officeart/2008/layout/LinedList"/>
    <dgm:cxn modelId="{B9F3D37F-4EE2-7E44-BCD7-3B7258994752}" type="presParOf" srcId="{6FB4B3DE-E5D8-D049-8AF9-914FC6662E3F}" destId="{0D3ABB01-C21B-8142-8224-0DD5C3C21AAB}" srcOrd="1" destOrd="0" presId="urn:microsoft.com/office/officeart/2008/layout/LinedList"/>
    <dgm:cxn modelId="{8DB1BF26-AB0C-C045-B97F-C572B391DB90}" type="presParOf" srcId="{0D3ABB01-C21B-8142-8224-0DD5C3C21AAB}" destId="{29DA037F-8C7D-8F41-AB79-E3AD9D1A3924}" srcOrd="0" destOrd="0" presId="urn:microsoft.com/office/officeart/2008/layout/LinedList"/>
    <dgm:cxn modelId="{227C16E3-A279-5F4E-A5DC-C036AF6998AE}" type="presParOf" srcId="{0D3ABB01-C21B-8142-8224-0DD5C3C21AAB}" destId="{A26638D2-F6E9-3044-9242-CC145F750A2D}" srcOrd="1" destOrd="0" presId="urn:microsoft.com/office/officeart/2008/layout/LinedList"/>
    <dgm:cxn modelId="{1F3396FF-C2FD-5647-B85D-9F1FC0B667D2}" type="presParOf" srcId="{0D3ABB01-C21B-8142-8224-0DD5C3C21AAB}" destId="{04063FDA-050E-BB42-812E-92990AE7D800}" srcOrd="2" destOrd="0" presId="urn:microsoft.com/office/officeart/2008/layout/LinedList"/>
    <dgm:cxn modelId="{B6450D90-48C3-6642-9D87-9288C5238622}" type="presParOf" srcId="{04063FDA-050E-BB42-812E-92990AE7D800}" destId="{2A47A688-4FAF-5C48-B2CA-A739A0781F86}" srcOrd="0" destOrd="0" presId="urn:microsoft.com/office/officeart/2008/layout/LinedList"/>
    <dgm:cxn modelId="{17D242B0-2C85-AF43-869F-6A4C6BDB8069}" type="presParOf" srcId="{2A47A688-4FAF-5C48-B2CA-A739A0781F86}" destId="{AD14F936-E5A9-3240-952B-FD286903827B}" srcOrd="0" destOrd="0" presId="urn:microsoft.com/office/officeart/2008/layout/LinedList"/>
    <dgm:cxn modelId="{5BE5A402-752B-7B4A-A734-C031E9F58705}" type="presParOf" srcId="{2A47A688-4FAF-5C48-B2CA-A739A0781F86}" destId="{A7C1AA18-481C-FC46-A190-9CE3D0F145EC}" srcOrd="1" destOrd="0" presId="urn:microsoft.com/office/officeart/2008/layout/LinedList"/>
    <dgm:cxn modelId="{DA250FA2-EECE-E04D-BBF5-8B226541FBC7}" type="presParOf" srcId="{2A47A688-4FAF-5C48-B2CA-A739A0781F86}" destId="{E718DEEA-C9E3-A34F-A364-7B2633379C2E}" srcOrd="2" destOrd="0" presId="urn:microsoft.com/office/officeart/2008/layout/LinedList"/>
    <dgm:cxn modelId="{AAB84E50-268C-C946-BD2E-A2981231D160}" type="presParOf" srcId="{04063FDA-050E-BB42-812E-92990AE7D800}" destId="{EDB51E90-3BD9-4248-9A2A-84F0113FE16E}" srcOrd="1" destOrd="0" presId="urn:microsoft.com/office/officeart/2008/layout/LinedList"/>
    <dgm:cxn modelId="{4ACE147B-0C01-D149-9DB8-515EFF27C826}" type="presParOf" srcId="{04063FDA-050E-BB42-812E-92990AE7D800}" destId="{F7C2F5BA-E85D-3941-89B0-3684C062AA4C}" srcOrd="2" destOrd="0" presId="urn:microsoft.com/office/officeart/2008/layout/LinedList"/>
    <dgm:cxn modelId="{8DCEA9E7-4BCA-B24C-BEC9-ADBE13171C67}" type="presParOf" srcId="{F7C2F5BA-E85D-3941-89B0-3684C062AA4C}" destId="{5B16C46C-4358-5A4C-B5E2-7C21A0479CEA}" srcOrd="0" destOrd="0" presId="urn:microsoft.com/office/officeart/2008/layout/LinedList"/>
    <dgm:cxn modelId="{C71BF03B-2939-B94B-8C69-5CC80CAF224D}" type="presParOf" srcId="{F7C2F5BA-E85D-3941-89B0-3684C062AA4C}" destId="{FA17FE67-C469-2B46-A07A-476EE6D8D863}" srcOrd="1" destOrd="0" presId="urn:microsoft.com/office/officeart/2008/layout/LinedList"/>
    <dgm:cxn modelId="{E6B8971C-3ED4-4540-A702-67946853141B}" type="presParOf" srcId="{F7C2F5BA-E85D-3941-89B0-3684C062AA4C}" destId="{547F0283-2B5F-BF4B-B5DD-DB16F6689CBB}" srcOrd="2" destOrd="0" presId="urn:microsoft.com/office/officeart/2008/layout/LinedList"/>
    <dgm:cxn modelId="{FB728694-06A6-E749-902E-B83679B181DD}" type="presParOf" srcId="{04063FDA-050E-BB42-812E-92990AE7D800}" destId="{55D773AE-D5FF-774F-83E9-A15FD1876C47}" srcOrd="3" destOrd="0" presId="urn:microsoft.com/office/officeart/2008/layout/LinedList"/>
    <dgm:cxn modelId="{3F37FB92-A166-314D-B87C-E08682680BA8}" type="presParOf" srcId="{04063FDA-050E-BB42-812E-92990AE7D800}" destId="{8B7CBACB-B3CC-6B4B-BD28-AD98DD99F608}" srcOrd="4" destOrd="0" presId="urn:microsoft.com/office/officeart/2008/layout/LinedList"/>
    <dgm:cxn modelId="{7FD23F5E-DB5E-7A46-B539-74C4E9D2BBF0}" type="presParOf" srcId="{8B7CBACB-B3CC-6B4B-BD28-AD98DD99F608}" destId="{16150229-C5EB-F147-BE35-B108F538D85E}" srcOrd="0" destOrd="0" presId="urn:microsoft.com/office/officeart/2008/layout/LinedList"/>
    <dgm:cxn modelId="{BE6F531C-7FFB-4B43-86FE-0C46A63C68D9}" type="presParOf" srcId="{8B7CBACB-B3CC-6B4B-BD28-AD98DD99F608}" destId="{D0874CCE-FBA4-FC45-9684-A69227C7D20D}" srcOrd="1" destOrd="0" presId="urn:microsoft.com/office/officeart/2008/layout/LinedList"/>
    <dgm:cxn modelId="{03DAE151-EAC4-8249-8148-D52E9ED2D5A1}" type="presParOf" srcId="{8B7CBACB-B3CC-6B4B-BD28-AD98DD99F608}" destId="{B5304C54-A9B8-3649-B628-42C6ED018742}" srcOrd="2" destOrd="0" presId="urn:microsoft.com/office/officeart/2008/layout/LinedList"/>
    <dgm:cxn modelId="{34643DEF-DD1E-7A42-8FB0-21189BC21540}" type="presParOf" srcId="{B5304C54-A9B8-3649-B628-42C6ED018742}" destId="{2812D692-17B0-C541-9C9B-3B985CDF2293}" srcOrd="0" destOrd="0" presId="urn:microsoft.com/office/officeart/2008/layout/LinedList"/>
    <dgm:cxn modelId="{09C07C6F-EF53-5A4B-B3F4-3677C1094174}" type="presParOf" srcId="{2812D692-17B0-C541-9C9B-3B985CDF2293}" destId="{946B2C55-46C6-5244-B2E0-720B3A911DD1}" srcOrd="0" destOrd="0" presId="urn:microsoft.com/office/officeart/2008/layout/LinedList"/>
    <dgm:cxn modelId="{68AAA1F7-AD17-3D41-B4DA-6B03EB28CA1C}" type="presParOf" srcId="{2812D692-17B0-C541-9C9B-3B985CDF2293}" destId="{3D4E8987-8AFE-FB4E-9AB8-4319F9F2B390}" srcOrd="1" destOrd="0" presId="urn:microsoft.com/office/officeart/2008/layout/LinedList"/>
    <dgm:cxn modelId="{16AAE8DB-1528-A249-9839-EA7C20A72FCA}" type="presParOf" srcId="{6FB4B3DE-E5D8-D049-8AF9-914FC6662E3F}" destId="{BFBD7A4B-6709-7449-B780-824B11775C86}" srcOrd="2" destOrd="0" presId="urn:microsoft.com/office/officeart/2008/layout/LinedList"/>
    <dgm:cxn modelId="{E35EE3EF-1D5D-8D42-82B7-E9AD032E8227}" type="presParOf" srcId="{6FB4B3DE-E5D8-D049-8AF9-914FC6662E3F}" destId="{F1ED655F-4584-B84E-99F2-D8A0F931D4E5}" srcOrd="3" destOrd="0" presId="urn:microsoft.com/office/officeart/2008/layout/LinedList"/>
    <dgm:cxn modelId="{59F0904E-FA28-8E4C-8BB6-5334AB16FE9C}" type="presParOf" srcId="{3D23A1B2-D757-D346-82DA-2B80B7B00451}" destId="{C865BD77-B885-C14C-93A0-B3903DF8B5D6}" srcOrd="2" destOrd="0" presId="urn:microsoft.com/office/officeart/2008/layout/LinedList"/>
    <dgm:cxn modelId="{E5CC16DF-C3B3-B744-810A-4054D3D36720}" type="presParOf" srcId="{3D23A1B2-D757-D346-82DA-2B80B7B00451}" destId="{6789FBED-E47A-5143-A0BF-878FCDA03268}" srcOrd="3" destOrd="0" presId="urn:microsoft.com/office/officeart/2008/layout/LinedList"/>
    <dgm:cxn modelId="{4080D623-2B70-8E45-9860-59C39AFD58F3}" type="presParOf" srcId="{6789FBED-E47A-5143-A0BF-878FCDA03268}" destId="{FB51EE2C-A63D-2646-A559-9AC6E327CEB2}" srcOrd="0" destOrd="0" presId="urn:microsoft.com/office/officeart/2008/layout/LinedList"/>
    <dgm:cxn modelId="{4F6B0801-CE44-6142-BAB1-8089AC80C051}" type="presParOf" srcId="{6789FBED-E47A-5143-A0BF-878FCDA03268}" destId="{2C69237C-E44F-7049-BA00-39B7699E881C}" srcOrd="1" destOrd="0" presId="urn:microsoft.com/office/officeart/2008/layout/LinedList"/>
    <dgm:cxn modelId="{840461A0-E261-734C-B748-A9FCB226A181}" type="presParOf" srcId="{2C69237C-E44F-7049-BA00-39B7699E881C}" destId="{0C7958CF-7A53-BF4B-B58B-B2207B1113F7}" srcOrd="0" destOrd="0" presId="urn:microsoft.com/office/officeart/2008/layout/LinedList"/>
    <dgm:cxn modelId="{88A7622A-BEAE-D34C-B218-39FB95D5E0E3}" type="presParOf" srcId="{2C69237C-E44F-7049-BA00-39B7699E881C}" destId="{FC458866-7377-7D41-B30E-D676FC93DD86}" srcOrd="1" destOrd="0" presId="urn:microsoft.com/office/officeart/2008/layout/LinedList"/>
    <dgm:cxn modelId="{57CC2738-2A9A-1340-87FC-A99BCED554C4}" type="presParOf" srcId="{FC458866-7377-7D41-B30E-D676FC93DD86}" destId="{4AF2501A-2556-7D45-A8A6-3DB1FFAE2CCC}" srcOrd="0" destOrd="0" presId="urn:microsoft.com/office/officeart/2008/layout/LinedList"/>
    <dgm:cxn modelId="{935C4690-4CCA-5243-A4C8-F2E77E738701}" type="presParOf" srcId="{FC458866-7377-7D41-B30E-D676FC93DD86}" destId="{38F6EE3B-CBE7-1147-AD11-4A9C9E910363}" srcOrd="1" destOrd="0" presId="urn:microsoft.com/office/officeart/2008/layout/LinedList"/>
    <dgm:cxn modelId="{8ED7E631-EE94-B44A-BB92-2DBA6B971E15}" type="presParOf" srcId="{FC458866-7377-7D41-B30E-D676FC93DD86}" destId="{FF1770EC-3B8D-F146-AAD7-48F6A677321B}" srcOrd="2" destOrd="0" presId="urn:microsoft.com/office/officeart/2008/layout/LinedList"/>
    <dgm:cxn modelId="{A5722255-F99A-3F45-9876-1A85037EF55E}" type="presParOf" srcId="{FF1770EC-3B8D-F146-AAD7-48F6A677321B}" destId="{2C4C8DE3-7EA0-014E-8DD7-88932C2B53C9}" srcOrd="0" destOrd="0" presId="urn:microsoft.com/office/officeart/2008/layout/LinedList"/>
    <dgm:cxn modelId="{9CE2FCC5-30C3-BC4F-B730-4FB4670A5B51}" type="presParOf" srcId="{2C4C8DE3-7EA0-014E-8DD7-88932C2B53C9}" destId="{558C62C5-E38B-B840-8858-612AF82E4B2F}" srcOrd="0" destOrd="0" presId="urn:microsoft.com/office/officeart/2008/layout/LinedList"/>
    <dgm:cxn modelId="{C8545634-C652-2C4C-9BA2-D4CAF0937F8F}" type="presParOf" srcId="{2C4C8DE3-7EA0-014E-8DD7-88932C2B53C9}" destId="{66BB5153-AC62-674C-A74B-A34E35EFB554}" srcOrd="1" destOrd="0" presId="urn:microsoft.com/office/officeart/2008/layout/LinedList"/>
    <dgm:cxn modelId="{21798C90-5F44-8444-82DE-50BBD34BC6C4}" type="presParOf" srcId="{2C4C8DE3-7EA0-014E-8DD7-88932C2B53C9}" destId="{51899516-38F5-2F43-813D-44F0279CF8E8}" srcOrd="2" destOrd="0" presId="urn:microsoft.com/office/officeart/2008/layout/LinedList"/>
    <dgm:cxn modelId="{D58DC0DE-5A88-3143-B2B7-2C45F44A87CB}" type="presParOf" srcId="{FF1770EC-3B8D-F146-AAD7-48F6A677321B}" destId="{77FB86BE-297F-C344-A2DB-4E9BF27F3F6F}" srcOrd="1" destOrd="0" presId="urn:microsoft.com/office/officeart/2008/layout/LinedList"/>
    <dgm:cxn modelId="{916338C2-7E20-5049-822F-24DEB8C340FA}" type="presParOf" srcId="{FF1770EC-3B8D-F146-AAD7-48F6A677321B}" destId="{7D45A2E3-958A-B344-9D7B-F7BDD6D65622}" srcOrd="2" destOrd="0" presId="urn:microsoft.com/office/officeart/2008/layout/LinedList"/>
    <dgm:cxn modelId="{03F63FBF-2019-F94E-805C-46A2F3C99D00}" type="presParOf" srcId="{7D45A2E3-958A-B344-9D7B-F7BDD6D65622}" destId="{39F82AD9-8267-E64C-AB87-90E20DC8CA8A}" srcOrd="0" destOrd="0" presId="urn:microsoft.com/office/officeart/2008/layout/LinedList"/>
    <dgm:cxn modelId="{8A5088DC-2416-8F47-8FB9-C068B95D83E6}" type="presParOf" srcId="{7D45A2E3-958A-B344-9D7B-F7BDD6D65622}" destId="{84297199-5EB7-C14B-BF4E-70A429C15DFD}" srcOrd="1" destOrd="0" presId="urn:microsoft.com/office/officeart/2008/layout/LinedList"/>
    <dgm:cxn modelId="{6C6F87B2-AE89-774A-B435-0E0635D64606}" type="presParOf" srcId="{7D45A2E3-958A-B344-9D7B-F7BDD6D65622}" destId="{5EFDE4EF-817D-AB4C-BF61-756CCDFAC46F}" srcOrd="2" destOrd="0" presId="urn:microsoft.com/office/officeart/2008/layout/LinedList"/>
    <dgm:cxn modelId="{AE907971-344A-ED46-9A8F-F5D555BBE54F}" type="presParOf" srcId="{FF1770EC-3B8D-F146-AAD7-48F6A677321B}" destId="{3CB514A6-F88D-1D46-922F-0F9EF4DCB9E1}" srcOrd="3" destOrd="0" presId="urn:microsoft.com/office/officeart/2008/layout/LinedList"/>
    <dgm:cxn modelId="{4A28FA50-56AD-1C4B-AA28-28547EF1347F}" type="presParOf" srcId="{FF1770EC-3B8D-F146-AAD7-48F6A677321B}" destId="{E4297D04-C0B6-C44E-9600-DE91DDB91638}" srcOrd="4" destOrd="0" presId="urn:microsoft.com/office/officeart/2008/layout/LinedList"/>
    <dgm:cxn modelId="{0420A9E5-A18D-E645-89AF-0189A81E8AB2}" type="presParOf" srcId="{E4297D04-C0B6-C44E-9600-DE91DDB91638}" destId="{FC40E3B0-946A-DA42-B147-25A95C81159D}" srcOrd="0" destOrd="0" presId="urn:microsoft.com/office/officeart/2008/layout/LinedList"/>
    <dgm:cxn modelId="{1107FFE0-F3B1-0247-AF6D-1FD547E80681}" type="presParOf" srcId="{E4297D04-C0B6-C44E-9600-DE91DDB91638}" destId="{341C143F-6ACB-7F48-9CB0-FE0E267A78A8}" srcOrd="1" destOrd="0" presId="urn:microsoft.com/office/officeart/2008/layout/LinedList"/>
    <dgm:cxn modelId="{EBA10447-606B-4C4C-82B0-81975669ADCC}" type="presParOf" srcId="{E4297D04-C0B6-C44E-9600-DE91DDB91638}" destId="{D00FF2A6-9DEE-524A-9DB5-4332CFA676DD}" srcOrd="2" destOrd="0" presId="urn:microsoft.com/office/officeart/2008/layout/LinedList"/>
    <dgm:cxn modelId="{48DC18F6-E2E3-2344-AB70-2D11892BB671}" type="presParOf" srcId="{D00FF2A6-9DEE-524A-9DB5-4332CFA676DD}" destId="{5DAEB697-D0C2-0546-B85F-CD83A11FABA9}" srcOrd="0" destOrd="0" presId="urn:microsoft.com/office/officeart/2008/layout/LinedList"/>
    <dgm:cxn modelId="{E87C4167-A9A3-D845-A871-D31EC23AF116}" type="presParOf" srcId="{5DAEB697-D0C2-0546-B85F-CD83A11FABA9}" destId="{8210678B-3628-4D40-AEF5-734B428C202D}" srcOrd="0" destOrd="0" presId="urn:microsoft.com/office/officeart/2008/layout/LinedList"/>
    <dgm:cxn modelId="{1A8CEED0-E25E-8C4B-AE4C-2EC1E488321B}" type="presParOf" srcId="{5DAEB697-D0C2-0546-B85F-CD83A11FABA9}" destId="{AAC6DCF9-1169-4A43-AA81-1E053494CBC2}" srcOrd="1" destOrd="0" presId="urn:microsoft.com/office/officeart/2008/layout/LinedList"/>
    <dgm:cxn modelId="{91B61F4C-17E5-9145-8D27-0F279D9BF0FB}" type="presParOf" srcId="{D00FF2A6-9DEE-524A-9DB5-4332CFA676DD}" destId="{B8AAAAF9-4AA6-8042-8058-D8F017EA4F4C}" srcOrd="1" destOrd="0" presId="urn:microsoft.com/office/officeart/2008/layout/LinedList"/>
    <dgm:cxn modelId="{0FCEA0BB-895C-5442-A198-FDAAF4579585}" type="presParOf" srcId="{B8AAAAF9-4AA6-8042-8058-D8F017EA4F4C}" destId="{BBF712DF-D6AD-CE47-B4A3-F0500BA892BC}" srcOrd="0" destOrd="0" presId="urn:microsoft.com/office/officeart/2008/layout/LinedList"/>
    <dgm:cxn modelId="{6D4D0C2D-0F2C-FC4D-AA93-7E21AC2A974F}" type="presParOf" srcId="{B8AAAAF9-4AA6-8042-8058-D8F017EA4F4C}" destId="{47BFFAE4-1C1A-2F49-B2FB-2062179F1D9B}" srcOrd="1" destOrd="0" presId="urn:microsoft.com/office/officeart/2008/layout/LinedList"/>
    <dgm:cxn modelId="{BAE2EEE7-FC57-BB48-9388-3338165F5A52}" type="presParOf" srcId="{FF1770EC-3B8D-F146-AAD7-48F6A677321B}" destId="{955040B4-326B-4D4E-AE4D-E31E752B8A24}" srcOrd="5" destOrd="0" presId="urn:microsoft.com/office/officeart/2008/layout/LinedList"/>
    <dgm:cxn modelId="{F284B4A1-A0D4-4D4C-B6D6-377DB244D5B5}" type="presParOf" srcId="{FF1770EC-3B8D-F146-AAD7-48F6A677321B}" destId="{C189C4CF-0B58-3B43-938C-4F003377DC61}" srcOrd="6" destOrd="0" presId="urn:microsoft.com/office/officeart/2008/layout/LinedList"/>
    <dgm:cxn modelId="{B3BE728B-0018-9C46-8F76-CB09E47AA86B}" type="presParOf" srcId="{C189C4CF-0B58-3B43-938C-4F003377DC61}" destId="{05E699C3-F944-544B-AD53-7E9D38B27C8F}" srcOrd="0" destOrd="0" presId="urn:microsoft.com/office/officeart/2008/layout/LinedList"/>
    <dgm:cxn modelId="{177A6C72-3D4E-164F-BC11-BCBEDFDDD10E}" type="presParOf" srcId="{C189C4CF-0B58-3B43-938C-4F003377DC61}" destId="{EB40C4F6-FE36-1A47-8AD8-C73A98F10ED6}" srcOrd="1" destOrd="0" presId="urn:microsoft.com/office/officeart/2008/layout/LinedList"/>
    <dgm:cxn modelId="{46692E6F-CFA3-F64D-AE5D-E647BEE2CB10}" type="presParOf" srcId="{C189C4CF-0B58-3B43-938C-4F003377DC61}" destId="{7503A9F9-3B92-B747-B59A-9D9F0ED305A2}" srcOrd="2" destOrd="0" presId="urn:microsoft.com/office/officeart/2008/layout/LinedList"/>
    <dgm:cxn modelId="{C6CCA358-50AA-C44E-88FE-098725AD5C0E}" type="presParOf" srcId="{FF1770EC-3B8D-F146-AAD7-48F6A677321B}" destId="{1D427275-3FAC-A647-9E25-AC5F50E446F2}" srcOrd="7" destOrd="0" presId="urn:microsoft.com/office/officeart/2008/layout/LinedList"/>
    <dgm:cxn modelId="{96A5CF86-E03C-9043-8BAF-36D7EDA4C042}" type="presParOf" srcId="{FF1770EC-3B8D-F146-AAD7-48F6A677321B}" destId="{1C223BBB-7D5A-3E49-B4BD-54FAF07A46A6}" srcOrd="8" destOrd="0" presId="urn:microsoft.com/office/officeart/2008/layout/LinedList"/>
    <dgm:cxn modelId="{B7D4A578-F675-FE4A-932E-0AC0FA3D290E}" type="presParOf" srcId="{1C223BBB-7D5A-3E49-B4BD-54FAF07A46A6}" destId="{D0D1A583-6806-3447-BB6C-2A05C07C0614}" srcOrd="0" destOrd="0" presId="urn:microsoft.com/office/officeart/2008/layout/LinedList"/>
    <dgm:cxn modelId="{F3DD884C-36D3-134C-AC5F-1A0A353E069C}" type="presParOf" srcId="{1C223BBB-7D5A-3E49-B4BD-54FAF07A46A6}" destId="{C246637B-769A-D74F-8892-BF579F0E8573}" srcOrd="1" destOrd="0" presId="urn:microsoft.com/office/officeart/2008/layout/LinedList"/>
    <dgm:cxn modelId="{9FC0670B-6484-494B-A71A-08912A01A709}" type="presParOf" srcId="{1C223BBB-7D5A-3E49-B4BD-54FAF07A46A6}" destId="{2160E660-1B14-3548-8FC8-DF953A7EE163}" srcOrd="2" destOrd="0" presId="urn:microsoft.com/office/officeart/2008/layout/LinedList"/>
    <dgm:cxn modelId="{5C74107D-8301-3D44-B90F-83D341D65E65}" type="presParOf" srcId="{2C69237C-E44F-7049-BA00-39B7699E881C}" destId="{A855044D-313A-8946-AD8D-8A44B9ACDBF5}" srcOrd="2" destOrd="0" presId="urn:microsoft.com/office/officeart/2008/layout/LinedList"/>
    <dgm:cxn modelId="{113CBE6D-FF40-0B40-805A-778F4995CD6D}" type="presParOf" srcId="{2C69237C-E44F-7049-BA00-39B7699E881C}" destId="{BC9862EF-62CB-094D-9E00-D716F4BEA826}" srcOrd="3" destOrd="0" presId="urn:microsoft.com/office/officeart/2008/layout/LinedList"/>
    <dgm:cxn modelId="{941B94C1-35C0-B047-BCBC-60ADC009497B}" type="presParOf" srcId="{3D23A1B2-D757-D346-82DA-2B80B7B00451}" destId="{0531989D-22DF-5140-876F-232E2D014863}" srcOrd="4" destOrd="0" presId="urn:microsoft.com/office/officeart/2008/layout/LinedList"/>
    <dgm:cxn modelId="{FC4F267E-1680-7246-A823-6E069B31C147}" type="presParOf" srcId="{3D23A1B2-D757-D346-82DA-2B80B7B00451}" destId="{394B4662-DBDA-134A-A4C3-E50768D249C1}" srcOrd="5" destOrd="0" presId="urn:microsoft.com/office/officeart/2008/layout/LinedList"/>
    <dgm:cxn modelId="{B8FF4D58-5237-9A4E-A080-0852A64BE147}" type="presParOf" srcId="{394B4662-DBDA-134A-A4C3-E50768D249C1}" destId="{C3A52D18-1910-9946-9A97-1E40A340A50C}" srcOrd="0" destOrd="0" presId="urn:microsoft.com/office/officeart/2008/layout/LinedList"/>
    <dgm:cxn modelId="{760739AC-3A57-BE48-93AD-A40AB2B70502}" type="presParOf" srcId="{394B4662-DBDA-134A-A4C3-E50768D249C1}" destId="{49033933-EBBF-DB43-AD05-838B1E18ED94}" srcOrd="1" destOrd="0" presId="urn:microsoft.com/office/officeart/2008/layout/LinedList"/>
    <dgm:cxn modelId="{172640B4-86E9-534B-9683-532080B1C3B5}" type="presParOf" srcId="{49033933-EBBF-DB43-AD05-838B1E18ED94}" destId="{C0A60A03-0275-4C47-8C77-2704D9F5350C}" srcOrd="0" destOrd="0" presId="urn:microsoft.com/office/officeart/2008/layout/LinedList"/>
    <dgm:cxn modelId="{F9961141-C256-6940-85BB-0985EC7E860A}" type="presParOf" srcId="{49033933-EBBF-DB43-AD05-838B1E18ED94}" destId="{56813AD1-8DCE-A244-B1CA-E123FD78ACC7}" srcOrd="1" destOrd="0" presId="urn:microsoft.com/office/officeart/2008/layout/LinedList"/>
    <dgm:cxn modelId="{D45BC8E9-54D4-934B-909B-47C54DF0727D}" type="presParOf" srcId="{56813AD1-8DCE-A244-B1CA-E123FD78ACC7}" destId="{45967BCA-EE1C-664F-9874-8E9A403BEF01}" srcOrd="0" destOrd="0" presId="urn:microsoft.com/office/officeart/2008/layout/LinedList"/>
    <dgm:cxn modelId="{249AEF80-AEBE-E041-9090-F4091C12A7F1}" type="presParOf" srcId="{56813AD1-8DCE-A244-B1CA-E123FD78ACC7}" destId="{F4BD7277-067D-5C43-8A3E-6A916FA35C97}" srcOrd="1" destOrd="0" presId="urn:microsoft.com/office/officeart/2008/layout/LinedList"/>
    <dgm:cxn modelId="{196BDCBD-04E0-B44F-AD7F-610AF58DD0CF}" type="presParOf" srcId="{56813AD1-8DCE-A244-B1CA-E123FD78ACC7}" destId="{4BC0848F-0861-FC4C-A7F5-74E5476B65AA}" srcOrd="2" destOrd="0" presId="urn:microsoft.com/office/officeart/2008/layout/LinedList"/>
    <dgm:cxn modelId="{9B0A6010-2310-9643-B990-05BBB1392394}" type="presParOf" srcId="{4BC0848F-0861-FC4C-A7F5-74E5476B65AA}" destId="{3BBEDAB5-1F47-F641-93DF-2BFF87CD0844}" srcOrd="0" destOrd="0" presId="urn:microsoft.com/office/officeart/2008/layout/LinedList"/>
    <dgm:cxn modelId="{322B6F88-5189-0A44-A400-E82B9717564D}" type="presParOf" srcId="{3BBEDAB5-1F47-F641-93DF-2BFF87CD0844}" destId="{48BF33F4-F5EE-A748-BA79-8C057D08F521}" srcOrd="0" destOrd="0" presId="urn:microsoft.com/office/officeart/2008/layout/LinedList"/>
    <dgm:cxn modelId="{4C65EB29-EEB7-B44F-9982-1FFC973EDE67}" type="presParOf" srcId="{3BBEDAB5-1F47-F641-93DF-2BFF87CD0844}" destId="{9236C133-C53F-9240-AF8D-4090F706EE94}" srcOrd="1" destOrd="0" presId="urn:microsoft.com/office/officeart/2008/layout/LinedList"/>
    <dgm:cxn modelId="{6A463E6A-0F7D-DD41-81A7-E6108E512580}" type="presParOf" srcId="{3BBEDAB5-1F47-F641-93DF-2BFF87CD0844}" destId="{B6D4BD6E-AF19-F847-9A8B-C771119BDFBA}" srcOrd="2" destOrd="0" presId="urn:microsoft.com/office/officeart/2008/layout/LinedList"/>
    <dgm:cxn modelId="{E65D4373-412E-D043-A5B1-7A30AAB08947}" type="presParOf" srcId="{4BC0848F-0861-FC4C-A7F5-74E5476B65AA}" destId="{5C85D6E1-BD5B-B24F-A51F-C636540E3676}" srcOrd="1" destOrd="0" presId="urn:microsoft.com/office/officeart/2008/layout/LinedList"/>
    <dgm:cxn modelId="{7B4895AF-8184-4244-A595-6AF96E9095A0}" type="presParOf" srcId="{4BC0848F-0861-FC4C-A7F5-74E5476B65AA}" destId="{B5CC235A-9287-3444-A85F-BFD4076895F1}" srcOrd="2" destOrd="0" presId="urn:microsoft.com/office/officeart/2008/layout/LinedList"/>
    <dgm:cxn modelId="{2FC0456F-9FFA-1547-9610-774B3081041E}" type="presParOf" srcId="{B5CC235A-9287-3444-A85F-BFD4076895F1}" destId="{4C39C293-C062-974C-ACA4-9C5BDC7D191C}" srcOrd="0" destOrd="0" presId="urn:microsoft.com/office/officeart/2008/layout/LinedList"/>
    <dgm:cxn modelId="{C4BC5E8F-AD0A-254F-8A4E-74C4BBBD2F60}" type="presParOf" srcId="{B5CC235A-9287-3444-A85F-BFD4076895F1}" destId="{E77E522F-F9CD-B14D-8C45-C5C0F1E35EE1}" srcOrd="1" destOrd="0" presId="urn:microsoft.com/office/officeart/2008/layout/LinedList"/>
    <dgm:cxn modelId="{FC2F6759-0475-D04A-B472-91EC446EB57F}" type="presParOf" srcId="{B5CC235A-9287-3444-A85F-BFD4076895F1}" destId="{40E33B53-D09D-0347-8256-9F2DE2BF212C}" srcOrd="2" destOrd="0" presId="urn:microsoft.com/office/officeart/2008/layout/LinedList"/>
    <dgm:cxn modelId="{CBF1399D-E853-F641-91E1-FBF590BD66D6}" type="presParOf" srcId="{4BC0848F-0861-FC4C-A7F5-74E5476B65AA}" destId="{F78A256A-6AC7-174F-91D3-F4A51E9C8668}" srcOrd="3" destOrd="0" presId="urn:microsoft.com/office/officeart/2008/layout/LinedList"/>
    <dgm:cxn modelId="{3C881C04-41FE-F04E-9194-484CEC27CD5B}" type="presParOf" srcId="{4BC0848F-0861-FC4C-A7F5-74E5476B65AA}" destId="{2D0AF64F-148B-3E4D-8499-CC7108F24B90}" srcOrd="4" destOrd="0" presId="urn:microsoft.com/office/officeart/2008/layout/LinedList"/>
    <dgm:cxn modelId="{EA511448-423E-2044-ABDD-F0E7A3A2D1E3}" type="presParOf" srcId="{2D0AF64F-148B-3E4D-8499-CC7108F24B90}" destId="{3EBFBC86-D768-F04F-91AE-396FC3245A13}" srcOrd="0" destOrd="0" presId="urn:microsoft.com/office/officeart/2008/layout/LinedList"/>
    <dgm:cxn modelId="{E570B052-FDB5-D148-8B14-8EA220A374F9}" type="presParOf" srcId="{2D0AF64F-148B-3E4D-8499-CC7108F24B90}" destId="{63AC138E-B778-A04A-A37C-101122D4EE2A}" srcOrd="1" destOrd="0" presId="urn:microsoft.com/office/officeart/2008/layout/LinedList"/>
    <dgm:cxn modelId="{37B0F537-0FDD-1745-95A0-080CB17D1519}" type="presParOf" srcId="{2D0AF64F-148B-3E4D-8499-CC7108F24B90}" destId="{BADA2316-87F4-8F40-BF99-60A9FBCDEF5A}" srcOrd="2" destOrd="0" presId="urn:microsoft.com/office/officeart/2008/layout/LinedList"/>
    <dgm:cxn modelId="{0F04AC16-215E-0D4C-9E3E-58F5319AB12A}" type="presParOf" srcId="{4BC0848F-0861-FC4C-A7F5-74E5476B65AA}" destId="{7FF8F738-21F8-B743-9476-EF8DCB868A13}" srcOrd="5" destOrd="0" presId="urn:microsoft.com/office/officeart/2008/layout/LinedList"/>
    <dgm:cxn modelId="{E2AF2721-0A27-DD48-B725-2F7133429958}" type="presParOf" srcId="{4BC0848F-0861-FC4C-A7F5-74E5476B65AA}" destId="{898237BA-C767-8D46-A26C-CDF88246687B}" srcOrd="6" destOrd="0" presId="urn:microsoft.com/office/officeart/2008/layout/LinedList"/>
    <dgm:cxn modelId="{EB599C2A-4B85-8F4A-8BAE-15E911E0A181}" type="presParOf" srcId="{898237BA-C767-8D46-A26C-CDF88246687B}" destId="{E2F7E867-6A4F-0D49-A0B2-21496E87C7EE}" srcOrd="0" destOrd="0" presId="urn:microsoft.com/office/officeart/2008/layout/LinedList"/>
    <dgm:cxn modelId="{8834BE86-4B26-5749-8CAA-F812DE8B4AA8}" type="presParOf" srcId="{898237BA-C767-8D46-A26C-CDF88246687B}" destId="{B394069B-9C96-BF4D-93CC-DF116655F9FF}" srcOrd="1" destOrd="0" presId="urn:microsoft.com/office/officeart/2008/layout/LinedList"/>
    <dgm:cxn modelId="{5596882B-03AE-044E-9D21-B9B5C7E0B089}" type="presParOf" srcId="{898237BA-C767-8D46-A26C-CDF88246687B}" destId="{96FB132A-A7E3-1147-B753-CB5E34F3FBBA}" srcOrd="2" destOrd="0" presId="urn:microsoft.com/office/officeart/2008/layout/LinedList"/>
    <dgm:cxn modelId="{F80385FA-B349-A749-BB9C-5F4CCDD7A3FE}" type="presParOf" srcId="{49033933-EBBF-DB43-AD05-838B1E18ED94}" destId="{684D1374-908D-D44C-801D-16C776F0EC36}" srcOrd="2" destOrd="0" presId="urn:microsoft.com/office/officeart/2008/layout/LinedList"/>
    <dgm:cxn modelId="{5BC1AB61-ADBE-A64C-92B8-22C3CAE715CC}" type="presParOf" srcId="{49033933-EBBF-DB43-AD05-838B1E18ED94}" destId="{D5A4C6CF-2982-0146-903D-B517428C3FD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FA305-8FC5-4033-B242-67C147E49E5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42C3C4-5916-6445-8A1E-B2017EAB1042}">
      <dgm:prSet custT="1"/>
      <dgm:spPr/>
      <dgm:t>
        <a:bodyPr/>
        <a:lstStyle/>
        <a:p>
          <a:r>
            <a:rPr lang="en-US" sz="2400" dirty="0"/>
            <a:t>User Interface – Beginning with what the user will see</a:t>
          </a:r>
        </a:p>
      </dgm:t>
    </dgm:pt>
    <dgm:pt modelId="{B5E60B18-151E-BF4C-927B-E3A7574F14B0}" type="parTrans" cxnId="{9AEE3877-C78E-124A-B493-5DD1C45E9FC2}">
      <dgm:prSet/>
      <dgm:spPr/>
      <dgm:t>
        <a:bodyPr/>
        <a:lstStyle/>
        <a:p>
          <a:endParaRPr lang="en-US"/>
        </a:p>
      </dgm:t>
    </dgm:pt>
    <dgm:pt modelId="{E16F3694-3CCF-C945-B217-6FEFCA19A977}" type="sibTrans" cxnId="{9AEE3877-C78E-124A-B493-5DD1C45E9FC2}">
      <dgm:prSet/>
      <dgm:spPr/>
      <dgm:t>
        <a:bodyPr/>
        <a:lstStyle/>
        <a:p>
          <a:endParaRPr lang="en-US"/>
        </a:p>
      </dgm:t>
    </dgm:pt>
    <dgm:pt modelId="{2F3394F9-21C3-6C4F-81A0-8714827A9EDA}">
      <dgm:prSet custT="1"/>
      <dgm:spPr/>
      <dgm:t>
        <a:bodyPr/>
        <a:lstStyle/>
        <a:p>
          <a:r>
            <a:rPr lang="en-US" sz="2400" dirty="0"/>
            <a:t>Views – Independent of storage, we can now use the event model to analyze the system from the point of view of state.</a:t>
          </a:r>
        </a:p>
      </dgm:t>
    </dgm:pt>
    <dgm:pt modelId="{168C8429-B9CC-BD44-A976-7DA62862F77F}" type="parTrans" cxnId="{1C6C71DC-0CC4-C34A-A6CB-9F19D3B493EC}">
      <dgm:prSet/>
      <dgm:spPr/>
      <dgm:t>
        <a:bodyPr/>
        <a:lstStyle/>
        <a:p>
          <a:endParaRPr lang="en-US"/>
        </a:p>
      </dgm:t>
    </dgm:pt>
    <dgm:pt modelId="{50293D68-498C-474A-8160-4227B16450A3}" type="sibTrans" cxnId="{1C6C71DC-0CC4-C34A-A6CB-9F19D3B493EC}">
      <dgm:prSet/>
      <dgm:spPr/>
      <dgm:t>
        <a:bodyPr/>
        <a:lstStyle/>
        <a:p>
          <a:endParaRPr lang="en-US"/>
        </a:p>
      </dgm:t>
    </dgm:pt>
    <dgm:pt modelId="{07E95B8B-D3F3-A647-8C38-7681181038A0}">
      <dgm:prSet custT="1"/>
      <dgm:spPr/>
      <dgm:t>
        <a:bodyPr/>
        <a:lstStyle/>
        <a:p>
          <a:r>
            <a:rPr lang="en-US" sz="2400" dirty="0"/>
            <a:t>Orchestration, Choreography, Automation</a:t>
          </a:r>
        </a:p>
      </dgm:t>
    </dgm:pt>
    <dgm:pt modelId="{24D221B9-04D8-F144-AEC3-6641F096E502}" type="parTrans" cxnId="{22967811-B6C8-CB4F-AE46-447CFBA722C1}">
      <dgm:prSet/>
      <dgm:spPr/>
      <dgm:t>
        <a:bodyPr/>
        <a:lstStyle/>
        <a:p>
          <a:endParaRPr lang="en-US"/>
        </a:p>
      </dgm:t>
    </dgm:pt>
    <dgm:pt modelId="{A0D2CBC3-EB0C-0345-9538-BE8DAEAE917E}" type="sibTrans" cxnId="{22967811-B6C8-CB4F-AE46-447CFBA722C1}">
      <dgm:prSet/>
      <dgm:spPr/>
      <dgm:t>
        <a:bodyPr/>
        <a:lstStyle/>
        <a:p>
          <a:endParaRPr lang="en-US"/>
        </a:p>
      </dgm:t>
    </dgm:pt>
    <dgm:pt modelId="{C0B2D757-60D8-374B-B698-302AEE05822D}">
      <dgm:prSet custT="1"/>
      <dgm:spPr/>
      <dgm:t>
        <a:bodyPr/>
        <a:lstStyle/>
        <a:p>
          <a:r>
            <a:rPr lang="en-US" sz="2400" dirty="0"/>
            <a:t>Events – Events Happen.  Something is seen, something is learned or now known, </a:t>
          </a:r>
        </a:p>
      </dgm:t>
    </dgm:pt>
    <dgm:pt modelId="{B8175712-DF6C-E44E-9815-DC64FA171B3C}" type="parTrans" cxnId="{8FC79FB9-AE2A-8246-9212-6735CA2ECAF9}">
      <dgm:prSet/>
      <dgm:spPr/>
      <dgm:t>
        <a:bodyPr/>
        <a:lstStyle/>
        <a:p>
          <a:endParaRPr lang="en-US"/>
        </a:p>
      </dgm:t>
    </dgm:pt>
    <dgm:pt modelId="{2F265F22-23B9-4340-889C-1BE1C19D20B8}" type="sibTrans" cxnId="{8FC79FB9-AE2A-8246-9212-6735CA2ECAF9}">
      <dgm:prSet/>
      <dgm:spPr/>
      <dgm:t>
        <a:bodyPr/>
        <a:lstStyle/>
        <a:p>
          <a:endParaRPr lang="en-US"/>
        </a:p>
      </dgm:t>
    </dgm:pt>
    <dgm:pt modelId="{3D23A1B2-D757-D346-82DA-2B80B7B00451}" type="pres">
      <dgm:prSet presAssocID="{480FA305-8FC5-4033-B242-67C147E49E56}" presName="vert0" presStyleCnt="0">
        <dgm:presLayoutVars>
          <dgm:dir/>
          <dgm:animOne val="branch"/>
          <dgm:animLvl val="lvl"/>
        </dgm:presLayoutVars>
      </dgm:prSet>
      <dgm:spPr/>
    </dgm:pt>
    <dgm:pt modelId="{8E752D53-01E0-BD48-820E-D24CB200EE8C}" type="pres">
      <dgm:prSet presAssocID="{7A42C3C4-5916-6445-8A1E-B2017EAB1042}" presName="thickLine" presStyleLbl="alignNode1" presStyleIdx="0" presStyleCnt="4"/>
      <dgm:spPr/>
    </dgm:pt>
    <dgm:pt modelId="{E4400E6C-7F38-2043-AFDB-2B5F6D22FA6A}" type="pres">
      <dgm:prSet presAssocID="{7A42C3C4-5916-6445-8A1E-B2017EAB1042}" presName="horz1" presStyleCnt="0"/>
      <dgm:spPr/>
    </dgm:pt>
    <dgm:pt modelId="{7C47E027-91D8-0F42-B54E-4132B5E00E04}" type="pres">
      <dgm:prSet presAssocID="{7A42C3C4-5916-6445-8A1E-B2017EAB1042}" presName="tx1" presStyleLbl="revTx" presStyleIdx="0" presStyleCnt="4"/>
      <dgm:spPr/>
    </dgm:pt>
    <dgm:pt modelId="{6FB4B3DE-E5D8-D049-8AF9-914FC6662E3F}" type="pres">
      <dgm:prSet presAssocID="{7A42C3C4-5916-6445-8A1E-B2017EAB1042}" presName="vert1" presStyleCnt="0"/>
      <dgm:spPr/>
    </dgm:pt>
    <dgm:pt modelId="{DB65E667-CB5A-B044-B055-F1F3501751DD}" type="pres">
      <dgm:prSet presAssocID="{C0B2D757-60D8-374B-B698-302AEE05822D}" presName="thickLine" presStyleLbl="alignNode1" presStyleIdx="1" presStyleCnt="4"/>
      <dgm:spPr/>
    </dgm:pt>
    <dgm:pt modelId="{BD4F4E1D-A99C-BE4A-8185-871F6A4893C2}" type="pres">
      <dgm:prSet presAssocID="{C0B2D757-60D8-374B-B698-302AEE05822D}" presName="horz1" presStyleCnt="0"/>
      <dgm:spPr/>
    </dgm:pt>
    <dgm:pt modelId="{FB954E8C-6D7A-B848-AA6B-688D5EF7D0A1}" type="pres">
      <dgm:prSet presAssocID="{C0B2D757-60D8-374B-B698-302AEE05822D}" presName="tx1" presStyleLbl="revTx" presStyleIdx="1" presStyleCnt="4"/>
      <dgm:spPr/>
    </dgm:pt>
    <dgm:pt modelId="{14E2CBA6-92F6-8B41-9606-F4F2A59573E2}" type="pres">
      <dgm:prSet presAssocID="{C0B2D757-60D8-374B-B698-302AEE05822D}" presName="vert1" presStyleCnt="0"/>
      <dgm:spPr/>
    </dgm:pt>
    <dgm:pt modelId="{67F1D13E-6747-A54F-AA7F-2CC6E17DBA57}" type="pres">
      <dgm:prSet presAssocID="{2F3394F9-21C3-6C4F-81A0-8714827A9EDA}" presName="thickLine" presStyleLbl="alignNode1" presStyleIdx="2" presStyleCnt="4"/>
      <dgm:spPr/>
    </dgm:pt>
    <dgm:pt modelId="{5666A7DB-203A-C343-8D3C-B947858FA939}" type="pres">
      <dgm:prSet presAssocID="{2F3394F9-21C3-6C4F-81A0-8714827A9EDA}" presName="horz1" presStyleCnt="0"/>
      <dgm:spPr/>
    </dgm:pt>
    <dgm:pt modelId="{574E43CE-85F7-6D47-9814-72A59DB6466E}" type="pres">
      <dgm:prSet presAssocID="{2F3394F9-21C3-6C4F-81A0-8714827A9EDA}" presName="tx1" presStyleLbl="revTx" presStyleIdx="2" presStyleCnt="4"/>
      <dgm:spPr/>
    </dgm:pt>
    <dgm:pt modelId="{E632B03C-D9DA-A84E-8232-7ECE16964096}" type="pres">
      <dgm:prSet presAssocID="{2F3394F9-21C3-6C4F-81A0-8714827A9EDA}" presName="vert1" presStyleCnt="0"/>
      <dgm:spPr/>
    </dgm:pt>
    <dgm:pt modelId="{461B3DD0-5A6D-F04C-99AD-7B0615454F00}" type="pres">
      <dgm:prSet presAssocID="{07E95B8B-D3F3-A647-8C38-7681181038A0}" presName="thickLine" presStyleLbl="alignNode1" presStyleIdx="3" presStyleCnt="4"/>
      <dgm:spPr/>
    </dgm:pt>
    <dgm:pt modelId="{F5CEB962-A8A6-3648-B14F-0EF5B341476B}" type="pres">
      <dgm:prSet presAssocID="{07E95B8B-D3F3-A647-8C38-7681181038A0}" presName="horz1" presStyleCnt="0"/>
      <dgm:spPr/>
    </dgm:pt>
    <dgm:pt modelId="{C7FD76B1-8357-B445-8432-3E8600CEAE1A}" type="pres">
      <dgm:prSet presAssocID="{07E95B8B-D3F3-A647-8C38-7681181038A0}" presName="tx1" presStyleLbl="revTx" presStyleIdx="3" presStyleCnt="4"/>
      <dgm:spPr/>
    </dgm:pt>
    <dgm:pt modelId="{75E09419-87C3-804D-9C6A-2F603411BA5D}" type="pres">
      <dgm:prSet presAssocID="{07E95B8B-D3F3-A647-8C38-7681181038A0}" presName="vert1" presStyleCnt="0"/>
      <dgm:spPr/>
    </dgm:pt>
  </dgm:ptLst>
  <dgm:cxnLst>
    <dgm:cxn modelId="{52F7F80B-7ABE-E74B-94BD-5E1DC5158A82}" type="presOf" srcId="{07E95B8B-D3F3-A647-8C38-7681181038A0}" destId="{C7FD76B1-8357-B445-8432-3E8600CEAE1A}" srcOrd="0" destOrd="0" presId="urn:microsoft.com/office/officeart/2008/layout/LinedList"/>
    <dgm:cxn modelId="{22967811-B6C8-CB4F-AE46-447CFBA722C1}" srcId="{480FA305-8FC5-4033-B242-67C147E49E56}" destId="{07E95B8B-D3F3-A647-8C38-7681181038A0}" srcOrd="3" destOrd="0" parTransId="{24D221B9-04D8-F144-AEC3-6641F096E502}" sibTransId="{A0D2CBC3-EB0C-0345-9538-BE8DAEAE917E}"/>
    <dgm:cxn modelId="{B1AF8155-C61D-0642-9C23-C715908A6C9F}" type="presOf" srcId="{C0B2D757-60D8-374B-B698-302AEE05822D}" destId="{FB954E8C-6D7A-B848-AA6B-688D5EF7D0A1}" srcOrd="0" destOrd="0" presId="urn:microsoft.com/office/officeart/2008/layout/LinedList"/>
    <dgm:cxn modelId="{9AEE3877-C78E-124A-B493-5DD1C45E9FC2}" srcId="{480FA305-8FC5-4033-B242-67C147E49E56}" destId="{7A42C3C4-5916-6445-8A1E-B2017EAB1042}" srcOrd="0" destOrd="0" parTransId="{B5E60B18-151E-BF4C-927B-E3A7574F14B0}" sibTransId="{E16F3694-3CCF-C945-B217-6FEFCA19A977}"/>
    <dgm:cxn modelId="{8FC79FB9-AE2A-8246-9212-6735CA2ECAF9}" srcId="{480FA305-8FC5-4033-B242-67C147E49E56}" destId="{C0B2D757-60D8-374B-B698-302AEE05822D}" srcOrd="1" destOrd="0" parTransId="{B8175712-DF6C-E44E-9815-DC64FA171B3C}" sibTransId="{2F265F22-23B9-4340-889C-1BE1C19D20B8}"/>
    <dgm:cxn modelId="{93CD74BC-FB68-0742-BA56-970ECCA9FA16}" type="presOf" srcId="{7A42C3C4-5916-6445-8A1E-B2017EAB1042}" destId="{7C47E027-91D8-0F42-B54E-4132B5E00E04}" srcOrd="0" destOrd="0" presId="urn:microsoft.com/office/officeart/2008/layout/LinedList"/>
    <dgm:cxn modelId="{1C6C71DC-0CC4-C34A-A6CB-9F19D3B493EC}" srcId="{480FA305-8FC5-4033-B242-67C147E49E56}" destId="{2F3394F9-21C3-6C4F-81A0-8714827A9EDA}" srcOrd="2" destOrd="0" parTransId="{168C8429-B9CC-BD44-A976-7DA62862F77F}" sibTransId="{50293D68-498C-474A-8160-4227B16450A3}"/>
    <dgm:cxn modelId="{C8205AE2-78BC-4249-B07B-501A48A83526}" type="presOf" srcId="{480FA305-8FC5-4033-B242-67C147E49E56}" destId="{3D23A1B2-D757-D346-82DA-2B80B7B00451}" srcOrd="0" destOrd="0" presId="urn:microsoft.com/office/officeart/2008/layout/LinedList"/>
    <dgm:cxn modelId="{5E8F23E4-86AF-5B4B-9624-B14CD7150941}" type="presOf" srcId="{2F3394F9-21C3-6C4F-81A0-8714827A9EDA}" destId="{574E43CE-85F7-6D47-9814-72A59DB6466E}" srcOrd="0" destOrd="0" presId="urn:microsoft.com/office/officeart/2008/layout/LinedList"/>
    <dgm:cxn modelId="{1A4630F1-8E29-284A-927E-9A3E83A943A4}" type="presParOf" srcId="{3D23A1B2-D757-D346-82DA-2B80B7B00451}" destId="{8E752D53-01E0-BD48-820E-D24CB200EE8C}" srcOrd="0" destOrd="0" presId="urn:microsoft.com/office/officeart/2008/layout/LinedList"/>
    <dgm:cxn modelId="{1B8AB5BA-B864-424C-9E4D-EA2F3902F18F}" type="presParOf" srcId="{3D23A1B2-D757-D346-82DA-2B80B7B00451}" destId="{E4400E6C-7F38-2043-AFDB-2B5F6D22FA6A}" srcOrd="1" destOrd="0" presId="urn:microsoft.com/office/officeart/2008/layout/LinedList"/>
    <dgm:cxn modelId="{24029D01-3DF5-C040-8F68-29ADDD74FFD1}" type="presParOf" srcId="{E4400E6C-7F38-2043-AFDB-2B5F6D22FA6A}" destId="{7C47E027-91D8-0F42-B54E-4132B5E00E04}" srcOrd="0" destOrd="0" presId="urn:microsoft.com/office/officeart/2008/layout/LinedList"/>
    <dgm:cxn modelId="{F7685C67-EE64-2E43-8926-412D9B5B93A0}" type="presParOf" srcId="{E4400E6C-7F38-2043-AFDB-2B5F6D22FA6A}" destId="{6FB4B3DE-E5D8-D049-8AF9-914FC6662E3F}" srcOrd="1" destOrd="0" presId="urn:microsoft.com/office/officeart/2008/layout/LinedList"/>
    <dgm:cxn modelId="{9B5AF4A2-D837-2140-8D1C-C7AF6D87FA03}" type="presParOf" srcId="{3D23A1B2-D757-D346-82DA-2B80B7B00451}" destId="{DB65E667-CB5A-B044-B055-F1F3501751DD}" srcOrd="2" destOrd="0" presId="urn:microsoft.com/office/officeart/2008/layout/LinedList"/>
    <dgm:cxn modelId="{C7E5094E-195C-4A4F-95A5-591F3A707AE6}" type="presParOf" srcId="{3D23A1B2-D757-D346-82DA-2B80B7B00451}" destId="{BD4F4E1D-A99C-BE4A-8185-871F6A4893C2}" srcOrd="3" destOrd="0" presId="urn:microsoft.com/office/officeart/2008/layout/LinedList"/>
    <dgm:cxn modelId="{54FA8B73-0293-1848-83F6-DBA289DC2060}" type="presParOf" srcId="{BD4F4E1D-A99C-BE4A-8185-871F6A4893C2}" destId="{FB954E8C-6D7A-B848-AA6B-688D5EF7D0A1}" srcOrd="0" destOrd="0" presId="urn:microsoft.com/office/officeart/2008/layout/LinedList"/>
    <dgm:cxn modelId="{C86857E7-9506-B14A-A0CA-9B661A7FF3DC}" type="presParOf" srcId="{BD4F4E1D-A99C-BE4A-8185-871F6A4893C2}" destId="{14E2CBA6-92F6-8B41-9606-F4F2A59573E2}" srcOrd="1" destOrd="0" presId="urn:microsoft.com/office/officeart/2008/layout/LinedList"/>
    <dgm:cxn modelId="{7B3F54F9-5E6F-A644-A7C4-C61A7ADEBA3E}" type="presParOf" srcId="{3D23A1B2-D757-D346-82DA-2B80B7B00451}" destId="{67F1D13E-6747-A54F-AA7F-2CC6E17DBA57}" srcOrd="4" destOrd="0" presId="urn:microsoft.com/office/officeart/2008/layout/LinedList"/>
    <dgm:cxn modelId="{09BEED8B-9834-C044-AA70-25C2864DE2E9}" type="presParOf" srcId="{3D23A1B2-D757-D346-82DA-2B80B7B00451}" destId="{5666A7DB-203A-C343-8D3C-B947858FA939}" srcOrd="5" destOrd="0" presId="urn:microsoft.com/office/officeart/2008/layout/LinedList"/>
    <dgm:cxn modelId="{AEC204F5-B2DC-B344-8716-075C9E8EB81D}" type="presParOf" srcId="{5666A7DB-203A-C343-8D3C-B947858FA939}" destId="{574E43CE-85F7-6D47-9814-72A59DB6466E}" srcOrd="0" destOrd="0" presId="urn:microsoft.com/office/officeart/2008/layout/LinedList"/>
    <dgm:cxn modelId="{6554285B-A7CD-5447-BAC5-069D3F8891CA}" type="presParOf" srcId="{5666A7DB-203A-C343-8D3C-B947858FA939}" destId="{E632B03C-D9DA-A84E-8232-7ECE16964096}" srcOrd="1" destOrd="0" presId="urn:microsoft.com/office/officeart/2008/layout/LinedList"/>
    <dgm:cxn modelId="{30B9A72E-610A-D34A-A4FB-9CCBCAD057B0}" type="presParOf" srcId="{3D23A1B2-D757-D346-82DA-2B80B7B00451}" destId="{461B3DD0-5A6D-F04C-99AD-7B0615454F00}" srcOrd="6" destOrd="0" presId="urn:microsoft.com/office/officeart/2008/layout/LinedList"/>
    <dgm:cxn modelId="{A7CF75FD-A5CA-C44C-A82E-BC8899136708}" type="presParOf" srcId="{3D23A1B2-D757-D346-82DA-2B80B7B00451}" destId="{F5CEB962-A8A6-3648-B14F-0EF5B341476B}" srcOrd="7" destOrd="0" presId="urn:microsoft.com/office/officeart/2008/layout/LinedList"/>
    <dgm:cxn modelId="{41913BB0-077D-5149-B9A4-4DFA3D2EA66B}" type="presParOf" srcId="{F5CEB962-A8A6-3648-B14F-0EF5B341476B}" destId="{C7FD76B1-8357-B445-8432-3E8600CEAE1A}" srcOrd="0" destOrd="0" presId="urn:microsoft.com/office/officeart/2008/layout/LinedList"/>
    <dgm:cxn modelId="{1123491E-65B4-3940-9773-73265B0D9784}" type="presParOf" srcId="{F5CEB962-A8A6-3648-B14F-0EF5B341476B}" destId="{75E09419-87C3-804D-9C6A-2F603411BA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FA305-8FC5-4033-B242-67C147E49E5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CE4FF5-F679-47AA-924C-CF14327AAB95}">
      <dgm:prSet/>
      <dgm:spPr/>
      <dgm:t>
        <a:bodyPr/>
        <a:lstStyle/>
        <a:p>
          <a:r>
            <a:rPr lang="en-US" dirty="0"/>
            <a:t>Security Information and Event Management</a:t>
          </a:r>
        </a:p>
      </dgm:t>
    </dgm:pt>
    <dgm:pt modelId="{993E6B13-FBF4-4E59-8860-528652DFC0F3}" type="parTrans" cxnId="{BAF68AEB-81B8-49B2-919C-C1FA1978B607}">
      <dgm:prSet/>
      <dgm:spPr/>
      <dgm:t>
        <a:bodyPr/>
        <a:lstStyle/>
        <a:p>
          <a:endParaRPr lang="en-US"/>
        </a:p>
      </dgm:t>
    </dgm:pt>
    <dgm:pt modelId="{202ED452-F7DE-4577-AA42-B1C36D9D00C9}" type="sibTrans" cxnId="{BAF68AEB-81B8-49B2-919C-C1FA1978B607}">
      <dgm:prSet/>
      <dgm:spPr/>
      <dgm:t>
        <a:bodyPr/>
        <a:lstStyle/>
        <a:p>
          <a:endParaRPr lang="en-US"/>
        </a:p>
      </dgm:t>
    </dgm:pt>
    <dgm:pt modelId="{156A7F40-A698-435C-AA3E-FCE48BBD162B}">
      <dgm:prSet/>
      <dgm:spPr/>
      <dgm:t>
        <a:bodyPr/>
        <a:lstStyle/>
        <a:p>
          <a:r>
            <a:rPr lang="en-US"/>
            <a:t>Ticketing</a:t>
          </a:r>
        </a:p>
      </dgm:t>
    </dgm:pt>
    <dgm:pt modelId="{E81A8B3F-45C5-4348-B087-BDB510901C18}" type="parTrans" cxnId="{F08EF4E1-4C3C-4CAA-88AA-65740D92DEF4}">
      <dgm:prSet/>
      <dgm:spPr/>
      <dgm:t>
        <a:bodyPr/>
        <a:lstStyle/>
        <a:p>
          <a:endParaRPr lang="en-US"/>
        </a:p>
      </dgm:t>
    </dgm:pt>
    <dgm:pt modelId="{7F1CE4E0-EA0E-4EA6-84BC-EBC336A3AD70}" type="sibTrans" cxnId="{F08EF4E1-4C3C-4CAA-88AA-65740D92DEF4}">
      <dgm:prSet/>
      <dgm:spPr/>
      <dgm:t>
        <a:bodyPr/>
        <a:lstStyle/>
        <a:p>
          <a:endParaRPr lang="en-US"/>
        </a:p>
      </dgm:t>
    </dgm:pt>
    <dgm:pt modelId="{8ACE3133-36EB-4AB1-AC1A-4198A8C9F7FC}">
      <dgm:prSet/>
      <dgm:spPr/>
      <dgm:t>
        <a:bodyPr/>
        <a:lstStyle/>
        <a:p>
          <a:r>
            <a:rPr lang="en-US" dirty="0"/>
            <a:t>EDR ?</a:t>
          </a:r>
        </a:p>
      </dgm:t>
    </dgm:pt>
    <dgm:pt modelId="{9057326C-86BA-444A-B932-B88C4588BC0B}" type="parTrans" cxnId="{F56D36EC-8467-4B30-912C-6CBBD2422684}">
      <dgm:prSet/>
      <dgm:spPr/>
      <dgm:t>
        <a:bodyPr/>
        <a:lstStyle/>
        <a:p>
          <a:endParaRPr lang="en-US"/>
        </a:p>
      </dgm:t>
    </dgm:pt>
    <dgm:pt modelId="{39269764-B3E7-4B6E-A7D1-FAABC8D425E7}" type="sibTrans" cxnId="{F56D36EC-8467-4B30-912C-6CBBD2422684}">
      <dgm:prSet/>
      <dgm:spPr/>
      <dgm:t>
        <a:bodyPr/>
        <a:lstStyle/>
        <a:p>
          <a:endParaRPr lang="en-US"/>
        </a:p>
      </dgm:t>
    </dgm:pt>
    <dgm:pt modelId="{D2B54CD2-28DE-4E86-BA0D-2042D63428CC}">
      <dgm:prSet/>
      <dgm:spPr/>
      <dgm:t>
        <a:bodyPr/>
        <a:lstStyle/>
        <a:p>
          <a:r>
            <a:rPr lang="en-US" dirty="0"/>
            <a:t>Vulnerability Management</a:t>
          </a:r>
        </a:p>
      </dgm:t>
    </dgm:pt>
    <dgm:pt modelId="{CC476066-EDE4-4D8B-8B5B-D2E682FFC4E3}" type="parTrans" cxnId="{5C945D32-D8A1-4B14-9890-893D95267253}">
      <dgm:prSet/>
      <dgm:spPr/>
      <dgm:t>
        <a:bodyPr/>
        <a:lstStyle/>
        <a:p>
          <a:endParaRPr lang="en-US"/>
        </a:p>
      </dgm:t>
    </dgm:pt>
    <dgm:pt modelId="{CB549E24-CBB1-4991-B136-107D9AF0183C}" type="sibTrans" cxnId="{5C945D32-D8A1-4B14-9890-893D95267253}">
      <dgm:prSet/>
      <dgm:spPr/>
      <dgm:t>
        <a:bodyPr/>
        <a:lstStyle/>
        <a:p>
          <a:endParaRPr lang="en-US"/>
        </a:p>
      </dgm:t>
    </dgm:pt>
    <dgm:pt modelId="{6288E239-503E-4F7C-B58A-BF8723ABDF8D}">
      <dgm:prSet/>
      <dgm:spPr/>
      <dgm:t>
        <a:bodyPr/>
        <a:lstStyle/>
        <a:p>
          <a:r>
            <a:rPr lang="en-US"/>
            <a:t>UEBA</a:t>
          </a:r>
        </a:p>
      </dgm:t>
    </dgm:pt>
    <dgm:pt modelId="{78302ECE-6C23-48A7-8A82-25A306E0AA5A}" type="parTrans" cxnId="{D33CE7B3-3C81-4FDD-8ADE-9E5F578ECAA3}">
      <dgm:prSet/>
      <dgm:spPr/>
      <dgm:t>
        <a:bodyPr/>
        <a:lstStyle/>
        <a:p>
          <a:endParaRPr lang="en-US"/>
        </a:p>
      </dgm:t>
    </dgm:pt>
    <dgm:pt modelId="{57ECAD22-0991-437C-96C5-CEFB0C248587}" type="sibTrans" cxnId="{D33CE7B3-3C81-4FDD-8ADE-9E5F578ECAA3}">
      <dgm:prSet/>
      <dgm:spPr/>
      <dgm:t>
        <a:bodyPr/>
        <a:lstStyle/>
        <a:p>
          <a:endParaRPr lang="en-US"/>
        </a:p>
      </dgm:t>
    </dgm:pt>
    <dgm:pt modelId="{B7FDF860-5BBE-48BE-A0BE-BA21FD998D77}">
      <dgm:prSet/>
      <dgm:spPr/>
      <dgm:t>
        <a:bodyPr/>
        <a:lstStyle/>
        <a:p>
          <a:r>
            <a:rPr lang="en-US" dirty="0"/>
            <a:t>Threat Intelligence Platform or Service</a:t>
          </a:r>
        </a:p>
      </dgm:t>
    </dgm:pt>
    <dgm:pt modelId="{8AA2AE84-DF06-463C-883C-DB686FBAEB98}" type="parTrans" cxnId="{035A1EBD-568A-490A-8D5E-632498611F71}">
      <dgm:prSet/>
      <dgm:spPr/>
      <dgm:t>
        <a:bodyPr/>
        <a:lstStyle/>
        <a:p>
          <a:endParaRPr lang="en-US"/>
        </a:p>
      </dgm:t>
    </dgm:pt>
    <dgm:pt modelId="{31B54318-F01D-4F59-B20E-08B99B1F6544}" type="sibTrans" cxnId="{035A1EBD-568A-490A-8D5E-632498611F71}">
      <dgm:prSet/>
      <dgm:spPr/>
      <dgm:t>
        <a:bodyPr/>
        <a:lstStyle/>
        <a:p>
          <a:endParaRPr lang="en-US"/>
        </a:p>
      </dgm:t>
    </dgm:pt>
    <dgm:pt modelId="{B27F38C2-A75B-9947-8649-847577EA491A}">
      <dgm:prSet/>
      <dgm:spPr/>
      <dgm:t>
        <a:bodyPr/>
        <a:lstStyle/>
        <a:p>
          <a:r>
            <a:rPr lang="en-US" dirty="0"/>
            <a:t>Endpoint Protection Platforms</a:t>
          </a:r>
        </a:p>
      </dgm:t>
    </dgm:pt>
    <dgm:pt modelId="{D56BB335-DA53-974A-8486-2F4F09440FEC}" type="parTrans" cxnId="{757B32C6-068B-5743-A6CC-8050474C7C74}">
      <dgm:prSet/>
      <dgm:spPr/>
      <dgm:t>
        <a:bodyPr/>
        <a:lstStyle/>
        <a:p>
          <a:endParaRPr lang="en-US"/>
        </a:p>
      </dgm:t>
    </dgm:pt>
    <dgm:pt modelId="{0165F79F-5AD4-4742-9168-8B1B55FEB669}" type="sibTrans" cxnId="{757B32C6-068B-5743-A6CC-8050474C7C74}">
      <dgm:prSet/>
      <dgm:spPr/>
      <dgm:t>
        <a:bodyPr/>
        <a:lstStyle/>
        <a:p>
          <a:endParaRPr lang="en-US"/>
        </a:p>
      </dgm:t>
    </dgm:pt>
    <dgm:pt modelId="{93B62439-8968-BD4E-9C13-B63D8CD54464}">
      <dgm:prSet/>
      <dgm:spPr/>
      <dgm:t>
        <a:bodyPr/>
        <a:lstStyle/>
        <a:p>
          <a:endParaRPr lang="en-US" dirty="0"/>
        </a:p>
      </dgm:t>
    </dgm:pt>
    <dgm:pt modelId="{FB692B3B-84D8-D14B-B658-A177E682CBE5}" type="parTrans" cxnId="{FFBA2A11-731D-FA4D-B025-86A1B64D14A0}">
      <dgm:prSet/>
      <dgm:spPr/>
      <dgm:t>
        <a:bodyPr/>
        <a:lstStyle/>
        <a:p>
          <a:endParaRPr lang="en-US"/>
        </a:p>
      </dgm:t>
    </dgm:pt>
    <dgm:pt modelId="{A6B13024-65A6-4843-BC47-420EFD469ABD}" type="sibTrans" cxnId="{FFBA2A11-731D-FA4D-B025-86A1B64D14A0}">
      <dgm:prSet/>
      <dgm:spPr/>
      <dgm:t>
        <a:bodyPr/>
        <a:lstStyle/>
        <a:p>
          <a:endParaRPr lang="en-US"/>
        </a:p>
      </dgm:t>
    </dgm:pt>
    <dgm:pt modelId="{7A42C3C4-5916-6445-8A1E-B2017EAB1042}">
      <dgm:prSet/>
      <dgm:spPr/>
      <dgm:t>
        <a:bodyPr/>
        <a:lstStyle/>
        <a:p>
          <a:endParaRPr lang="en-US" dirty="0"/>
        </a:p>
      </dgm:t>
    </dgm:pt>
    <dgm:pt modelId="{B5E60B18-151E-BF4C-927B-E3A7574F14B0}" type="parTrans" cxnId="{9AEE3877-C78E-124A-B493-5DD1C45E9FC2}">
      <dgm:prSet/>
      <dgm:spPr/>
      <dgm:t>
        <a:bodyPr/>
        <a:lstStyle/>
        <a:p>
          <a:endParaRPr lang="en-US"/>
        </a:p>
      </dgm:t>
    </dgm:pt>
    <dgm:pt modelId="{E16F3694-3CCF-C945-B217-6FEFCA19A977}" type="sibTrans" cxnId="{9AEE3877-C78E-124A-B493-5DD1C45E9FC2}">
      <dgm:prSet/>
      <dgm:spPr/>
      <dgm:t>
        <a:bodyPr/>
        <a:lstStyle/>
        <a:p>
          <a:endParaRPr lang="en-US"/>
        </a:p>
      </dgm:t>
    </dgm:pt>
    <dgm:pt modelId="{A60C1981-9257-034A-ABBD-58A74D9FFC40}">
      <dgm:prSet/>
      <dgm:spPr/>
      <dgm:t>
        <a:bodyPr/>
        <a:lstStyle/>
        <a:p>
          <a:r>
            <a:rPr lang="en-US" dirty="0"/>
            <a:t>Cloud Access Security Brokers</a:t>
          </a:r>
        </a:p>
      </dgm:t>
    </dgm:pt>
    <dgm:pt modelId="{A79EC252-A28F-7545-A74C-73773ED282BF}" type="parTrans" cxnId="{408216B2-1808-EA4C-8562-C4B831B208C0}">
      <dgm:prSet/>
      <dgm:spPr/>
      <dgm:t>
        <a:bodyPr/>
        <a:lstStyle/>
        <a:p>
          <a:endParaRPr lang="en-US"/>
        </a:p>
      </dgm:t>
    </dgm:pt>
    <dgm:pt modelId="{83F65B30-6D76-A042-ACF4-E4EEC466DEC7}" type="sibTrans" cxnId="{408216B2-1808-EA4C-8562-C4B831B208C0}">
      <dgm:prSet/>
      <dgm:spPr/>
      <dgm:t>
        <a:bodyPr/>
        <a:lstStyle/>
        <a:p>
          <a:endParaRPr lang="en-US"/>
        </a:p>
      </dgm:t>
    </dgm:pt>
    <dgm:pt modelId="{1557FC53-F0D5-5C40-BA6D-094F60EF9634}">
      <dgm:prSet/>
      <dgm:spPr/>
      <dgm:t>
        <a:bodyPr/>
        <a:lstStyle/>
        <a:p>
          <a:r>
            <a:rPr lang="en-US" dirty="0"/>
            <a:t>Hyperconverged Infrastructure</a:t>
          </a:r>
        </a:p>
      </dgm:t>
    </dgm:pt>
    <dgm:pt modelId="{B827EC08-19F3-8B4F-BF27-3FECE5749474}" type="parTrans" cxnId="{799249B6-A392-CB41-972C-014818A47255}">
      <dgm:prSet/>
      <dgm:spPr/>
      <dgm:t>
        <a:bodyPr/>
        <a:lstStyle/>
        <a:p>
          <a:endParaRPr lang="en-US"/>
        </a:p>
      </dgm:t>
    </dgm:pt>
    <dgm:pt modelId="{5C55F867-5190-E44F-A6E7-87D42B7042D8}" type="sibTrans" cxnId="{799249B6-A392-CB41-972C-014818A47255}">
      <dgm:prSet/>
      <dgm:spPr/>
      <dgm:t>
        <a:bodyPr/>
        <a:lstStyle/>
        <a:p>
          <a:endParaRPr lang="en-US"/>
        </a:p>
      </dgm:t>
    </dgm:pt>
    <dgm:pt modelId="{510AE481-AEEA-F74A-AD03-2AA3050931FF}">
      <dgm:prSet/>
      <dgm:spPr/>
      <dgm:t>
        <a:bodyPr/>
        <a:lstStyle/>
        <a:p>
          <a:r>
            <a:rPr lang="en-US" dirty="0"/>
            <a:t>Identity Governance and Administration</a:t>
          </a:r>
        </a:p>
      </dgm:t>
    </dgm:pt>
    <dgm:pt modelId="{27AA02B8-FB53-EC48-AC41-2AFE1FFAD967}" type="parTrans" cxnId="{4A9AD50F-35BD-C24B-B150-EE9AE5A2B106}">
      <dgm:prSet/>
      <dgm:spPr/>
      <dgm:t>
        <a:bodyPr/>
        <a:lstStyle/>
        <a:p>
          <a:endParaRPr lang="en-US"/>
        </a:p>
      </dgm:t>
    </dgm:pt>
    <dgm:pt modelId="{08E82B49-BD2C-FA41-B22E-2D8734978885}" type="sibTrans" cxnId="{4A9AD50F-35BD-C24B-B150-EE9AE5A2B106}">
      <dgm:prSet/>
      <dgm:spPr/>
      <dgm:t>
        <a:bodyPr/>
        <a:lstStyle/>
        <a:p>
          <a:endParaRPr lang="en-US"/>
        </a:p>
      </dgm:t>
    </dgm:pt>
    <dgm:pt modelId="{8722A992-8DCB-E44B-89DF-C382AA98137B}">
      <dgm:prSet/>
      <dgm:spPr/>
      <dgm:t>
        <a:bodyPr/>
        <a:lstStyle/>
        <a:p>
          <a:r>
            <a:rPr lang="en-US" dirty="0"/>
            <a:t>Integrated Risk Management Solutions</a:t>
          </a:r>
        </a:p>
      </dgm:t>
    </dgm:pt>
    <dgm:pt modelId="{5F36B2D1-B787-CC43-9930-2E31F85EC3A2}" type="parTrans" cxnId="{CBB5064A-6B6E-0642-BC8D-FB6A952D3412}">
      <dgm:prSet/>
      <dgm:spPr/>
      <dgm:t>
        <a:bodyPr/>
        <a:lstStyle/>
        <a:p>
          <a:endParaRPr lang="en-US"/>
        </a:p>
      </dgm:t>
    </dgm:pt>
    <dgm:pt modelId="{4C60524F-1438-1D43-83E3-CFE5C8DC0C73}" type="sibTrans" cxnId="{CBB5064A-6B6E-0642-BC8D-FB6A952D3412}">
      <dgm:prSet/>
      <dgm:spPr/>
      <dgm:t>
        <a:bodyPr/>
        <a:lstStyle/>
        <a:p>
          <a:endParaRPr lang="en-US"/>
        </a:p>
      </dgm:t>
    </dgm:pt>
    <dgm:pt modelId="{98EEB4C1-FAD7-EA46-9363-8701F451887F}">
      <dgm:prSet/>
      <dgm:spPr/>
      <dgm:t>
        <a:bodyPr/>
        <a:lstStyle/>
        <a:p>
          <a:r>
            <a:rPr lang="en-US" dirty="0"/>
            <a:t>Secure Web Gateways</a:t>
          </a:r>
        </a:p>
      </dgm:t>
    </dgm:pt>
    <dgm:pt modelId="{DF0878D8-9D58-AB43-A6D2-6D557847DA24}" type="parTrans" cxnId="{CD2FC2EB-5B2F-6F4C-BAEB-F2F9B4215BEB}">
      <dgm:prSet/>
      <dgm:spPr/>
      <dgm:t>
        <a:bodyPr/>
        <a:lstStyle/>
        <a:p>
          <a:endParaRPr lang="en-US"/>
        </a:p>
      </dgm:t>
    </dgm:pt>
    <dgm:pt modelId="{AE5120E8-AFB8-8840-8DF8-9B177453D4E8}" type="sibTrans" cxnId="{CD2FC2EB-5B2F-6F4C-BAEB-F2F9B4215BEB}">
      <dgm:prSet/>
      <dgm:spPr/>
      <dgm:t>
        <a:bodyPr/>
        <a:lstStyle/>
        <a:p>
          <a:endParaRPr lang="en-US"/>
        </a:p>
      </dgm:t>
    </dgm:pt>
    <dgm:pt modelId="{ADBFCD17-26F7-DF4A-ACFC-B37ADC63AAFD}">
      <dgm:prSet/>
      <dgm:spPr/>
      <dgm:t>
        <a:bodyPr/>
        <a:lstStyle/>
        <a:p>
          <a:r>
            <a:rPr lang="en-US" dirty="0"/>
            <a:t>Enterprise Network Firewalls</a:t>
          </a:r>
        </a:p>
      </dgm:t>
    </dgm:pt>
    <dgm:pt modelId="{423DB218-F237-4A48-AFD2-2AB6E95C8382}" type="parTrans" cxnId="{7AFD7A36-69EF-F247-93E4-ECF10D6740FC}">
      <dgm:prSet/>
      <dgm:spPr/>
      <dgm:t>
        <a:bodyPr/>
        <a:lstStyle/>
        <a:p>
          <a:endParaRPr lang="en-US"/>
        </a:p>
      </dgm:t>
    </dgm:pt>
    <dgm:pt modelId="{5CDDC342-2414-5148-9C8F-0548F54E64B3}" type="sibTrans" cxnId="{7AFD7A36-69EF-F247-93E4-ECF10D6740FC}">
      <dgm:prSet/>
      <dgm:spPr/>
      <dgm:t>
        <a:bodyPr/>
        <a:lstStyle/>
        <a:p>
          <a:endParaRPr lang="en-US"/>
        </a:p>
      </dgm:t>
    </dgm:pt>
    <dgm:pt modelId="{D408A680-AC01-D94D-A66D-83856A7C1694}">
      <dgm:prSet/>
      <dgm:spPr/>
      <dgm:t>
        <a:bodyPr/>
        <a:lstStyle/>
        <a:p>
          <a:r>
            <a:rPr lang="en-US" dirty="0"/>
            <a:t>Unified Threat Management</a:t>
          </a:r>
        </a:p>
      </dgm:t>
    </dgm:pt>
    <dgm:pt modelId="{C651863B-F5AB-0B49-A74A-4C2C7FDC15E8}" type="parTrans" cxnId="{EF54157C-0F06-694D-A7EB-90C8B923058C}">
      <dgm:prSet/>
      <dgm:spPr/>
      <dgm:t>
        <a:bodyPr/>
        <a:lstStyle/>
        <a:p>
          <a:endParaRPr lang="en-US"/>
        </a:p>
      </dgm:t>
    </dgm:pt>
    <dgm:pt modelId="{56F3321F-6091-ED42-97D8-E2E4F31B8ABA}" type="sibTrans" cxnId="{EF54157C-0F06-694D-A7EB-90C8B923058C}">
      <dgm:prSet/>
      <dgm:spPr/>
      <dgm:t>
        <a:bodyPr/>
        <a:lstStyle/>
        <a:p>
          <a:endParaRPr lang="en-US"/>
        </a:p>
      </dgm:t>
    </dgm:pt>
    <dgm:pt modelId="{C8DAB640-291B-9042-9516-C2D0A26E87A2}">
      <dgm:prSet/>
      <dgm:spPr/>
      <dgm:t>
        <a:bodyPr/>
        <a:lstStyle/>
        <a:p>
          <a:r>
            <a:rPr lang="en-US" dirty="0"/>
            <a:t>Web Application Firewalls</a:t>
          </a:r>
        </a:p>
      </dgm:t>
    </dgm:pt>
    <dgm:pt modelId="{1B3AC3E3-9141-CD44-88B2-55E64B0B38FC}" type="parTrans" cxnId="{C542035F-C42E-7E4E-83F0-6BBD753AAC88}">
      <dgm:prSet/>
      <dgm:spPr/>
      <dgm:t>
        <a:bodyPr/>
        <a:lstStyle/>
        <a:p>
          <a:endParaRPr lang="en-US"/>
        </a:p>
      </dgm:t>
    </dgm:pt>
    <dgm:pt modelId="{51E2B283-DB35-594C-9638-D6385C3C7449}" type="sibTrans" cxnId="{C542035F-C42E-7E4E-83F0-6BBD753AAC88}">
      <dgm:prSet/>
      <dgm:spPr/>
      <dgm:t>
        <a:bodyPr/>
        <a:lstStyle/>
        <a:p>
          <a:endParaRPr lang="en-US"/>
        </a:p>
      </dgm:t>
    </dgm:pt>
    <dgm:pt modelId="{3D23A1B2-D757-D346-82DA-2B80B7B00451}" type="pres">
      <dgm:prSet presAssocID="{480FA305-8FC5-4033-B242-67C147E49E56}" presName="vert0" presStyleCnt="0">
        <dgm:presLayoutVars>
          <dgm:dir/>
          <dgm:animOne val="branch"/>
          <dgm:animLvl val="lvl"/>
        </dgm:presLayoutVars>
      </dgm:prSet>
      <dgm:spPr/>
    </dgm:pt>
    <dgm:pt modelId="{8E752D53-01E0-BD48-820E-D24CB200EE8C}" type="pres">
      <dgm:prSet presAssocID="{7A42C3C4-5916-6445-8A1E-B2017EAB1042}" presName="thickLine" presStyleLbl="alignNode1" presStyleIdx="0" presStyleCnt="17"/>
      <dgm:spPr/>
    </dgm:pt>
    <dgm:pt modelId="{E4400E6C-7F38-2043-AFDB-2B5F6D22FA6A}" type="pres">
      <dgm:prSet presAssocID="{7A42C3C4-5916-6445-8A1E-B2017EAB1042}" presName="horz1" presStyleCnt="0"/>
      <dgm:spPr/>
    </dgm:pt>
    <dgm:pt modelId="{7C47E027-91D8-0F42-B54E-4132B5E00E04}" type="pres">
      <dgm:prSet presAssocID="{7A42C3C4-5916-6445-8A1E-B2017EAB1042}" presName="tx1" presStyleLbl="revTx" presStyleIdx="0" presStyleCnt="17"/>
      <dgm:spPr/>
    </dgm:pt>
    <dgm:pt modelId="{6FB4B3DE-E5D8-D049-8AF9-914FC6662E3F}" type="pres">
      <dgm:prSet presAssocID="{7A42C3C4-5916-6445-8A1E-B2017EAB1042}" presName="vert1" presStyleCnt="0"/>
      <dgm:spPr/>
    </dgm:pt>
    <dgm:pt modelId="{D4F8970E-AA62-C848-AC11-649463245667}" type="pres">
      <dgm:prSet presAssocID="{A60C1981-9257-034A-ABBD-58A74D9FFC40}" presName="thickLine" presStyleLbl="alignNode1" presStyleIdx="1" presStyleCnt="17"/>
      <dgm:spPr/>
    </dgm:pt>
    <dgm:pt modelId="{304D6A0C-49D6-A54C-B066-D1B316F1E2A6}" type="pres">
      <dgm:prSet presAssocID="{A60C1981-9257-034A-ABBD-58A74D9FFC40}" presName="horz1" presStyleCnt="0"/>
      <dgm:spPr/>
    </dgm:pt>
    <dgm:pt modelId="{4999D175-B2CA-8540-8236-D8B5988FB6E4}" type="pres">
      <dgm:prSet presAssocID="{A60C1981-9257-034A-ABBD-58A74D9FFC40}" presName="tx1" presStyleLbl="revTx" presStyleIdx="1" presStyleCnt="17"/>
      <dgm:spPr/>
    </dgm:pt>
    <dgm:pt modelId="{F575431F-6907-BE40-A9D8-991C03928AD5}" type="pres">
      <dgm:prSet presAssocID="{A60C1981-9257-034A-ABBD-58A74D9FFC40}" presName="vert1" presStyleCnt="0"/>
      <dgm:spPr/>
    </dgm:pt>
    <dgm:pt modelId="{8B07AFDB-122C-5F4E-BAA9-17E9FBDC2F2B}" type="pres">
      <dgm:prSet presAssocID="{1557FC53-F0D5-5C40-BA6D-094F60EF9634}" presName="thickLine" presStyleLbl="alignNode1" presStyleIdx="2" presStyleCnt="17"/>
      <dgm:spPr/>
    </dgm:pt>
    <dgm:pt modelId="{C3406078-6C4B-7448-AF79-3FF289238D4D}" type="pres">
      <dgm:prSet presAssocID="{1557FC53-F0D5-5C40-BA6D-094F60EF9634}" presName="horz1" presStyleCnt="0"/>
      <dgm:spPr/>
    </dgm:pt>
    <dgm:pt modelId="{DA05E692-91E2-924F-A2B3-EDFC45EF5E79}" type="pres">
      <dgm:prSet presAssocID="{1557FC53-F0D5-5C40-BA6D-094F60EF9634}" presName="tx1" presStyleLbl="revTx" presStyleIdx="2" presStyleCnt="17"/>
      <dgm:spPr/>
    </dgm:pt>
    <dgm:pt modelId="{2EE64FAA-F4D7-8D44-B6B0-B17302BCA268}" type="pres">
      <dgm:prSet presAssocID="{1557FC53-F0D5-5C40-BA6D-094F60EF9634}" presName="vert1" presStyleCnt="0"/>
      <dgm:spPr/>
    </dgm:pt>
    <dgm:pt modelId="{B06A4420-CF3F-7C4C-A09F-59437381B07F}" type="pres">
      <dgm:prSet presAssocID="{510AE481-AEEA-F74A-AD03-2AA3050931FF}" presName="thickLine" presStyleLbl="alignNode1" presStyleIdx="3" presStyleCnt="17"/>
      <dgm:spPr/>
    </dgm:pt>
    <dgm:pt modelId="{F1996311-7C77-1F46-9B8C-BE3F35FE183B}" type="pres">
      <dgm:prSet presAssocID="{510AE481-AEEA-F74A-AD03-2AA3050931FF}" presName="horz1" presStyleCnt="0"/>
      <dgm:spPr/>
    </dgm:pt>
    <dgm:pt modelId="{E2A6F6BF-80B7-3E43-B8E7-C4A8D3732A8A}" type="pres">
      <dgm:prSet presAssocID="{510AE481-AEEA-F74A-AD03-2AA3050931FF}" presName="tx1" presStyleLbl="revTx" presStyleIdx="3" presStyleCnt="17"/>
      <dgm:spPr/>
    </dgm:pt>
    <dgm:pt modelId="{FADB548C-4686-9B46-8A9F-BA36CB0AFFEC}" type="pres">
      <dgm:prSet presAssocID="{510AE481-AEEA-F74A-AD03-2AA3050931FF}" presName="vert1" presStyleCnt="0"/>
      <dgm:spPr/>
    </dgm:pt>
    <dgm:pt modelId="{AD0D9303-D804-0842-B739-ADE87490031D}" type="pres">
      <dgm:prSet presAssocID="{8722A992-8DCB-E44B-89DF-C382AA98137B}" presName="thickLine" presStyleLbl="alignNode1" presStyleIdx="4" presStyleCnt="17"/>
      <dgm:spPr/>
    </dgm:pt>
    <dgm:pt modelId="{2342ED3C-C72B-A34C-B15F-9D9E78F0E6A8}" type="pres">
      <dgm:prSet presAssocID="{8722A992-8DCB-E44B-89DF-C382AA98137B}" presName="horz1" presStyleCnt="0"/>
      <dgm:spPr/>
    </dgm:pt>
    <dgm:pt modelId="{C3020A4C-25E7-B14F-99C9-D392B4114CBC}" type="pres">
      <dgm:prSet presAssocID="{8722A992-8DCB-E44B-89DF-C382AA98137B}" presName="tx1" presStyleLbl="revTx" presStyleIdx="4" presStyleCnt="17"/>
      <dgm:spPr/>
    </dgm:pt>
    <dgm:pt modelId="{81AAD880-9DEC-524B-A45D-D46985245313}" type="pres">
      <dgm:prSet presAssocID="{8722A992-8DCB-E44B-89DF-C382AA98137B}" presName="vert1" presStyleCnt="0"/>
      <dgm:spPr/>
    </dgm:pt>
    <dgm:pt modelId="{CFAB44E2-B062-744B-87A5-B2A34015E181}" type="pres">
      <dgm:prSet presAssocID="{98EEB4C1-FAD7-EA46-9363-8701F451887F}" presName="thickLine" presStyleLbl="alignNode1" presStyleIdx="5" presStyleCnt="17"/>
      <dgm:spPr/>
    </dgm:pt>
    <dgm:pt modelId="{322FBC2C-05BF-7142-ADA6-F2DEAFF330BC}" type="pres">
      <dgm:prSet presAssocID="{98EEB4C1-FAD7-EA46-9363-8701F451887F}" presName="horz1" presStyleCnt="0"/>
      <dgm:spPr/>
    </dgm:pt>
    <dgm:pt modelId="{D45ABE50-A93D-D746-9E2E-880BA6EEF7C9}" type="pres">
      <dgm:prSet presAssocID="{98EEB4C1-FAD7-EA46-9363-8701F451887F}" presName="tx1" presStyleLbl="revTx" presStyleIdx="5" presStyleCnt="17"/>
      <dgm:spPr/>
    </dgm:pt>
    <dgm:pt modelId="{1CCAF7CC-9904-214E-B58D-2B801EFC2268}" type="pres">
      <dgm:prSet presAssocID="{98EEB4C1-FAD7-EA46-9363-8701F451887F}" presName="vert1" presStyleCnt="0"/>
      <dgm:spPr/>
    </dgm:pt>
    <dgm:pt modelId="{6AF8787A-143A-F34A-BAC3-6797E3887954}" type="pres">
      <dgm:prSet presAssocID="{ADBFCD17-26F7-DF4A-ACFC-B37ADC63AAFD}" presName="thickLine" presStyleLbl="alignNode1" presStyleIdx="6" presStyleCnt="17"/>
      <dgm:spPr/>
    </dgm:pt>
    <dgm:pt modelId="{B8889C63-C486-A541-8A07-CA855575683A}" type="pres">
      <dgm:prSet presAssocID="{ADBFCD17-26F7-DF4A-ACFC-B37ADC63AAFD}" presName="horz1" presStyleCnt="0"/>
      <dgm:spPr/>
    </dgm:pt>
    <dgm:pt modelId="{A6980C47-1785-A14D-A5EF-0B8AF835E3CF}" type="pres">
      <dgm:prSet presAssocID="{ADBFCD17-26F7-DF4A-ACFC-B37ADC63AAFD}" presName="tx1" presStyleLbl="revTx" presStyleIdx="6" presStyleCnt="17"/>
      <dgm:spPr/>
    </dgm:pt>
    <dgm:pt modelId="{50B4E096-6B4F-0140-918A-11ED12C317D2}" type="pres">
      <dgm:prSet presAssocID="{ADBFCD17-26F7-DF4A-ACFC-B37ADC63AAFD}" presName="vert1" presStyleCnt="0"/>
      <dgm:spPr/>
    </dgm:pt>
    <dgm:pt modelId="{96E1931A-F33E-9A43-A231-1AC39722D7B8}" type="pres">
      <dgm:prSet presAssocID="{12CE4FF5-F679-47AA-924C-CF14327AAB95}" presName="thickLine" presStyleLbl="alignNode1" presStyleIdx="7" presStyleCnt="17"/>
      <dgm:spPr/>
    </dgm:pt>
    <dgm:pt modelId="{0C0409E9-DFA0-3943-B802-E6AF9CF933AD}" type="pres">
      <dgm:prSet presAssocID="{12CE4FF5-F679-47AA-924C-CF14327AAB95}" presName="horz1" presStyleCnt="0"/>
      <dgm:spPr/>
    </dgm:pt>
    <dgm:pt modelId="{716B96B4-DF1D-594A-AB5D-E3298E25EFAB}" type="pres">
      <dgm:prSet presAssocID="{12CE4FF5-F679-47AA-924C-CF14327AAB95}" presName="tx1" presStyleLbl="revTx" presStyleIdx="7" presStyleCnt="17"/>
      <dgm:spPr/>
    </dgm:pt>
    <dgm:pt modelId="{EFB73EC8-159C-4A4F-958A-54B1206D8218}" type="pres">
      <dgm:prSet presAssocID="{12CE4FF5-F679-47AA-924C-CF14327AAB95}" presName="vert1" presStyleCnt="0"/>
      <dgm:spPr/>
    </dgm:pt>
    <dgm:pt modelId="{A6E27D7D-E5AD-B24A-8963-1DA3F3E46CB1}" type="pres">
      <dgm:prSet presAssocID="{D408A680-AC01-D94D-A66D-83856A7C1694}" presName="thickLine" presStyleLbl="alignNode1" presStyleIdx="8" presStyleCnt="17"/>
      <dgm:spPr/>
    </dgm:pt>
    <dgm:pt modelId="{0CC3D29C-B783-F34C-9B40-6AD0797D79A1}" type="pres">
      <dgm:prSet presAssocID="{D408A680-AC01-D94D-A66D-83856A7C1694}" presName="horz1" presStyleCnt="0"/>
      <dgm:spPr/>
    </dgm:pt>
    <dgm:pt modelId="{36A9B017-66C5-0843-A9C5-164676D9EDAC}" type="pres">
      <dgm:prSet presAssocID="{D408A680-AC01-D94D-A66D-83856A7C1694}" presName="tx1" presStyleLbl="revTx" presStyleIdx="8" presStyleCnt="17"/>
      <dgm:spPr/>
    </dgm:pt>
    <dgm:pt modelId="{0D4152CB-4376-0749-ACBF-6F48F117D999}" type="pres">
      <dgm:prSet presAssocID="{D408A680-AC01-D94D-A66D-83856A7C1694}" presName="vert1" presStyleCnt="0"/>
      <dgm:spPr/>
    </dgm:pt>
    <dgm:pt modelId="{611AAC13-5FCF-EE46-8923-578CB17FDD39}" type="pres">
      <dgm:prSet presAssocID="{C8DAB640-291B-9042-9516-C2D0A26E87A2}" presName="thickLine" presStyleLbl="alignNode1" presStyleIdx="9" presStyleCnt="17"/>
      <dgm:spPr/>
    </dgm:pt>
    <dgm:pt modelId="{8B256FF0-2089-784B-946B-9A9DCA3FD51D}" type="pres">
      <dgm:prSet presAssocID="{C8DAB640-291B-9042-9516-C2D0A26E87A2}" presName="horz1" presStyleCnt="0"/>
      <dgm:spPr/>
    </dgm:pt>
    <dgm:pt modelId="{285437CF-0C81-E446-86AB-91C04EF16ED4}" type="pres">
      <dgm:prSet presAssocID="{C8DAB640-291B-9042-9516-C2D0A26E87A2}" presName="tx1" presStyleLbl="revTx" presStyleIdx="9" presStyleCnt="17"/>
      <dgm:spPr/>
    </dgm:pt>
    <dgm:pt modelId="{0B7978C0-DA10-CE44-A692-6EBA501E84D8}" type="pres">
      <dgm:prSet presAssocID="{C8DAB640-291B-9042-9516-C2D0A26E87A2}" presName="vert1" presStyleCnt="0"/>
      <dgm:spPr/>
    </dgm:pt>
    <dgm:pt modelId="{3A68B091-0EE0-2046-98F2-0107236C0ECD}" type="pres">
      <dgm:prSet presAssocID="{156A7F40-A698-435C-AA3E-FCE48BBD162B}" presName="thickLine" presStyleLbl="alignNode1" presStyleIdx="10" presStyleCnt="17"/>
      <dgm:spPr/>
    </dgm:pt>
    <dgm:pt modelId="{2346AECC-9719-A548-BF7E-F237909504D7}" type="pres">
      <dgm:prSet presAssocID="{156A7F40-A698-435C-AA3E-FCE48BBD162B}" presName="horz1" presStyleCnt="0"/>
      <dgm:spPr/>
    </dgm:pt>
    <dgm:pt modelId="{927A7141-8A9E-6745-AD26-A0BC00C29323}" type="pres">
      <dgm:prSet presAssocID="{156A7F40-A698-435C-AA3E-FCE48BBD162B}" presName="tx1" presStyleLbl="revTx" presStyleIdx="10" presStyleCnt="17"/>
      <dgm:spPr/>
    </dgm:pt>
    <dgm:pt modelId="{3C06FD9C-3BDC-F64F-A023-0E3640EE256E}" type="pres">
      <dgm:prSet presAssocID="{156A7F40-A698-435C-AA3E-FCE48BBD162B}" presName="vert1" presStyleCnt="0"/>
      <dgm:spPr/>
    </dgm:pt>
    <dgm:pt modelId="{02BAA97F-B9B0-C049-BD72-5F5243B156A2}" type="pres">
      <dgm:prSet presAssocID="{8ACE3133-36EB-4AB1-AC1A-4198A8C9F7FC}" presName="thickLine" presStyleLbl="alignNode1" presStyleIdx="11" presStyleCnt="17"/>
      <dgm:spPr/>
    </dgm:pt>
    <dgm:pt modelId="{35A7DE9F-9011-0940-9D87-ED57CD1234E3}" type="pres">
      <dgm:prSet presAssocID="{8ACE3133-36EB-4AB1-AC1A-4198A8C9F7FC}" presName="horz1" presStyleCnt="0"/>
      <dgm:spPr/>
    </dgm:pt>
    <dgm:pt modelId="{2CA49D97-AD9D-7843-A910-0465A5AD1283}" type="pres">
      <dgm:prSet presAssocID="{8ACE3133-36EB-4AB1-AC1A-4198A8C9F7FC}" presName="tx1" presStyleLbl="revTx" presStyleIdx="11" presStyleCnt="17"/>
      <dgm:spPr/>
    </dgm:pt>
    <dgm:pt modelId="{577B5F78-3558-E243-8C5A-ECE266A4677C}" type="pres">
      <dgm:prSet presAssocID="{8ACE3133-36EB-4AB1-AC1A-4198A8C9F7FC}" presName="vert1" presStyleCnt="0"/>
      <dgm:spPr/>
    </dgm:pt>
    <dgm:pt modelId="{EFF8AD18-AE3A-224C-99AE-A967BB89AE5E}" type="pres">
      <dgm:prSet presAssocID="{D2B54CD2-28DE-4E86-BA0D-2042D63428CC}" presName="thickLine" presStyleLbl="alignNode1" presStyleIdx="12" presStyleCnt="17"/>
      <dgm:spPr/>
    </dgm:pt>
    <dgm:pt modelId="{A3BF72BA-63C1-C24B-A7BB-3EBCDDB1E789}" type="pres">
      <dgm:prSet presAssocID="{D2B54CD2-28DE-4E86-BA0D-2042D63428CC}" presName="horz1" presStyleCnt="0"/>
      <dgm:spPr/>
    </dgm:pt>
    <dgm:pt modelId="{3105EAE8-1E6A-8F40-BA6A-7F84735CE95C}" type="pres">
      <dgm:prSet presAssocID="{D2B54CD2-28DE-4E86-BA0D-2042D63428CC}" presName="tx1" presStyleLbl="revTx" presStyleIdx="12" presStyleCnt="17"/>
      <dgm:spPr/>
    </dgm:pt>
    <dgm:pt modelId="{0C995243-8DDC-EC4B-B240-76C781D0818F}" type="pres">
      <dgm:prSet presAssocID="{D2B54CD2-28DE-4E86-BA0D-2042D63428CC}" presName="vert1" presStyleCnt="0"/>
      <dgm:spPr/>
    </dgm:pt>
    <dgm:pt modelId="{6B28BC56-5689-0441-A7F8-54E3B16AEEC2}" type="pres">
      <dgm:prSet presAssocID="{6288E239-503E-4F7C-B58A-BF8723ABDF8D}" presName="thickLine" presStyleLbl="alignNode1" presStyleIdx="13" presStyleCnt="17"/>
      <dgm:spPr/>
    </dgm:pt>
    <dgm:pt modelId="{0BD18137-00A9-A142-ADB2-90E5660212D5}" type="pres">
      <dgm:prSet presAssocID="{6288E239-503E-4F7C-B58A-BF8723ABDF8D}" presName="horz1" presStyleCnt="0"/>
      <dgm:spPr/>
    </dgm:pt>
    <dgm:pt modelId="{EAD5A675-26BE-764B-9421-6E542056C309}" type="pres">
      <dgm:prSet presAssocID="{6288E239-503E-4F7C-B58A-BF8723ABDF8D}" presName="tx1" presStyleLbl="revTx" presStyleIdx="13" presStyleCnt="17"/>
      <dgm:spPr/>
    </dgm:pt>
    <dgm:pt modelId="{ED57799B-57D3-164B-A9CD-C5E2441F8784}" type="pres">
      <dgm:prSet presAssocID="{6288E239-503E-4F7C-B58A-BF8723ABDF8D}" presName="vert1" presStyleCnt="0"/>
      <dgm:spPr/>
    </dgm:pt>
    <dgm:pt modelId="{CB713F2C-9889-F245-A096-323B88105B1C}" type="pres">
      <dgm:prSet presAssocID="{B7FDF860-5BBE-48BE-A0BE-BA21FD998D77}" presName="thickLine" presStyleLbl="alignNode1" presStyleIdx="14" presStyleCnt="17"/>
      <dgm:spPr/>
    </dgm:pt>
    <dgm:pt modelId="{893E9F23-0666-DF46-AC06-547CA8B10D17}" type="pres">
      <dgm:prSet presAssocID="{B7FDF860-5BBE-48BE-A0BE-BA21FD998D77}" presName="horz1" presStyleCnt="0"/>
      <dgm:spPr/>
    </dgm:pt>
    <dgm:pt modelId="{3D82BEFE-48E0-C840-9F8F-91A9549E90D0}" type="pres">
      <dgm:prSet presAssocID="{B7FDF860-5BBE-48BE-A0BE-BA21FD998D77}" presName="tx1" presStyleLbl="revTx" presStyleIdx="14" presStyleCnt="17"/>
      <dgm:spPr/>
    </dgm:pt>
    <dgm:pt modelId="{5CF51418-DEEC-F04A-ADAA-6B1B152D88B5}" type="pres">
      <dgm:prSet presAssocID="{B7FDF860-5BBE-48BE-A0BE-BA21FD998D77}" presName="vert1" presStyleCnt="0"/>
      <dgm:spPr/>
    </dgm:pt>
    <dgm:pt modelId="{C90C610E-1EB0-2240-B728-B0269E11D7A9}" type="pres">
      <dgm:prSet presAssocID="{B27F38C2-A75B-9947-8649-847577EA491A}" presName="thickLine" presStyleLbl="alignNode1" presStyleIdx="15" presStyleCnt="17"/>
      <dgm:spPr/>
    </dgm:pt>
    <dgm:pt modelId="{1C7871E0-9681-2046-B741-5A3795561B87}" type="pres">
      <dgm:prSet presAssocID="{B27F38C2-A75B-9947-8649-847577EA491A}" presName="horz1" presStyleCnt="0"/>
      <dgm:spPr/>
    </dgm:pt>
    <dgm:pt modelId="{AD61B7FC-477F-AB44-875C-1C105263DC55}" type="pres">
      <dgm:prSet presAssocID="{B27F38C2-A75B-9947-8649-847577EA491A}" presName="tx1" presStyleLbl="revTx" presStyleIdx="15" presStyleCnt="17"/>
      <dgm:spPr/>
    </dgm:pt>
    <dgm:pt modelId="{1A1D2FE7-B41B-EA4A-8ED8-5F5628D3199F}" type="pres">
      <dgm:prSet presAssocID="{B27F38C2-A75B-9947-8649-847577EA491A}" presName="vert1" presStyleCnt="0"/>
      <dgm:spPr/>
    </dgm:pt>
    <dgm:pt modelId="{BE77A5B4-D4D1-1048-9D53-840252E245AE}" type="pres">
      <dgm:prSet presAssocID="{93B62439-8968-BD4E-9C13-B63D8CD54464}" presName="thickLine" presStyleLbl="alignNode1" presStyleIdx="16" presStyleCnt="17"/>
      <dgm:spPr/>
    </dgm:pt>
    <dgm:pt modelId="{B1645F7D-12A2-A743-AB6E-1EB340126B3C}" type="pres">
      <dgm:prSet presAssocID="{93B62439-8968-BD4E-9C13-B63D8CD54464}" presName="horz1" presStyleCnt="0"/>
      <dgm:spPr/>
    </dgm:pt>
    <dgm:pt modelId="{0F539906-8691-6D4B-B907-F1C0B4AAC324}" type="pres">
      <dgm:prSet presAssocID="{93B62439-8968-BD4E-9C13-B63D8CD54464}" presName="tx1" presStyleLbl="revTx" presStyleIdx="16" presStyleCnt="17"/>
      <dgm:spPr/>
    </dgm:pt>
    <dgm:pt modelId="{988004E2-CA85-2F4A-96F9-BDF066211E8F}" type="pres">
      <dgm:prSet presAssocID="{93B62439-8968-BD4E-9C13-B63D8CD54464}" presName="vert1" presStyleCnt="0"/>
      <dgm:spPr/>
    </dgm:pt>
  </dgm:ptLst>
  <dgm:cxnLst>
    <dgm:cxn modelId="{4A9AD50F-35BD-C24B-B150-EE9AE5A2B106}" srcId="{480FA305-8FC5-4033-B242-67C147E49E56}" destId="{510AE481-AEEA-F74A-AD03-2AA3050931FF}" srcOrd="3" destOrd="0" parTransId="{27AA02B8-FB53-EC48-AC41-2AFE1FFAD967}" sibTransId="{08E82B49-BD2C-FA41-B22E-2D8734978885}"/>
    <dgm:cxn modelId="{FFBA2A11-731D-FA4D-B025-86A1B64D14A0}" srcId="{480FA305-8FC5-4033-B242-67C147E49E56}" destId="{93B62439-8968-BD4E-9C13-B63D8CD54464}" srcOrd="16" destOrd="0" parTransId="{FB692B3B-84D8-D14B-B658-A177E682CBE5}" sibTransId="{A6B13024-65A6-4843-BC47-420EFD469ABD}"/>
    <dgm:cxn modelId="{311E4631-99F3-F041-9F34-DFF45026F372}" type="presOf" srcId="{8ACE3133-36EB-4AB1-AC1A-4198A8C9F7FC}" destId="{2CA49D97-AD9D-7843-A910-0465A5AD1283}" srcOrd="0" destOrd="0" presId="urn:microsoft.com/office/officeart/2008/layout/LinedList"/>
    <dgm:cxn modelId="{5C945D32-D8A1-4B14-9890-893D95267253}" srcId="{480FA305-8FC5-4033-B242-67C147E49E56}" destId="{D2B54CD2-28DE-4E86-BA0D-2042D63428CC}" srcOrd="12" destOrd="0" parTransId="{CC476066-EDE4-4D8B-8B5B-D2E682FFC4E3}" sibTransId="{CB549E24-CBB1-4991-B136-107D9AF0183C}"/>
    <dgm:cxn modelId="{7AFD7A36-69EF-F247-93E4-ECF10D6740FC}" srcId="{480FA305-8FC5-4033-B242-67C147E49E56}" destId="{ADBFCD17-26F7-DF4A-ACFC-B37ADC63AAFD}" srcOrd="6" destOrd="0" parTransId="{423DB218-F237-4A48-AFD2-2AB6E95C8382}" sibTransId="{5CDDC342-2414-5148-9C8F-0548F54E64B3}"/>
    <dgm:cxn modelId="{FD5ED236-9D03-534F-B434-5E5EB8C510EA}" type="presOf" srcId="{D2B54CD2-28DE-4E86-BA0D-2042D63428CC}" destId="{3105EAE8-1E6A-8F40-BA6A-7F84735CE95C}" srcOrd="0" destOrd="0" presId="urn:microsoft.com/office/officeart/2008/layout/LinedList"/>
    <dgm:cxn modelId="{F157F747-D252-7842-819A-2C48A1CCD09D}" type="presOf" srcId="{1557FC53-F0D5-5C40-BA6D-094F60EF9634}" destId="{DA05E692-91E2-924F-A2B3-EDFC45EF5E79}" srcOrd="0" destOrd="0" presId="urn:microsoft.com/office/officeart/2008/layout/LinedList"/>
    <dgm:cxn modelId="{CBB5064A-6B6E-0642-BC8D-FB6A952D3412}" srcId="{480FA305-8FC5-4033-B242-67C147E49E56}" destId="{8722A992-8DCB-E44B-89DF-C382AA98137B}" srcOrd="4" destOrd="0" parTransId="{5F36B2D1-B787-CC43-9930-2E31F85EC3A2}" sibTransId="{4C60524F-1438-1D43-83E3-CFE5C8DC0C73}"/>
    <dgm:cxn modelId="{C542035F-C42E-7E4E-83F0-6BBD753AAC88}" srcId="{480FA305-8FC5-4033-B242-67C147E49E56}" destId="{C8DAB640-291B-9042-9516-C2D0A26E87A2}" srcOrd="9" destOrd="0" parTransId="{1B3AC3E3-9141-CD44-88B2-55E64B0B38FC}" sibTransId="{51E2B283-DB35-594C-9638-D6385C3C7449}"/>
    <dgm:cxn modelId="{05969B64-A0F7-C540-89F7-2CABCD25DBF9}" type="presOf" srcId="{156A7F40-A698-435C-AA3E-FCE48BBD162B}" destId="{927A7141-8A9E-6745-AD26-A0BC00C29323}" srcOrd="0" destOrd="0" presId="urn:microsoft.com/office/officeart/2008/layout/LinedList"/>
    <dgm:cxn modelId="{AF874A75-5349-794A-88F5-AA9554EE56EC}" type="presOf" srcId="{12CE4FF5-F679-47AA-924C-CF14327AAB95}" destId="{716B96B4-DF1D-594A-AB5D-E3298E25EFAB}" srcOrd="0" destOrd="0" presId="urn:microsoft.com/office/officeart/2008/layout/LinedList"/>
    <dgm:cxn modelId="{9AEE3877-C78E-124A-B493-5DD1C45E9FC2}" srcId="{480FA305-8FC5-4033-B242-67C147E49E56}" destId="{7A42C3C4-5916-6445-8A1E-B2017EAB1042}" srcOrd="0" destOrd="0" parTransId="{B5E60B18-151E-BF4C-927B-E3A7574F14B0}" sibTransId="{E16F3694-3CCF-C945-B217-6FEFCA19A977}"/>
    <dgm:cxn modelId="{ABFC6478-1D87-2840-8FD3-D2708D19BD0B}" type="presOf" srcId="{6288E239-503E-4F7C-B58A-BF8723ABDF8D}" destId="{EAD5A675-26BE-764B-9421-6E542056C309}" srcOrd="0" destOrd="0" presId="urn:microsoft.com/office/officeart/2008/layout/LinedList"/>
    <dgm:cxn modelId="{EF54157C-0F06-694D-A7EB-90C8B923058C}" srcId="{480FA305-8FC5-4033-B242-67C147E49E56}" destId="{D408A680-AC01-D94D-A66D-83856A7C1694}" srcOrd="8" destOrd="0" parTransId="{C651863B-F5AB-0B49-A74A-4C2C7FDC15E8}" sibTransId="{56F3321F-6091-ED42-97D8-E2E4F31B8ABA}"/>
    <dgm:cxn modelId="{6C9FC888-53F6-C141-A042-BAF1BAF7B4AB}" type="presOf" srcId="{ADBFCD17-26F7-DF4A-ACFC-B37ADC63AAFD}" destId="{A6980C47-1785-A14D-A5EF-0B8AF835E3CF}" srcOrd="0" destOrd="0" presId="urn:microsoft.com/office/officeart/2008/layout/LinedList"/>
    <dgm:cxn modelId="{7E4650A2-624A-2F4B-983E-779D4DB88706}" type="presOf" srcId="{98EEB4C1-FAD7-EA46-9363-8701F451887F}" destId="{D45ABE50-A93D-D746-9E2E-880BA6EEF7C9}" srcOrd="0" destOrd="0" presId="urn:microsoft.com/office/officeart/2008/layout/LinedList"/>
    <dgm:cxn modelId="{1FDA18A7-763C-FD47-A3D7-390DBEADB7A3}" type="presOf" srcId="{B7FDF860-5BBE-48BE-A0BE-BA21FD998D77}" destId="{3D82BEFE-48E0-C840-9F8F-91A9549E90D0}" srcOrd="0" destOrd="0" presId="urn:microsoft.com/office/officeart/2008/layout/LinedList"/>
    <dgm:cxn modelId="{408216B2-1808-EA4C-8562-C4B831B208C0}" srcId="{480FA305-8FC5-4033-B242-67C147E49E56}" destId="{A60C1981-9257-034A-ABBD-58A74D9FFC40}" srcOrd="1" destOrd="0" parTransId="{A79EC252-A28F-7545-A74C-73773ED282BF}" sibTransId="{83F65B30-6D76-A042-ACF4-E4EEC466DEC7}"/>
    <dgm:cxn modelId="{F4B6DAB2-8E08-EE4A-931F-D7E081F487CD}" type="presOf" srcId="{93B62439-8968-BD4E-9C13-B63D8CD54464}" destId="{0F539906-8691-6D4B-B907-F1C0B4AAC324}" srcOrd="0" destOrd="0" presId="urn:microsoft.com/office/officeart/2008/layout/LinedList"/>
    <dgm:cxn modelId="{D33CE7B3-3C81-4FDD-8ADE-9E5F578ECAA3}" srcId="{480FA305-8FC5-4033-B242-67C147E49E56}" destId="{6288E239-503E-4F7C-B58A-BF8723ABDF8D}" srcOrd="13" destOrd="0" parTransId="{78302ECE-6C23-48A7-8A82-25A306E0AA5A}" sibTransId="{57ECAD22-0991-437C-96C5-CEFB0C248587}"/>
    <dgm:cxn modelId="{506FB1B4-80C3-7049-9930-4510B25B7EE3}" type="presOf" srcId="{C8DAB640-291B-9042-9516-C2D0A26E87A2}" destId="{285437CF-0C81-E446-86AB-91C04EF16ED4}" srcOrd="0" destOrd="0" presId="urn:microsoft.com/office/officeart/2008/layout/LinedList"/>
    <dgm:cxn modelId="{799249B6-A392-CB41-972C-014818A47255}" srcId="{480FA305-8FC5-4033-B242-67C147E49E56}" destId="{1557FC53-F0D5-5C40-BA6D-094F60EF9634}" srcOrd="2" destOrd="0" parTransId="{B827EC08-19F3-8B4F-BF27-3FECE5749474}" sibTransId="{5C55F867-5190-E44F-A6E7-87D42B7042D8}"/>
    <dgm:cxn modelId="{6C591CBC-16D0-8F4D-8CBD-E7F97A84ECB8}" type="presOf" srcId="{A60C1981-9257-034A-ABBD-58A74D9FFC40}" destId="{4999D175-B2CA-8540-8236-D8B5988FB6E4}" srcOrd="0" destOrd="0" presId="urn:microsoft.com/office/officeart/2008/layout/LinedList"/>
    <dgm:cxn modelId="{035A1EBD-568A-490A-8D5E-632498611F71}" srcId="{480FA305-8FC5-4033-B242-67C147E49E56}" destId="{B7FDF860-5BBE-48BE-A0BE-BA21FD998D77}" srcOrd="14" destOrd="0" parTransId="{8AA2AE84-DF06-463C-883C-DB686FBAEB98}" sibTransId="{31B54318-F01D-4F59-B20E-08B99B1F6544}"/>
    <dgm:cxn modelId="{757B32C6-068B-5743-A6CC-8050474C7C74}" srcId="{480FA305-8FC5-4033-B242-67C147E49E56}" destId="{B27F38C2-A75B-9947-8649-847577EA491A}" srcOrd="15" destOrd="0" parTransId="{D56BB335-DA53-974A-8486-2F4F09440FEC}" sibTransId="{0165F79F-5AD4-4742-9168-8B1B55FEB669}"/>
    <dgm:cxn modelId="{DB17B5D8-3F71-FB42-8B90-397772D81B36}" type="presOf" srcId="{B27F38C2-A75B-9947-8649-847577EA491A}" destId="{AD61B7FC-477F-AB44-875C-1C105263DC55}" srcOrd="0" destOrd="0" presId="urn:microsoft.com/office/officeart/2008/layout/LinedList"/>
    <dgm:cxn modelId="{2BC192E1-671D-D04F-B90F-B757217D0497}" type="presOf" srcId="{510AE481-AEEA-F74A-AD03-2AA3050931FF}" destId="{E2A6F6BF-80B7-3E43-B8E7-C4A8D3732A8A}" srcOrd="0" destOrd="0" presId="urn:microsoft.com/office/officeart/2008/layout/LinedList"/>
    <dgm:cxn modelId="{F08EF4E1-4C3C-4CAA-88AA-65740D92DEF4}" srcId="{480FA305-8FC5-4033-B242-67C147E49E56}" destId="{156A7F40-A698-435C-AA3E-FCE48BBD162B}" srcOrd="10" destOrd="0" parTransId="{E81A8B3F-45C5-4348-B087-BDB510901C18}" sibTransId="{7F1CE4E0-EA0E-4EA6-84BC-EBC336A3AD70}"/>
    <dgm:cxn modelId="{C8205AE2-78BC-4249-B07B-501A48A83526}" type="presOf" srcId="{480FA305-8FC5-4033-B242-67C147E49E56}" destId="{3D23A1B2-D757-D346-82DA-2B80B7B00451}" srcOrd="0" destOrd="0" presId="urn:microsoft.com/office/officeart/2008/layout/LinedList"/>
    <dgm:cxn modelId="{456D66E9-34A3-CE41-873E-1D39D29F94B1}" type="presOf" srcId="{7A42C3C4-5916-6445-8A1E-B2017EAB1042}" destId="{7C47E027-91D8-0F42-B54E-4132B5E00E04}" srcOrd="0" destOrd="0" presId="urn:microsoft.com/office/officeart/2008/layout/LinedList"/>
    <dgm:cxn modelId="{BAF68AEB-81B8-49B2-919C-C1FA1978B607}" srcId="{480FA305-8FC5-4033-B242-67C147E49E56}" destId="{12CE4FF5-F679-47AA-924C-CF14327AAB95}" srcOrd="7" destOrd="0" parTransId="{993E6B13-FBF4-4E59-8860-528652DFC0F3}" sibTransId="{202ED452-F7DE-4577-AA42-B1C36D9D00C9}"/>
    <dgm:cxn modelId="{CD2FC2EB-5B2F-6F4C-BAEB-F2F9B4215BEB}" srcId="{480FA305-8FC5-4033-B242-67C147E49E56}" destId="{98EEB4C1-FAD7-EA46-9363-8701F451887F}" srcOrd="5" destOrd="0" parTransId="{DF0878D8-9D58-AB43-A6D2-6D557847DA24}" sibTransId="{AE5120E8-AFB8-8840-8DF8-9B177453D4E8}"/>
    <dgm:cxn modelId="{F56D36EC-8467-4B30-912C-6CBBD2422684}" srcId="{480FA305-8FC5-4033-B242-67C147E49E56}" destId="{8ACE3133-36EB-4AB1-AC1A-4198A8C9F7FC}" srcOrd="11" destOrd="0" parTransId="{9057326C-86BA-444A-B932-B88C4588BC0B}" sibTransId="{39269764-B3E7-4B6E-A7D1-FAABC8D425E7}"/>
    <dgm:cxn modelId="{25B1F3F2-9E8A-0145-9692-3FC57F588339}" type="presOf" srcId="{D408A680-AC01-D94D-A66D-83856A7C1694}" destId="{36A9B017-66C5-0843-A9C5-164676D9EDAC}" srcOrd="0" destOrd="0" presId="urn:microsoft.com/office/officeart/2008/layout/LinedList"/>
    <dgm:cxn modelId="{19A63AF4-2CC8-5B4B-9374-0F0AF6CD97E6}" type="presOf" srcId="{8722A992-8DCB-E44B-89DF-C382AA98137B}" destId="{C3020A4C-25E7-B14F-99C9-D392B4114CBC}" srcOrd="0" destOrd="0" presId="urn:microsoft.com/office/officeart/2008/layout/LinedList"/>
    <dgm:cxn modelId="{B4286085-6BC4-7F40-A685-22B56DA57094}" type="presParOf" srcId="{3D23A1B2-D757-D346-82DA-2B80B7B00451}" destId="{8E752D53-01E0-BD48-820E-D24CB200EE8C}" srcOrd="0" destOrd="0" presId="urn:microsoft.com/office/officeart/2008/layout/LinedList"/>
    <dgm:cxn modelId="{EC316E5E-3501-E04B-9E76-4D6558EB00B0}" type="presParOf" srcId="{3D23A1B2-D757-D346-82DA-2B80B7B00451}" destId="{E4400E6C-7F38-2043-AFDB-2B5F6D22FA6A}" srcOrd="1" destOrd="0" presId="urn:microsoft.com/office/officeart/2008/layout/LinedList"/>
    <dgm:cxn modelId="{D09D53F5-814A-C246-A2E3-8E8EB82A30AA}" type="presParOf" srcId="{E4400E6C-7F38-2043-AFDB-2B5F6D22FA6A}" destId="{7C47E027-91D8-0F42-B54E-4132B5E00E04}" srcOrd="0" destOrd="0" presId="urn:microsoft.com/office/officeart/2008/layout/LinedList"/>
    <dgm:cxn modelId="{C520928F-914F-0046-B444-647A3E6E9BE1}" type="presParOf" srcId="{E4400E6C-7F38-2043-AFDB-2B5F6D22FA6A}" destId="{6FB4B3DE-E5D8-D049-8AF9-914FC6662E3F}" srcOrd="1" destOrd="0" presId="urn:microsoft.com/office/officeart/2008/layout/LinedList"/>
    <dgm:cxn modelId="{6790E71A-245F-034E-B391-E995DC484239}" type="presParOf" srcId="{3D23A1B2-D757-D346-82DA-2B80B7B00451}" destId="{D4F8970E-AA62-C848-AC11-649463245667}" srcOrd="2" destOrd="0" presId="urn:microsoft.com/office/officeart/2008/layout/LinedList"/>
    <dgm:cxn modelId="{00B33BFD-A172-AA41-9C53-1FC799D8B750}" type="presParOf" srcId="{3D23A1B2-D757-D346-82DA-2B80B7B00451}" destId="{304D6A0C-49D6-A54C-B066-D1B316F1E2A6}" srcOrd="3" destOrd="0" presId="urn:microsoft.com/office/officeart/2008/layout/LinedList"/>
    <dgm:cxn modelId="{4B238CF9-3E21-F14D-A6D4-0EEB64147CC8}" type="presParOf" srcId="{304D6A0C-49D6-A54C-B066-D1B316F1E2A6}" destId="{4999D175-B2CA-8540-8236-D8B5988FB6E4}" srcOrd="0" destOrd="0" presId="urn:microsoft.com/office/officeart/2008/layout/LinedList"/>
    <dgm:cxn modelId="{1885CC4D-EEAA-EE4C-9F17-98F7869B4D29}" type="presParOf" srcId="{304D6A0C-49D6-A54C-B066-D1B316F1E2A6}" destId="{F575431F-6907-BE40-A9D8-991C03928AD5}" srcOrd="1" destOrd="0" presId="urn:microsoft.com/office/officeart/2008/layout/LinedList"/>
    <dgm:cxn modelId="{3D095FBD-328B-5D4B-A635-51D94F23B917}" type="presParOf" srcId="{3D23A1B2-D757-D346-82DA-2B80B7B00451}" destId="{8B07AFDB-122C-5F4E-BAA9-17E9FBDC2F2B}" srcOrd="4" destOrd="0" presId="urn:microsoft.com/office/officeart/2008/layout/LinedList"/>
    <dgm:cxn modelId="{BDA7D4FD-4873-9240-B86B-0D3D7901154B}" type="presParOf" srcId="{3D23A1B2-D757-D346-82DA-2B80B7B00451}" destId="{C3406078-6C4B-7448-AF79-3FF289238D4D}" srcOrd="5" destOrd="0" presId="urn:microsoft.com/office/officeart/2008/layout/LinedList"/>
    <dgm:cxn modelId="{15DF4363-64F4-E347-BE8B-4E67808260C7}" type="presParOf" srcId="{C3406078-6C4B-7448-AF79-3FF289238D4D}" destId="{DA05E692-91E2-924F-A2B3-EDFC45EF5E79}" srcOrd="0" destOrd="0" presId="urn:microsoft.com/office/officeart/2008/layout/LinedList"/>
    <dgm:cxn modelId="{CE551984-E470-F74F-8CD5-7966DB860F9C}" type="presParOf" srcId="{C3406078-6C4B-7448-AF79-3FF289238D4D}" destId="{2EE64FAA-F4D7-8D44-B6B0-B17302BCA268}" srcOrd="1" destOrd="0" presId="urn:microsoft.com/office/officeart/2008/layout/LinedList"/>
    <dgm:cxn modelId="{AD2F766E-3B3B-7549-A8E0-1547E296950C}" type="presParOf" srcId="{3D23A1B2-D757-D346-82DA-2B80B7B00451}" destId="{B06A4420-CF3F-7C4C-A09F-59437381B07F}" srcOrd="6" destOrd="0" presId="urn:microsoft.com/office/officeart/2008/layout/LinedList"/>
    <dgm:cxn modelId="{5A465F1F-C500-634F-A5BB-CC3A7B946741}" type="presParOf" srcId="{3D23A1B2-D757-D346-82DA-2B80B7B00451}" destId="{F1996311-7C77-1F46-9B8C-BE3F35FE183B}" srcOrd="7" destOrd="0" presId="urn:microsoft.com/office/officeart/2008/layout/LinedList"/>
    <dgm:cxn modelId="{9248E4C5-A4A7-0B4E-B36C-04A1D8877F90}" type="presParOf" srcId="{F1996311-7C77-1F46-9B8C-BE3F35FE183B}" destId="{E2A6F6BF-80B7-3E43-B8E7-C4A8D3732A8A}" srcOrd="0" destOrd="0" presId="urn:microsoft.com/office/officeart/2008/layout/LinedList"/>
    <dgm:cxn modelId="{CA77FF45-0491-7D43-B7E8-630B26CD16E7}" type="presParOf" srcId="{F1996311-7C77-1F46-9B8C-BE3F35FE183B}" destId="{FADB548C-4686-9B46-8A9F-BA36CB0AFFEC}" srcOrd="1" destOrd="0" presId="urn:microsoft.com/office/officeart/2008/layout/LinedList"/>
    <dgm:cxn modelId="{55372868-5C00-5B4B-8EE0-1163634B7552}" type="presParOf" srcId="{3D23A1B2-D757-D346-82DA-2B80B7B00451}" destId="{AD0D9303-D804-0842-B739-ADE87490031D}" srcOrd="8" destOrd="0" presId="urn:microsoft.com/office/officeart/2008/layout/LinedList"/>
    <dgm:cxn modelId="{C0E67473-8A2F-E14D-A5AB-B6F6FFBEFEE8}" type="presParOf" srcId="{3D23A1B2-D757-D346-82DA-2B80B7B00451}" destId="{2342ED3C-C72B-A34C-B15F-9D9E78F0E6A8}" srcOrd="9" destOrd="0" presId="urn:microsoft.com/office/officeart/2008/layout/LinedList"/>
    <dgm:cxn modelId="{7265F315-AE24-3749-895A-CEF6743D5566}" type="presParOf" srcId="{2342ED3C-C72B-A34C-B15F-9D9E78F0E6A8}" destId="{C3020A4C-25E7-B14F-99C9-D392B4114CBC}" srcOrd="0" destOrd="0" presId="urn:microsoft.com/office/officeart/2008/layout/LinedList"/>
    <dgm:cxn modelId="{20160577-1DF0-BF41-8840-432937B081B8}" type="presParOf" srcId="{2342ED3C-C72B-A34C-B15F-9D9E78F0E6A8}" destId="{81AAD880-9DEC-524B-A45D-D46985245313}" srcOrd="1" destOrd="0" presId="urn:microsoft.com/office/officeart/2008/layout/LinedList"/>
    <dgm:cxn modelId="{B2828391-5247-E54D-8FE9-D6D58D06F490}" type="presParOf" srcId="{3D23A1B2-D757-D346-82DA-2B80B7B00451}" destId="{CFAB44E2-B062-744B-87A5-B2A34015E181}" srcOrd="10" destOrd="0" presId="urn:microsoft.com/office/officeart/2008/layout/LinedList"/>
    <dgm:cxn modelId="{1D88E5EE-6CC2-FB45-9E79-6B18368060F0}" type="presParOf" srcId="{3D23A1B2-D757-D346-82DA-2B80B7B00451}" destId="{322FBC2C-05BF-7142-ADA6-F2DEAFF330BC}" srcOrd="11" destOrd="0" presId="urn:microsoft.com/office/officeart/2008/layout/LinedList"/>
    <dgm:cxn modelId="{999C07DC-E6D2-1847-BF52-177B252E6F51}" type="presParOf" srcId="{322FBC2C-05BF-7142-ADA6-F2DEAFF330BC}" destId="{D45ABE50-A93D-D746-9E2E-880BA6EEF7C9}" srcOrd="0" destOrd="0" presId="urn:microsoft.com/office/officeart/2008/layout/LinedList"/>
    <dgm:cxn modelId="{8254057A-A7B5-0B4A-B867-02B18D738159}" type="presParOf" srcId="{322FBC2C-05BF-7142-ADA6-F2DEAFF330BC}" destId="{1CCAF7CC-9904-214E-B58D-2B801EFC2268}" srcOrd="1" destOrd="0" presId="urn:microsoft.com/office/officeart/2008/layout/LinedList"/>
    <dgm:cxn modelId="{2A04084B-4C81-274C-98BF-5A51839C9C91}" type="presParOf" srcId="{3D23A1B2-D757-D346-82DA-2B80B7B00451}" destId="{6AF8787A-143A-F34A-BAC3-6797E3887954}" srcOrd="12" destOrd="0" presId="urn:microsoft.com/office/officeart/2008/layout/LinedList"/>
    <dgm:cxn modelId="{EF76ABD1-3FE7-754F-8E66-DF22EB127F3B}" type="presParOf" srcId="{3D23A1B2-D757-D346-82DA-2B80B7B00451}" destId="{B8889C63-C486-A541-8A07-CA855575683A}" srcOrd="13" destOrd="0" presId="urn:microsoft.com/office/officeart/2008/layout/LinedList"/>
    <dgm:cxn modelId="{8EB84ABF-EACE-6C42-B3A2-4FC315D253FE}" type="presParOf" srcId="{B8889C63-C486-A541-8A07-CA855575683A}" destId="{A6980C47-1785-A14D-A5EF-0B8AF835E3CF}" srcOrd="0" destOrd="0" presId="urn:microsoft.com/office/officeart/2008/layout/LinedList"/>
    <dgm:cxn modelId="{54EECC3E-0439-C943-A772-B8758D9EFBC5}" type="presParOf" srcId="{B8889C63-C486-A541-8A07-CA855575683A}" destId="{50B4E096-6B4F-0140-918A-11ED12C317D2}" srcOrd="1" destOrd="0" presId="urn:microsoft.com/office/officeart/2008/layout/LinedList"/>
    <dgm:cxn modelId="{6F871233-EF11-0F47-8EC0-11DC1FB2D415}" type="presParOf" srcId="{3D23A1B2-D757-D346-82DA-2B80B7B00451}" destId="{96E1931A-F33E-9A43-A231-1AC39722D7B8}" srcOrd="14" destOrd="0" presId="urn:microsoft.com/office/officeart/2008/layout/LinedList"/>
    <dgm:cxn modelId="{A925CD70-49D4-4B45-A74B-B9A4A65C5FC2}" type="presParOf" srcId="{3D23A1B2-D757-D346-82DA-2B80B7B00451}" destId="{0C0409E9-DFA0-3943-B802-E6AF9CF933AD}" srcOrd="15" destOrd="0" presId="urn:microsoft.com/office/officeart/2008/layout/LinedList"/>
    <dgm:cxn modelId="{10F0A58C-EE38-CB47-A52B-5E015F34F4B9}" type="presParOf" srcId="{0C0409E9-DFA0-3943-B802-E6AF9CF933AD}" destId="{716B96B4-DF1D-594A-AB5D-E3298E25EFAB}" srcOrd="0" destOrd="0" presId="urn:microsoft.com/office/officeart/2008/layout/LinedList"/>
    <dgm:cxn modelId="{F55A0381-9253-684E-A678-B4019BA44E90}" type="presParOf" srcId="{0C0409E9-DFA0-3943-B802-E6AF9CF933AD}" destId="{EFB73EC8-159C-4A4F-958A-54B1206D8218}" srcOrd="1" destOrd="0" presId="urn:microsoft.com/office/officeart/2008/layout/LinedList"/>
    <dgm:cxn modelId="{3C3DE917-104B-F84B-A3C1-926A9B7C021C}" type="presParOf" srcId="{3D23A1B2-D757-D346-82DA-2B80B7B00451}" destId="{A6E27D7D-E5AD-B24A-8963-1DA3F3E46CB1}" srcOrd="16" destOrd="0" presId="urn:microsoft.com/office/officeart/2008/layout/LinedList"/>
    <dgm:cxn modelId="{B5F5B620-F1C9-E64D-8DE4-BF658D84E621}" type="presParOf" srcId="{3D23A1B2-D757-D346-82DA-2B80B7B00451}" destId="{0CC3D29C-B783-F34C-9B40-6AD0797D79A1}" srcOrd="17" destOrd="0" presId="urn:microsoft.com/office/officeart/2008/layout/LinedList"/>
    <dgm:cxn modelId="{A97A2327-FD2D-C74D-AADB-6FBB86D8965E}" type="presParOf" srcId="{0CC3D29C-B783-F34C-9B40-6AD0797D79A1}" destId="{36A9B017-66C5-0843-A9C5-164676D9EDAC}" srcOrd="0" destOrd="0" presId="urn:microsoft.com/office/officeart/2008/layout/LinedList"/>
    <dgm:cxn modelId="{3C5EA835-8C0A-A04F-9018-15455EBF3278}" type="presParOf" srcId="{0CC3D29C-B783-F34C-9B40-6AD0797D79A1}" destId="{0D4152CB-4376-0749-ACBF-6F48F117D999}" srcOrd="1" destOrd="0" presId="urn:microsoft.com/office/officeart/2008/layout/LinedList"/>
    <dgm:cxn modelId="{C3B64F59-2B3B-DF4A-8C4E-B9E3DCDFFEC4}" type="presParOf" srcId="{3D23A1B2-D757-D346-82DA-2B80B7B00451}" destId="{611AAC13-5FCF-EE46-8923-578CB17FDD39}" srcOrd="18" destOrd="0" presId="urn:microsoft.com/office/officeart/2008/layout/LinedList"/>
    <dgm:cxn modelId="{BEC588F8-49A9-D94C-A17E-485E62ECB469}" type="presParOf" srcId="{3D23A1B2-D757-D346-82DA-2B80B7B00451}" destId="{8B256FF0-2089-784B-946B-9A9DCA3FD51D}" srcOrd="19" destOrd="0" presId="urn:microsoft.com/office/officeart/2008/layout/LinedList"/>
    <dgm:cxn modelId="{CF116619-9697-1B4A-865B-D24A78BECA57}" type="presParOf" srcId="{8B256FF0-2089-784B-946B-9A9DCA3FD51D}" destId="{285437CF-0C81-E446-86AB-91C04EF16ED4}" srcOrd="0" destOrd="0" presId="urn:microsoft.com/office/officeart/2008/layout/LinedList"/>
    <dgm:cxn modelId="{D9B1169F-7A50-CF4C-AB6E-CFC7F95AD9DE}" type="presParOf" srcId="{8B256FF0-2089-784B-946B-9A9DCA3FD51D}" destId="{0B7978C0-DA10-CE44-A692-6EBA501E84D8}" srcOrd="1" destOrd="0" presId="urn:microsoft.com/office/officeart/2008/layout/LinedList"/>
    <dgm:cxn modelId="{821CA10B-C3B1-4642-B559-FF81B8482F49}" type="presParOf" srcId="{3D23A1B2-D757-D346-82DA-2B80B7B00451}" destId="{3A68B091-0EE0-2046-98F2-0107236C0ECD}" srcOrd="20" destOrd="0" presId="urn:microsoft.com/office/officeart/2008/layout/LinedList"/>
    <dgm:cxn modelId="{11ED412E-1C6C-3F40-8A9E-46B3BC902232}" type="presParOf" srcId="{3D23A1B2-D757-D346-82DA-2B80B7B00451}" destId="{2346AECC-9719-A548-BF7E-F237909504D7}" srcOrd="21" destOrd="0" presId="urn:microsoft.com/office/officeart/2008/layout/LinedList"/>
    <dgm:cxn modelId="{BDA33100-98EC-0A4A-9580-46820587DB43}" type="presParOf" srcId="{2346AECC-9719-A548-BF7E-F237909504D7}" destId="{927A7141-8A9E-6745-AD26-A0BC00C29323}" srcOrd="0" destOrd="0" presId="urn:microsoft.com/office/officeart/2008/layout/LinedList"/>
    <dgm:cxn modelId="{599234D1-B687-4040-B644-62A9A52A73A8}" type="presParOf" srcId="{2346AECC-9719-A548-BF7E-F237909504D7}" destId="{3C06FD9C-3BDC-F64F-A023-0E3640EE256E}" srcOrd="1" destOrd="0" presId="urn:microsoft.com/office/officeart/2008/layout/LinedList"/>
    <dgm:cxn modelId="{692CAAF3-C713-5D40-9EFF-79FBF5C4F57C}" type="presParOf" srcId="{3D23A1B2-D757-D346-82DA-2B80B7B00451}" destId="{02BAA97F-B9B0-C049-BD72-5F5243B156A2}" srcOrd="22" destOrd="0" presId="urn:microsoft.com/office/officeart/2008/layout/LinedList"/>
    <dgm:cxn modelId="{1F526DAF-435B-C442-BA7C-E2776503D1B4}" type="presParOf" srcId="{3D23A1B2-D757-D346-82DA-2B80B7B00451}" destId="{35A7DE9F-9011-0940-9D87-ED57CD1234E3}" srcOrd="23" destOrd="0" presId="urn:microsoft.com/office/officeart/2008/layout/LinedList"/>
    <dgm:cxn modelId="{DA238BE2-2C0D-034D-BF98-2991A2DBA5C6}" type="presParOf" srcId="{35A7DE9F-9011-0940-9D87-ED57CD1234E3}" destId="{2CA49D97-AD9D-7843-A910-0465A5AD1283}" srcOrd="0" destOrd="0" presId="urn:microsoft.com/office/officeart/2008/layout/LinedList"/>
    <dgm:cxn modelId="{C8A737AC-DE5C-2845-B3C9-36E4659DC504}" type="presParOf" srcId="{35A7DE9F-9011-0940-9D87-ED57CD1234E3}" destId="{577B5F78-3558-E243-8C5A-ECE266A4677C}" srcOrd="1" destOrd="0" presId="urn:microsoft.com/office/officeart/2008/layout/LinedList"/>
    <dgm:cxn modelId="{8A013DB1-8B4F-9542-825C-76E00064DCF3}" type="presParOf" srcId="{3D23A1B2-D757-D346-82DA-2B80B7B00451}" destId="{EFF8AD18-AE3A-224C-99AE-A967BB89AE5E}" srcOrd="24" destOrd="0" presId="urn:microsoft.com/office/officeart/2008/layout/LinedList"/>
    <dgm:cxn modelId="{08BC190D-5402-3C44-A215-C5A31ADC5E41}" type="presParOf" srcId="{3D23A1B2-D757-D346-82DA-2B80B7B00451}" destId="{A3BF72BA-63C1-C24B-A7BB-3EBCDDB1E789}" srcOrd="25" destOrd="0" presId="urn:microsoft.com/office/officeart/2008/layout/LinedList"/>
    <dgm:cxn modelId="{9FAA86A3-DFFA-8A45-8C82-3DFDDABC90D8}" type="presParOf" srcId="{A3BF72BA-63C1-C24B-A7BB-3EBCDDB1E789}" destId="{3105EAE8-1E6A-8F40-BA6A-7F84735CE95C}" srcOrd="0" destOrd="0" presId="urn:microsoft.com/office/officeart/2008/layout/LinedList"/>
    <dgm:cxn modelId="{32D1D1F7-B051-4842-B2F5-7B448C43310E}" type="presParOf" srcId="{A3BF72BA-63C1-C24B-A7BB-3EBCDDB1E789}" destId="{0C995243-8DDC-EC4B-B240-76C781D0818F}" srcOrd="1" destOrd="0" presId="urn:microsoft.com/office/officeart/2008/layout/LinedList"/>
    <dgm:cxn modelId="{E415C755-1CAF-5040-8C6C-69FA681935BB}" type="presParOf" srcId="{3D23A1B2-D757-D346-82DA-2B80B7B00451}" destId="{6B28BC56-5689-0441-A7F8-54E3B16AEEC2}" srcOrd="26" destOrd="0" presId="urn:microsoft.com/office/officeart/2008/layout/LinedList"/>
    <dgm:cxn modelId="{FE9E838C-C289-9D4E-98B4-F3E2F74780C1}" type="presParOf" srcId="{3D23A1B2-D757-D346-82DA-2B80B7B00451}" destId="{0BD18137-00A9-A142-ADB2-90E5660212D5}" srcOrd="27" destOrd="0" presId="urn:microsoft.com/office/officeart/2008/layout/LinedList"/>
    <dgm:cxn modelId="{5CCFB5F8-E329-CF41-BC52-0635349911D7}" type="presParOf" srcId="{0BD18137-00A9-A142-ADB2-90E5660212D5}" destId="{EAD5A675-26BE-764B-9421-6E542056C309}" srcOrd="0" destOrd="0" presId="urn:microsoft.com/office/officeart/2008/layout/LinedList"/>
    <dgm:cxn modelId="{416825C1-76B6-F74F-830E-05BAE870E5C8}" type="presParOf" srcId="{0BD18137-00A9-A142-ADB2-90E5660212D5}" destId="{ED57799B-57D3-164B-A9CD-C5E2441F8784}" srcOrd="1" destOrd="0" presId="urn:microsoft.com/office/officeart/2008/layout/LinedList"/>
    <dgm:cxn modelId="{C43B33E8-8AC7-CC44-B87C-5F3496627374}" type="presParOf" srcId="{3D23A1B2-D757-D346-82DA-2B80B7B00451}" destId="{CB713F2C-9889-F245-A096-323B88105B1C}" srcOrd="28" destOrd="0" presId="urn:microsoft.com/office/officeart/2008/layout/LinedList"/>
    <dgm:cxn modelId="{8B5863C9-A864-4741-A39E-12132CD4F774}" type="presParOf" srcId="{3D23A1B2-D757-D346-82DA-2B80B7B00451}" destId="{893E9F23-0666-DF46-AC06-547CA8B10D17}" srcOrd="29" destOrd="0" presId="urn:microsoft.com/office/officeart/2008/layout/LinedList"/>
    <dgm:cxn modelId="{D082783B-1A2F-F34F-88A8-617509E93D80}" type="presParOf" srcId="{893E9F23-0666-DF46-AC06-547CA8B10D17}" destId="{3D82BEFE-48E0-C840-9F8F-91A9549E90D0}" srcOrd="0" destOrd="0" presId="urn:microsoft.com/office/officeart/2008/layout/LinedList"/>
    <dgm:cxn modelId="{28B7E9E7-0A98-FE40-B6F0-DE4B326093E4}" type="presParOf" srcId="{893E9F23-0666-DF46-AC06-547CA8B10D17}" destId="{5CF51418-DEEC-F04A-ADAA-6B1B152D88B5}" srcOrd="1" destOrd="0" presId="urn:microsoft.com/office/officeart/2008/layout/LinedList"/>
    <dgm:cxn modelId="{4D2D8CBB-5A6A-FF43-9529-575613627053}" type="presParOf" srcId="{3D23A1B2-D757-D346-82DA-2B80B7B00451}" destId="{C90C610E-1EB0-2240-B728-B0269E11D7A9}" srcOrd="30" destOrd="0" presId="urn:microsoft.com/office/officeart/2008/layout/LinedList"/>
    <dgm:cxn modelId="{E7F2F847-78C7-1544-B0C2-B5D9E02F35DE}" type="presParOf" srcId="{3D23A1B2-D757-D346-82DA-2B80B7B00451}" destId="{1C7871E0-9681-2046-B741-5A3795561B87}" srcOrd="31" destOrd="0" presId="urn:microsoft.com/office/officeart/2008/layout/LinedList"/>
    <dgm:cxn modelId="{D21910B9-E5B9-C848-B60B-9888FC016053}" type="presParOf" srcId="{1C7871E0-9681-2046-B741-5A3795561B87}" destId="{AD61B7FC-477F-AB44-875C-1C105263DC55}" srcOrd="0" destOrd="0" presId="urn:microsoft.com/office/officeart/2008/layout/LinedList"/>
    <dgm:cxn modelId="{739F3413-B0F2-BA4C-8DC6-D66192F4004C}" type="presParOf" srcId="{1C7871E0-9681-2046-B741-5A3795561B87}" destId="{1A1D2FE7-B41B-EA4A-8ED8-5F5628D3199F}" srcOrd="1" destOrd="0" presId="urn:microsoft.com/office/officeart/2008/layout/LinedList"/>
    <dgm:cxn modelId="{F6111AA6-2567-BF4C-BD86-530CF338B989}" type="presParOf" srcId="{3D23A1B2-D757-D346-82DA-2B80B7B00451}" destId="{BE77A5B4-D4D1-1048-9D53-840252E245AE}" srcOrd="32" destOrd="0" presId="urn:microsoft.com/office/officeart/2008/layout/LinedList"/>
    <dgm:cxn modelId="{960BAAA7-8C1C-E84A-BCEE-58853512BA9F}" type="presParOf" srcId="{3D23A1B2-D757-D346-82DA-2B80B7B00451}" destId="{B1645F7D-12A2-A743-AB6E-1EB340126B3C}" srcOrd="33" destOrd="0" presId="urn:microsoft.com/office/officeart/2008/layout/LinedList"/>
    <dgm:cxn modelId="{268BF374-3648-F24B-805C-DECCCDFFCD9F}" type="presParOf" srcId="{B1645F7D-12A2-A743-AB6E-1EB340126B3C}" destId="{0F539906-8691-6D4B-B907-F1C0B4AAC324}" srcOrd="0" destOrd="0" presId="urn:microsoft.com/office/officeart/2008/layout/LinedList"/>
    <dgm:cxn modelId="{B9B3CBDE-BD1B-534B-860D-CED6CDC8FEB1}" type="presParOf" srcId="{B1645F7D-12A2-A743-AB6E-1EB340126B3C}" destId="{988004E2-CA85-2F4A-96F9-BDF066211E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FA305-8FC5-4033-B242-67C147E49E5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F3BD2-2960-C64F-BBCA-9C41BB3BB3F1}">
      <dgm:prSet/>
      <dgm:spPr/>
      <dgm:t>
        <a:bodyPr/>
        <a:lstStyle/>
        <a:p>
          <a:r>
            <a:rPr lang="en-US" dirty="0"/>
            <a:t>Inventory and Control of Enterprise Assets</a:t>
          </a:r>
        </a:p>
      </dgm:t>
    </dgm:pt>
    <dgm:pt modelId="{6356553C-5EE0-DA40-AEE5-231646AA4DE9}" type="parTrans" cxnId="{CE1AD657-588C-BF40-B436-91C2757088C1}">
      <dgm:prSet/>
      <dgm:spPr/>
      <dgm:t>
        <a:bodyPr/>
        <a:lstStyle/>
        <a:p>
          <a:endParaRPr lang="en-US"/>
        </a:p>
      </dgm:t>
    </dgm:pt>
    <dgm:pt modelId="{E6E71AA5-48C7-CE43-B7AB-CBC9E379F858}" type="sibTrans" cxnId="{CE1AD657-588C-BF40-B436-91C2757088C1}">
      <dgm:prSet/>
      <dgm:spPr/>
      <dgm:t>
        <a:bodyPr/>
        <a:lstStyle/>
        <a:p>
          <a:endParaRPr lang="en-US"/>
        </a:p>
      </dgm:t>
    </dgm:pt>
    <dgm:pt modelId="{079C5F42-FEF0-0740-82B0-93EEEA2B9D87}">
      <dgm:prSet/>
      <dgm:spPr/>
      <dgm:t>
        <a:bodyPr/>
        <a:lstStyle/>
        <a:p>
          <a:r>
            <a:rPr lang="en-US" dirty="0"/>
            <a:t>Inventory and Control of Software Assets</a:t>
          </a:r>
        </a:p>
      </dgm:t>
    </dgm:pt>
    <dgm:pt modelId="{123C7401-3A0A-034F-85EC-57A66280196D}" type="parTrans" cxnId="{DAB100FD-C8F6-8041-BA83-48998457DF98}">
      <dgm:prSet/>
      <dgm:spPr/>
    </dgm:pt>
    <dgm:pt modelId="{5128DC3B-78B0-DD4F-A039-FEE666E591D9}" type="sibTrans" cxnId="{DAB100FD-C8F6-8041-BA83-48998457DF98}">
      <dgm:prSet/>
      <dgm:spPr/>
    </dgm:pt>
    <dgm:pt modelId="{12BE52F8-588A-2742-B56E-D68437EACE00}">
      <dgm:prSet/>
      <dgm:spPr/>
      <dgm:t>
        <a:bodyPr/>
        <a:lstStyle/>
        <a:p>
          <a:r>
            <a:rPr lang="en-US" dirty="0"/>
            <a:t>Data Protection</a:t>
          </a:r>
        </a:p>
      </dgm:t>
    </dgm:pt>
    <dgm:pt modelId="{6B3F1C8E-2BA8-B64F-BBDB-7F697B68F649}" type="parTrans" cxnId="{07C838FA-57BF-2D44-ADE9-183163535CCA}">
      <dgm:prSet/>
      <dgm:spPr/>
    </dgm:pt>
    <dgm:pt modelId="{EC3DF915-9864-2144-A758-068D25311F8A}" type="sibTrans" cxnId="{07C838FA-57BF-2D44-ADE9-183163535CCA}">
      <dgm:prSet/>
      <dgm:spPr/>
    </dgm:pt>
    <dgm:pt modelId="{663FB554-384C-8E45-8C43-20F1C583602C}">
      <dgm:prSet/>
      <dgm:spPr/>
      <dgm:t>
        <a:bodyPr/>
        <a:lstStyle/>
        <a:p>
          <a:r>
            <a:rPr lang="en-US" dirty="0"/>
            <a:t>Security Configuration of Enterprise Assets and Software</a:t>
          </a:r>
        </a:p>
      </dgm:t>
    </dgm:pt>
    <dgm:pt modelId="{947637EB-64C4-F248-85A8-775B3BEC4A51}" type="parTrans" cxnId="{60562E80-C66E-6141-BDEC-7CCDC95CC2BB}">
      <dgm:prSet/>
      <dgm:spPr/>
    </dgm:pt>
    <dgm:pt modelId="{AB9B3CF0-37D2-3143-82C7-58904729F495}" type="sibTrans" cxnId="{60562E80-C66E-6141-BDEC-7CCDC95CC2BB}">
      <dgm:prSet/>
      <dgm:spPr/>
    </dgm:pt>
    <dgm:pt modelId="{F30502CF-D417-1B44-8A61-B6201466BB8D}">
      <dgm:prSet/>
      <dgm:spPr/>
      <dgm:t>
        <a:bodyPr/>
        <a:lstStyle/>
        <a:p>
          <a:r>
            <a:rPr lang="en-US" dirty="0"/>
            <a:t>Account Management</a:t>
          </a:r>
        </a:p>
      </dgm:t>
    </dgm:pt>
    <dgm:pt modelId="{B504750C-3F0F-9847-8F84-0977C70797A2}" type="parTrans" cxnId="{B4B1542A-FE95-BC4F-9AE9-7AE6BB8909B7}">
      <dgm:prSet/>
      <dgm:spPr/>
    </dgm:pt>
    <dgm:pt modelId="{9D0E3B94-E0C7-1542-9FD2-18332D30A118}" type="sibTrans" cxnId="{B4B1542A-FE95-BC4F-9AE9-7AE6BB8909B7}">
      <dgm:prSet/>
      <dgm:spPr/>
    </dgm:pt>
    <dgm:pt modelId="{CF5134EE-4E12-204D-A162-A1463AB83592}">
      <dgm:prSet/>
      <dgm:spPr/>
      <dgm:t>
        <a:bodyPr/>
        <a:lstStyle/>
        <a:p>
          <a:r>
            <a:rPr lang="en-US" dirty="0"/>
            <a:t>Access Control Management</a:t>
          </a:r>
        </a:p>
      </dgm:t>
    </dgm:pt>
    <dgm:pt modelId="{EFA988AB-6758-0745-91A8-A50EA0A41F5B}" type="parTrans" cxnId="{A37C8AA6-AD8C-B648-9F1A-E2948A8CB3EB}">
      <dgm:prSet/>
      <dgm:spPr/>
    </dgm:pt>
    <dgm:pt modelId="{F0494272-2EBD-4F43-93CD-7B3536664276}" type="sibTrans" cxnId="{A37C8AA6-AD8C-B648-9F1A-E2948A8CB3EB}">
      <dgm:prSet/>
      <dgm:spPr/>
    </dgm:pt>
    <dgm:pt modelId="{32A27FB9-DF32-7349-8951-320AC4CE927E}">
      <dgm:prSet/>
      <dgm:spPr/>
      <dgm:t>
        <a:bodyPr/>
        <a:lstStyle/>
        <a:p>
          <a:r>
            <a:rPr lang="en-US" dirty="0"/>
            <a:t>Continuous Vulnerability Management</a:t>
          </a:r>
        </a:p>
      </dgm:t>
    </dgm:pt>
    <dgm:pt modelId="{77EE6F7E-192B-F649-BDAE-03E3E590C44E}" type="parTrans" cxnId="{0402B894-9D26-644E-B1AA-6DF65913D0BB}">
      <dgm:prSet/>
      <dgm:spPr/>
    </dgm:pt>
    <dgm:pt modelId="{CBB1D305-FA86-3948-AA02-7CB23B537B1A}" type="sibTrans" cxnId="{0402B894-9D26-644E-B1AA-6DF65913D0BB}">
      <dgm:prSet/>
      <dgm:spPr/>
    </dgm:pt>
    <dgm:pt modelId="{F3F0A15F-6356-3C4B-A4E4-37CBBF24617E}">
      <dgm:prSet/>
      <dgm:spPr/>
      <dgm:t>
        <a:bodyPr/>
        <a:lstStyle/>
        <a:p>
          <a:r>
            <a:rPr lang="en-US" dirty="0"/>
            <a:t>Audit Log Management</a:t>
          </a:r>
        </a:p>
      </dgm:t>
    </dgm:pt>
    <dgm:pt modelId="{F3DB84D0-33CB-D548-BE34-2CCFE38F29DB}" type="parTrans" cxnId="{FB32D516-FAB5-8A4E-86BD-4E8297ECC851}">
      <dgm:prSet/>
      <dgm:spPr/>
    </dgm:pt>
    <dgm:pt modelId="{73DA805D-CDAA-6C4F-A076-C67C6791A40E}" type="sibTrans" cxnId="{FB32D516-FAB5-8A4E-86BD-4E8297ECC851}">
      <dgm:prSet/>
      <dgm:spPr/>
    </dgm:pt>
    <dgm:pt modelId="{A92AF282-2F44-F94B-B963-09E6C75E2251}">
      <dgm:prSet/>
      <dgm:spPr/>
      <dgm:t>
        <a:bodyPr/>
        <a:lstStyle/>
        <a:p>
          <a:r>
            <a:rPr lang="en-US" dirty="0"/>
            <a:t>Email and Web Browser Protections</a:t>
          </a:r>
        </a:p>
      </dgm:t>
    </dgm:pt>
    <dgm:pt modelId="{C4B62CC0-0536-A740-AB1E-52E5B198CE58}" type="parTrans" cxnId="{C86A4090-FF2B-F247-BF7C-A2B9D1C96D79}">
      <dgm:prSet/>
      <dgm:spPr/>
    </dgm:pt>
    <dgm:pt modelId="{82BDAD52-19F4-9343-B2BD-21A030FF802D}" type="sibTrans" cxnId="{C86A4090-FF2B-F247-BF7C-A2B9D1C96D79}">
      <dgm:prSet/>
      <dgm:spPr/>
    </dgm:pt>
    <dgm:pt modelId="{1061AED9-FB2B-264D-80BA-8EB141BC3889}">
      <dgm:prSet/>
      <dgm:spPr/>
      <dgm:t>
        <a:bodyPr/>
        <a:lstStyle/>
        <a:p>
          <a:r>
            <a:rPr lang="en-US" dirty="0"/>
            <a:t>Malware Defenses</a:t>
          </a:r>
        </a:p>
      </dgm:t>
    </dgm:pt>
    <dgm:pt modelId="{BB4FFBBC-508A-2F4F-A44B-A7F3E1ACAC86}" type="parTrans" cxnId="{36FED8CE-B039-7846-8CFA-454D8DDCDCC0}">
      <dgm:prSet/>
      <dgm:spPr/>
    </dgm:pt>
    <dgm:pt modelId="{341A8B11-0BE2-A642-A93C-1B28CE238E5D}" type="sibTrans" cxnId="{36FED8CE-B039-7846-8CFA-454D8DDCDCC0}">
      <dgm:prSet/>
      <dgm:spPr/>
    </dgm:pt>
    <dgm:pt modelId="{0BD730EA-9074-404E-B478-53F0A2CE4414}">
      <dgm:prSet/>
      <dgm:spPr/>
      <dgm:t>
        <a:bodyPr/>
        <a:lstStyle/>
        <a:p>
          <a:r>
            <a:rPr lang="en-US" dirty="0"/>
            <a:t>Data Recovery</a:t>
          </a:r>
        </a:p>
      </dgm:t>
    </dgm:pt>
    <dgm:pt modelId="{10C9EE2E-EAC6-0549-84CA-883867E03B7B}" type="parTrans" cxnId="{581423A8-FB2B-8D40-A4A7-530EA55B8317}">
      <dgm:prSet/>
      <dgm:spPr/>
    </dgm:pt>
    <dgm:pt modelId="{225FF920-42A4-4F47-9076-5E19D8A9088E}" type="sibTrans" cxnId="{581423A8-FB2B-8D40-A4A7-530EA55B8317}">
      <dgm:prSet/>
      <dgm:spPr/>
    </dgm:pt>
    <dgm:pt modelId="{5A55B0EB-9D27-B74D-A552-345780B7BE17}">
      <dgm:prSet/>
      <dgm:spPr/>
      <dgm:t>
        <a:bodyPr/>
        <a:lstStyle/>
        <a:p>
          <a:r>
            <a:rPr lang="en-US" dirty="0"/>
            <a:t>Network Infrastructure Management</a:t>
          </a:r>
        </a:p>
      </dgm:t>
    </dgm:pt>
    <dgm:pt modelId="{D3340CB6-8290-8D4A-9DF6-5B9E6868B401}" type="parTrans" cxnId="{A2D34000-9B64-FF4D-A1BB-16CAF6CDD8B0}">
      <dgm:prSet/>
      <dgm:spPr/>
    </dgm:pt>
    <dgm:pt modelId="{C837EF85-B464-D343-9AA6-6C352591C0D8}" type="sibTrans" cxnId="{A2D34000-9B64-FF4D-A1BB-16CAF6CDD8B0}">
      <dgm:prSet/>
      <dgm:spPr/>
    </dgm:pt>
    <dgm:pt modelId="{AA567691-E403-6443-9205-D9F0007D2073}">
      <dgm:prSet/>
      <dgm:spPr/>
      <dgm:t>
        <a:bodyPr/>
        <a:lstStyle/>
        <a:p>
          <a:r>
            <a:rPr lang="en-US" dirty="0"/>
            <a:t>Network Monitoring and Defense</a:t>
          </a:r>
        </a:p>
      </dgm:t>
    </dgm:pt>
    <dgm:pt modelId="{588AB7DC-136A-284E-A1B2-544E294EC5A9}" type="parTrans" cxnId="{41F7A489-0C81-6741-A58C-0229ECAE790E}">
      <dgm:prSet/>
      <dgm:spPr/>
    </dgm:pt>
    <dgm:pt modelId="{0A9F1A5C-4566-4C40-8DFE-CF40EEBBB55F}" type="sibTrans" cxnId="{41F7A489-0C81-6741-A58C-0229ECAE790E}">
      <dgm:prSet/>
      <dgm:spPr/>
    </dgm:pt>
    <dgm:pt modelId="{A8F8E792-EA43-4842-886A-A9BD3D819ABC}">
      <dgm:prSet/>
      <dgm:spPr/>
      <dgm:t>
        <a:bodyPr/>
        <a:lstStyle/>
        <a:p>
          <a:r>
            <a:rPr lang="en-US" dirty="0"/>
            <a:t>Security Awareness and Skills Training</a:t>
          </a:r>
        </a:p>
      </dgm:t>
    </dgm:pt>
    <dgm:pt modelId="{463CC1F0-ADBF-A24E-9221-207FB6E948F1}" type="parTrans" cxnId="{61C442E9-7422-444D-9C1F-7A310AB1A1E0}">
      <dgm:prSet/>
      <dgm:spPr/>
    </dgm:pt>
    <dgm:pt modelId="{43CB51DC-87A0-C84D-8845-F8D047FD51A6}" type="sibTrans" cxnId="{61C442E9-7422-444D-9C1F-7A310AB1A1E0}">
      <dgm:prSet/>
      <dgm:spPr/>
    </dgm:pt>
    <dgm:pt modelId="{5BD04791-3312-6847-9637-E69E461AAD85}">
      <dgm:prSet/>
      <dgm:spPr/>
      <dgm:t>
        <a:bodyPr/>
        <a:lstStyle/>
        <a:p>
          <a:r>
            <a:rPr lang="en-US" dirty="0"/>
            <a:t>Service Provider Management</a:t>
          </a:r>
        </a:p>
      </dgm:t>
    </dgm:pt>
    <dgm:pt modelId="{DF49C809-CD11-BB45-9611-A0C8D1515331}" type="parTrans" cxnId="{FF7CBC09-44E0-7040-AA19-96509268A344}">
      <dgm:prSet/>
      <dgm:spPr/>
    </dgm:pt>
    <dgm:pt modelId="{BE4F207D-B0F6-1B41-B450-7520B5E74722}" type="sibTrans" cxnId="{FF7CBC09-44E0-7040-AA19-96509268A344}">
      <dgm:prSet/>
      <dgm:spPr/>
    </dgm:pt>
    <dgm:pt modelId="{8434173C-213F-614E-A736-0AEB05227FD6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BA50D45A-7AC2-8441-8548-0C71A6ECE282}" type="parTrans" cxnId="{8F2143D6-F503-8644-81B2-FF20CD2B367A}">
      <dgm:prSet/>
      <dgm:spPr/>
    </dgm:pt>
    <dgm:pt modelId="{0071B683-A579-294E-B685-7937CA094FB8}" type="sibTrans" cxnId="{8F2143D6-F503-8644-81B2-FF20CD2B367A}">
      <dgm:prSet/>
      <dgm:spPr/>
    </dgm:pt>
    <dgm:pt modelId="{3D23A1B2-D757-D346-82DA-2B80B7B00451}" type="pres">
      <dgm:prSet presAssocID="{480FA305-8FC5-4033-B242-67C147E49E56}" presName="vert0" presStyleCnt="0">
        <dgm:presLayoutVars>
          <dgm:dir/>
          <dgm:animOne val="branch"/>
          <dgm:animLvl val="lvl"/>
        </dgm:presLayoutVars>
      </dgm:prSet>
      <dgm:spPr/>
    </dgm:pt>
    <dgm:pt modelId="{DDF3742C-ED16-BD4D-9D64-AA044CEB62B2}" type="pres">
      <dgm:prSet presAssocID="{BD0F3BD2-2960-C64F-BBCA-9C41BB3BB3F1}" presName="thickLine" presStyleLbl="alignNode1" presStyleIdx="0" presStyleCnt="16"/>
      <dgm:spPr/>
    </dgm:pt>
    <dgm:pt modelId="{9BB17AA2-8640-6E4C-9CCB-D5B3E07B7E4E}" type="pres">
      <dgm:prSet presAssocID="{BD0F3BD2-2960-C64F-BBCA-9C41BB3BB3F1}" presName="horz1" presStyleCnt="0"/>
      <dgm:spPr/>
    </dgm:pt>
    <dgm:pt modelId="{86C30461-9217-1846-AD4D-F72D9704B108}" type="pres">
      <dgm:prSet presAssocID="{BD0F3BD2-2960-C64F-BBCA-9C41BB3BB3F1}" presName="tx1" presStyleLbl="revTx" presStyleIdx="0" presStyleCnt="16"/>
      <dgm:spPr/>
    </dgm:pt>
    <dgm:pt modelId="{A76D7769-5078-3841-9F28-03C289959A45}" type="pres">
      <dgm:prSet presAssocID="{BD0F3BD2-2960-C64F-BBCA-9C41BB3BB3F1}" presName="vert1" presStyleCnt="0"/>
      <dgm:spPr/>
    </dgm:pt>
    <dgm:pt modelId="{B26F80E7-070E-FC4F-9C1D-E276EC51B8C2}" type="pres">
      <dgm:prSet presAssocID="{079C5F42-FEF0-0740-82B0-93EEEA2B9D87}" presName="thickLine" presStyleLbl="alignNode1" presStyleIdx="1" presStyleCnt="16"/>
      <dgm:spPr/>
    </dgm:pt>
    <dgm:pt modelId="{7A8D444B-AD2A-AB45-830E-EA257DE31DCF}" type="pres">
      <dgm:prSet presAssocID="{079C5F42-FEF0-0740-82B0-93EEEA2B9D87}" presName="horz1" presStyleCnt="0"/>
      <dgm:spPr/>
    </dgm:pt>
    <dgm:pt modelId="{4DF8A796-A0B6-794E-9534-57C9F74B6FA7}" type="pres">
      <dgm:prSet presAssocID="{079C5F42-FEF0-0740-82B0-93EEEA2B9D87}" presName="tx1" presStyleLbl="revTx" presStyleIdx="1" presStyleCnt="16"/>
      <dgm:spPr/>
    </dgm:pt>
    <dgm:pt modelId="{643E2B8A-EEFE-5F4E-A658-357CD54DB245}" type="pres">
      <dgm:prSet presAssocID="{079C5F42-FEF0-0740-82B0-93EEEA2B9D87}" presName="vert1" presStyleCnt="0"/>
      <dgm:spPr/>
    </dgm:pt>
    <dgm:pt modelId="{0B49C8BF-D016-5245-8A95-17C01EDE7F50}" type="pres">
      <dgm:prSet presAssocID="{12BE52F8-588A-2742-B56E-D68437EACE00}" presName="thickLine" presStyleLbl="alignNode1" presStyleIdx="2" presStyleCnt="16"/>
      <dgm:spPr/>
    </dgm:pt>
    <dgm:pt modelId="{5D3178F5-C0B1-D246-93A1-CBD401AB4E61}" type="pres">
      <dgm:prSet presAssocID="{12BE52F8-588A-2742-B56E-D68437EACE00}" presName="horz1" presStyleCnt="0"/>
      <dgm:spPr/>
    </dgm:pt>
    <dgm:pt modelId="{FF2F4E03-CA79-CD47-A538-14284EE214D6}" type="pres">
      <dgm:prSet presAssocID="{12BE52F8-588A-2742-B56E-D68437EACE00}" presName="tx1" presStyleLbl="revTx" presStyleIdx="2" presStyleCnt="16"/>
      <dgm:spPr/>
    </dgm:pt>
    <dgm:pt modelId="{C47A50F8-3D58-2342-AFA4-CE6769733B2B}" type="pres">
      <dgm:prSet presAssocID="{12BE52F8-588A-2742-B56E-D68437EACE00}" presName="vert1" presStyleCnt="0"/>
      <dgm:spPr/>
    </dgm:pt>
    <dgm:pt modelId="{AD6F62BA-E484-0D4B-90E8-4024C0B6D7C2}" type="pres">
      <dgm:prSet presAssocID="{663FB554-384C-8E45-8C43-20F1C583602C}" presName="thickLine" presStyleLbl="alignNode1" presStyleIdx="3" presStyleCnt="16"/>
      <dgm:spPr/>
    </dgm:pt>
    <dgm:pt modelId="{B8966D07-739F-8B4D-8B47-1F2EA9D017E3}" type="pres">
      <dgm:prSet presAssocID="{663FB554-384C-8E45-8C43-20F1C583602C}" presName="horz1" presStyleCnt="0"/>
      <dgm:spPr/>
    </dgm:pt>
    <dgm:pt modelId="{081A0854-A1E6-DA4F-9961-05FB7F7DCCA0}" type="pres">
      <dgm:prSet presAssocID="{663FB554-384C-8E45-8C43-20F1C583602C}" presName="tx1" presStyleLbl="revTx" presStyleIdx="3" presStyleCnt="16"/>
      <dgm:spPr/>
    </dgm:pt>
    <dgm:pt modelId="{BA777159-FBA7-0046-A5CB-AA29C678BB26}" type="pres">
      <dgm:prSet presAssocID="{663FB554-384C-8E45-8C43-20F1C583602C}" presName="vert1" presStyleCnt="0"/>
      <dgm:spPr/>
    </dgm:pt>
    <dgm:pt modelId="{00903486-A2E9-3A44-BE5C-94272A3B6394}" type="pres">
      <dgm:prSet presAssocID="{F30502CF-D417-1B44-8A61-B6201466BB8D}" presName="thickLine" presStyleLbl="alignNode1" presStyleIdx="4" presStyleCnt="16"/>
      <dgm:spPr/>
    </dgm:pt>
    <dgm:pt modelId="{F197FD49-42B9-9C4D-8297-E9951A647067}" type="pres">
      <dgm:prSet presAssocID="{F30502CF-D417-1B44-8A61-B6201466BB8D}" presName="horz1" presStyleCnt="0"/>
      <dgm:spPr/>
    </dgm:pt>
    <dgm:pt modelId="{9F31079F-C4B4-614B-B0D2-F48D1C65032B}" type="pres">
      <dgm:prSet presAssocID="{F30502CF-D417-1B44-8A61-B6201466BB8D}" presName="tx1" presStyleLbl="revTx" presStyleIdx="4" presStyleCnt="16"/>
      <dgm:spPr/>
    </dgm:pt>
    <dgm:pt modelId="{1F1C3E03-D7BE-634D-A84A-98FDC11F6D6B}" type="pres">
      <dgm:prSet presAssocID="{F30502CF-D417-1B44-8A61-B6201466BB8D}" presName="vert1" presStyleCnt="0"/>
      <dgm:spPr/>
    </dgm:pt>
    <dgm:pt modelId="{90E6939A-468F-164E-A192-FE2604E76DFD}" type="pres">
      <dgm:prSet presAssocID="{CF5134EE-4E12-204D-A162-A1463AB83592}" presName="thickLine" presStyleLbl="alignNode1" presStyleIdx="5" presStyleCnt="16"/>
      <dgm:spPr/>
    </dgm:pt>
    <dgm:pt modelId="{351BF3F4-0E3A-0744-ACE6-5C82C070F71C}" type="pres">
      <dgm:prSet presAssocID="{CF5134EE-4E12-204D-A162-A1463AB83592}" presName="horz1" presStyleCnt="0"/>
      <dgm:spPr/>
    </dgm:pt>
    <dgm:pt modelId="{AAEB9F7C-2952-9F43-B2B7-848BEA9316AF}" type="pres">
      <dgm:prSet presAssocID="{CF5134EE-4E12-204D-A162-A1463AB83592}" presName="tx1" presStyleLbl="revTx" presStyleIdx="5" presStyleCnt="16"/>
      <dgm:spPr/>
    </dgm:pt>
    <dgm:pt modelId="{93D6CDCB-3D43-824E-A824-A98CF897CD3D}" type="pres">
      <dgm:prSet presAssocID="{CF5134EE-4E12-204D-A162-A1463AB83592}" presName="vert1" presStyleCnt="0"/>
      <dgm:spPr/>
    </dgm:pt>
    <dgm:pt modelId="{A43B1838-B839-214C-A814-4E3C452CDDEA}" type="pres">
      <dgm:prSet presAssocID="{32A27FB9-DF32-7349-8951-320AC4CE927E}" presName="thickLine" presStyleLbl="alignNode1" presStyleIdx="6" presStyleCnt="16"/>
      <dgm:spPr/>
    </dgm:pt>
    <dgm:pt modelId="{5AE15A76-90AF-414D-865D-FFCB5BFE9A83}" type="pres">
      <dgm:prSet presAssocID="{32A27FB9-DF32-7349-8951-320AC4CE927E}" presName="horz1" presStyleCnt="0"/>
      <dgm:spPr/>
    </dgm:pt>
    <dgm:pt modelId="{955D3924-605D-704B-9E44-38AFB7BFC18C}" type="pres">
      <dgm:prSet presAssocID="{32A27FB9-DF32-7349-8951-320AC4CE927E}" presName="tx1" presStyleLbl="revTx" presStyleIdx="6" presStyleCnt="16"/>
      <dgm:spPr/>
    </dgm:pt>
    <dgm:pt modelId="{FA4631C7-E19B-8B45-9162-1824DD0652A1}" type="pres">
      <dgm:prSet presAssocID="{32A27FB9-DF32-7349-8951-320AC4CE927E}" presName="vert1" presStyleCnt="0"/>
      <dgm:spPr/>
    </dgm:pt>
    <dgm:pt modelId="{2C6FC761-135D-4B4D-9C47-25B34BBE029A}" type="pres">
      <dgm:prSet presAssocID="{F3F0A15F-6356-3C4B-A4E4-37CBBF24617E}" presName="thickLine" presStyleLbl="alignNode1" presStyleIdx="7" presStyleCnt="16"/>
      <dgm:spPr/>
    </dgm:pt>
    <dgm:pt modelId="{4EF3E887-D8BE-BC46-9DB1-D460155D662C}" type="pres">
      <dgm:prSet presAssocID="{F3F0A15F-6356-3C4B-A4E4-37CBBF24617E}" presName="horz1" presStyleCnt="0"/>
      <dgm:spPr/>
    </dgm:pt>
    <dgm:pt modelId="{81B779F4-4374-844D-B9C7-2285299CBDB8}" type="pres">
      <dgm:prSet presAssocID="{F3F0A15F-6356-3C4B-A4E4-37CBBF24617E}" presName="tx1" presStyleLbl="revTx" presStyleIdx="7" presStyleCnt="16"/>
      <dgm:spPr/>
    </dgm:pt>
    <dgm:pt modelId="{6268E74A-30D1-4248-8ADA-5985DDBC60E0}" type="pres">
      <dgm:prSet presAssocID="{F3F0A15F-6356-3C4B-A4E4-37CBBF24617E}" presName="vert1" presStyleCnt="0"/>
      <dgm:spPr/>
    </dgm:pt>
    <dgm:pt modelId="{2E6461CD-D157-DB42-801D-17AAB22E8E5E}" type="pres">
      <dgm:prSet presAssocID="{A92AF282-2F44-F94B-B963-09E6C75E2251}" presName="thickLine" presStyleLbl="alignNode1" presStyleIdx="8" presStyleCnt="16"/>
      <dgm:spPr/>
    </dgm:pt>
    <dgm:pt modelId="{C93F0B68-F34A-E241-95F4-4A17D57820C6}" type="pres">
      <dgm:prSet presAssocID="{A92AF282-2F44-F94B-B963-09E6C75E2251}" presName="horz1" presStyleCnt="0"/>
      <dgm:spPr/>
    </dgm:pt>
    <dgm:pt modelId="{900DECA0-B9CB-E446-9550-1126C2D7E316}" type="pres">
      <dgm:prSet presAssocID="{A92AF282-2F44-F94B-B963-09E6C75E2251}" presName="tx1" presStyleLbl="revTx" presStyleIdx="8" presStyleCnt="16"/>
      <dgm:spPr/>
    </dgm:pt>
    <dgm:pt modelId="{6607BBE4-12C7-A048-94D7-0265C1DCB3A8}" type="pres">
      <dgm:prSet presAssocID="{A92AF282-2F44-F94B-B963-09E6C75E2251}" presName="vert1" presStyleCnt="0"/>
      <dgm:spPr/>
    </dgm:pt>
    <dgm:pt modelId="{6E6F4E74-7D59-9840-B7BE-3667DA0C566F}" type="pres">
      <dgm:prSet presAssocID="{1061AED9-FB2B-264D-80BA-8EB141BC3889}" presName="thickLine" presStyleLbl="alignNode1" presStyleIdx="9" presStyleCnt="16"/>
      <dgm:spPr/>
    </dgm:pt>
    <dgm:pt modelId="{D9C6BCBB-1252-F843-98ED-D41A7019A093}" type="pres">
      <dgm:prSet presAssocID="{1061AED9-FB2B-264D-80BA-8EB141BC3889}" presName="horz1" presStyleCnt="0"/>
      <dgm:spPr/>
    </dgm:pt>
    <dgm:pt modelId="{930E7B7E-91C6-4E4A-AEDB-7C8C450FCD3B}" type="pres">
      <dgm:prSet presAssocID="{1061AED9-FB2B-264D-80BA-8EB141BC3889}" presName="tx1" presStyleLbl="revTx" presStyleIdx="9" presStyleCnt="16"/>
      <dgm:spPr/>
    </dgm:pt>
    <dgm:pt modelId="{B8F8B534-F549-E549-A18A-5BE51EE6248E}" type="pres">
      <dgm:prSet presAssocID="{1061AED9-FB2B-264D-80BA-8EB141BC3889}" presName="vert1" presStyleCnt="0"/>
      <dgm:spPr/>
    </dgm:pt>
    <dgm:pt modelId="{0E3754F6-D3FB-0941-9EE1-16632B2E20AE}" type="pres">
      <dgm:prSet presAssocID="{0BD730EA-9074-404E-B478-53F0A2CE4414}" presName="thickLine" presStyleLbl="alignNode1" presStyleIdx="10" presStyleCnt="16"/>
      <dgm:spPr/>
    </dgm:pt>
    <dgm:pt modelId="{76D839A4-B9E7-D844-9779-3FF558315A70}" type="pres">
      <dgm:prSet presAssocID="{0BD730EA-9074-404E-B478-53F0A2CE4414}" presName="horz1" presStyleCnt="0"/>
      <dgm:spPr/>
    </dgm:pt>
    <dgm:pt modelId="{B51DBEED-DC27-3F4B-B999-D82A6D6EBA4A}" type="pres">
      <dgm:prSet presAssocID="{0BD730EA-9074-404E-B478-53F0A2CE4414}" presName="tx1" presStyleLbl="revTx" presStyleIdx="10" presStyleCnt="16"/>
      <dgm:spPr/>
    </dgm:pt>
    <dgm:pt modelId="{C8B1FD22-E570-B24C-9EDC-BC45A696CA2C}" type="pres">
      <dgm:prSet presAssocID="{0BD730EA-9074-404E-B478-53F0A2CE4414}" presName="vert1" presStyleCnt="0"/>
      <dgm:spPr/>
    </dgm:pt>
    <dgm:pt modelId="{7D5D0314-2B78-9748-A198-BF037EA239F0}" type="pres">
      <dgm:prSet presAssocID="{5A55B0EB-9D27-B74D-A552-345780B7BE17}" presName="thickLine" presStyleLbl="alignNode1" presStyleIdx="11" presStyleCnt="16"/>
      <dgm:spPr/>
    </dgm:pt>
    <dgm:pt modelId="{2E035CE2-7421-5046-A975-FFD63BFC7962}" type="pres">
      <dgm:prSet presAssocID="{5A55B0EB-9D27-B74D-A552-345780B7BE17}" presName="horz1" presStyleCnt="0"/>
      <dgm:spPr/>
    </dgm:pt>
    <dgm:pt modelId="{95AC830A-798C-D84B-B538-26D202AD7484}" type="pres">
      <dgm:prSet presAssocID="{5A55B0EB-9D27-B74D-A552-345780B7BE17}" presName="tx1" presStyleLbl="revTx" presStyleIdx="11" presStyleCnt="16"/>
      <dgm:spPr/>
    </dgm:pt>
    <dgm:pt modelId="{E9F899B6-9E0A-3D46-8F75-C96A02545F9C}" type="pres">
      <dgm:prSet presAssocID="{5A55B0EB-9D27-B74D-A552-345780B7BE17}" presName="vert1" presStyleCnt="0"/>
      <dgm:spPr/>
    </dgm:pt>
    <dgm:pt modelId="{D5606D08-1345-644B-914F-AAE0E68A3719}" type="pres">
      <dgm:prSet presAssocID="{AA567691-E403-6443-9205-D9F0007D2073}" presName="thickLine" presStyleLbl="alignNode1" presStyleIdx="12" presStyleCnt="16"/>
      <dgm:spPr/>
    </dgm:pt>
    <dgm:pt modelId="{4973B9F4-53F6-4640-8E68-6B2D00C44624}" type="pres">
      <dgm:prSet presAssocID="{AA567691-E403-6443-9205-D9F0007D2073}" presName="horz1" presStyleCnt="0"/>
      <dgm:spPr/>
    </dgm:pt>
    <dgm:pt modelId="{D4643C50-2717-A242-97E4-C5AF874E621C}" type="pres">
      <dgm:prSet presAssocID="{AA567691-E403-6443-9205-D9F0007D2073}" presName="tx1" presStyleLbl="revTx" presStyleIdx="12" presStyleCnt="16"/>
      <dgm:spPr/>
    </dgm:pt>
    <dgm:pt modelId="{4C433787-0FCB-D249-9D47-EF6EEA985DB8}" type="pres">
      <dgm:prSet presAssocID="{AA567691-E403-6443-9205-D9F0007D2073}" presName="vert1" presStyleCnt="0"/>
      <dgm:spPr/>
    </dgm:pt>
    <dgm:pt modelId="{9DDDB23E-C035-2A4D-9FC6-2472DE4BA345}" type="pres">
      <dgm:prSet presAssocID="{A8F8E792-EA43-4842-886A-A9BD3D819ABC}" presName="thickLine" presStyleLbl="alignNode1" presStyleIdx="13" presStyleCnt="16"/>
      <dgm:spPr/>
    </dgm:pt>
    <dgm:pt modelId="{F9762413-E5A1-9346-949E-F2E9450884D1}" type="pres">
      <dgm:prSet presAssocID="{A8F8E792-EA43-4842-886A-A9BD3D819ABC}" presName="horz1" presStyleCnt="0"/>
      <dgm:spPr/>
    </dgm:pt>
    <dgm:pt modelId="{A4437212-DC5B-1140-B4D8-916F2AD24EF7}" type="pres">
      <dgm:prSet presAssocID="{A8F8E792-EA43-4842-886A-A9BD3D819ABC}" presName="tx1" presStyleLbl="revTx" presStyleIdx="13" presStyleCnt="16"/>
      <dgm:spPr/>
    </dgm:pt>
    <dgm:pt modelId="{AAB2FC9C-ECE5-7845-BE4E-8FB77C43C951}" type="pres">
      <dgm:prSet presAssocID="{A8F8E792-EA43-4842-886A-A9BD3D819ABC}" presName="vert1" presStyleCnt="0"/>
      <dgm:spPr/>
    </dgm:pt>
    <dgm:pt modelId="{922BFF5B-5071-0346-B2F7-95CE50DE1028}" type="pres">
      <dgm:prSet presAssocID="{5BD04791-3312-6847-9637-E69E461AAD85}" presName="thickLine" presStyleLbl="alignNode1" presStyleIdx="14" presStyleCnt="16"/>
      <dgm:spPr/>
    </dgm:pt>
    <dgm:pt modelId="{69F779B4-DF89-C84A-ACE1-F8AC24A10848}" type="pres">
      <dgm:prSet presAssocID="{5BD04791-3312-6847-9637-E69E461AAD85}" presName="horz1" presStyleCnt="0"/>
      <dgm:spPr/>
    </dgm:pt>
    <dgm:pt modelId="{F9BEF5FC-E761-5142-9525-5422CB4A9CEC}" type="pres">
      <dgm:prSet presAssocID="{5BD04791-3312-6847-9637-E69E461AAD85}" presName="tx1" presStyleLbl="revTx" presStyleIdx="14" presStyleCnt="16"/>
      <dgm:spPr/>
    </dgm:pt>
    <dgm:pt modelId="{00729443-9D69-1D48-B2A3-2547DCC908E2}" type="pres">
      <dgm:prSet presAssocID="{5BD04791-3312-6847-9637-E69E461AAD85}" presName="vert1" presStyleCnt="0"/>
      <dgm:spPr/>
    </dgm:pt>
    <dgm:pt modelId="{90A0E9E3-53C0-4148-971C-3C89B6725457}" type="pres">
      <dgm:prSet presAssocID="{8434173C-213F-614E-A736-0AEB05227FD6}" presName="thickLine" presStyleLbl="alignNode1" presStyleIdx="15" presStyleCnt="16"/>
      <dgm:spPr/>
    </dgm:pt>
    <dgm:pt modelId="{53B53CFF-0863-FB44-9E56-F1DD0FABF7D4}" type="pres">
      <dgm:prSet presAssocID="{8434173C-213F-614E-A736-0AEB05227FD6}" presName="horz1" presStyleCnt="0"/>
      <dgm:spPr/>
    </dgm:pt>
    <dgm:pt modelId="{7FEDC4D4-F232-6948-A877-087B5AFFDEC0}" type="pres">
      <dgm:prSet presAssocID="{8434173C-213F-614E-A736-0AEB05227FD6}" presName="tx1" presStyleLbl="revTx" presStyleIdx="15" presStyleCnt="16"/>
      <dgm:spPr/>
    </dgm:pt>
    <dgm:pt modelId="{EF510301-68EC-8B49-921A-D0119E8EE711}" type="pres">
      <dgm:prSet presAssocID="{8434173C-213F-614E-A736-0AEB05227FD6}" presName="vert1" presStyleCnt="0"/>
      <dgm:spPr/>
    </dgm:pt>
  </dgm:ptLst>
  <dgm:cxnLst>
    <dgm:cxn modelId="{A2D34000-9B64-FF4D-A1BB-16CAF6CDD8B0}" srcId="{480FA305-8FC5-4033-B242-67C147E49E56}" destId="{5A55B0EB-9D27-B74D-A552-345780B7BE17}" srcOrd="11" destOrd="0" parTransId="{D3340CB6-8290-8D4A-9DF6-5B9E6868B401}" sibTransId="{C837EF85-B464-D343-9AA6-6C352591C0D8}"/>
    <dgm:cxn modelId="{FF7CBC09-44E0-7040-AA19-96509268A344}" srcId="{480FA305-8FC5-4033-B242-67C147E49E56}" destId="{5BD04791-3312-6847-9637-E69E461AAD85}" srcOrd="14" destOrd="0" parTransId="{DF49C809-CD11-BB45-9611-A0C8D1515331}" sibTransId="{BE4F207D-B0F6-1B41-B450-7520B5E74722}"/>
    <dgm:cxn modelId="{8226420F-47EE-2545-9632-790BEF530D8B}" type="presOf" srcId="{8434173C-213F-614E-A736-0AEB05227FD6}" destId="{7FEDC4D4-F232-6948-A877-087B5AFFDEC0}" srcOrd="0" destOrd="0" presId="urn:microsoft.com/office/officeart/2008/layout/LinedList"/>
    <dgm:cxn modelId="{FB32D516-FAB5-8A4E-86BD-4E8297ECC851}" srcId="{480FA305-8FC5-4033-B242-67C147E49E56}" destId="{F3F0A15F-6356-3C4B-A4E4-37CBBF24617E}" srcOrd="7" destOrd="0" parTransId="{F3DB84D0-33CB-D548-BE34-2CCFE38F29DB}" sibTransId="{73DA805D-CDAA-6C4F-A076-C67C6791A40E}"/>
    <dgm:cxn modelId="{B4B1542A-FE95-BC4F-9AE9-7AE6BB8909B7}" srcId="{480FA305-8FC5-4033-B242-67C147E49E56}" destId="{F30502CF-D417-1B44-8A61-B6201466BB8D}" srcOrd="4" destOrd="0" parTransId="{B504750C-3F0F-9847-8F84-0977C70797A2}" sibTransId="{9D0E3B94-E0C7-1542-9FD2-18332D30A118}"/>
    <dgm:cxn modelId="{344A902F-60A7-4D46-8EB2-A781E118CE15}" type="presOf" srcId="{1061AED9-FB2B-264D-80BA-8EB141BC3889}" destId="{930E7B7E-91C6-4E4A-AEDB-7C8C450FCD3B}" srcOrd="0" destOrd="0" presId="urn:microsoft.com/office/officeart/2008/layout/LinedList"/>
    <dgm:cxn modelId="{2FFD2132-E946-064B-8A1B-382E89AB7AB5}" type="presOf" srcId="{663FB554-384C-8E45-8C43-20F1C583602C}" destId="{081A0854-A1E6-DA4F-9961-05FB7F7DCCA0}" srcOrd="0" destOrd="0" presId="urn:microsoft.com/office/officeart/2008/layout/LinedList"/>
    <dgm:cxn modelId="{5B8DA144-BC1B-7D48-AAEE-969664167054}" type="presOf" srcId="{CF5134EE-4E12-204D-A162-A1463AB83592}" destId="{AAEB9F7C-2952-9F43-B2B7-848BEA9316AF}" srcOrd="0" destOrd="0" presId="urn:microsoft.com/office/officeart/2008/layout/LinedList"/>
    <dgm:cxn modelId="{5EE3C34F-6679-C74C-A703-62F593632B21}" type="presOf" srcId="{A92AF282-2F44-F94B-B963-09E6C75E2251}" destId="{900DECA0-B9CB-E446-9550-1126C2D7E316}" srcOrd="0" destOrd="0" presId="urn:microsoft.com/office/officeart/2008/layout/LinedList"/>
    <dgm:cxn modelId="{E6BB7656-6EB8-2349-B7CC-E8E524E0913A}" type="presOf" srcId="{F3F0A15F-6356-3C4B-A4E4-37CBBF24617E}" destId="{81B779F4-4374-844D-B9C7-2285299CBDB8}" srcOrd="0" destOrd="0" presId="urn:microsoft.com/office/officeart/2008/layout/LinedList"/>
    <dgm:cxn modelId="{CE1AD657-588C-BF40-B436-91C2757088C1}" srcId="{480FA305-8FC5-4033-B242-67C147E49E56}" destId="{BD0F3BD2-2960-C64F-BBCA-9C41BB3BB3F1}" srcOrd="0" destOrd="0" parTransId="{6356553C-5EE0-DA40-AEE5-231646AA4DE9}" sibTransId="{E6E71AA5-48C7-CE43-B7AB-CBC9E379F858}"/>
    <dgm:cxn modelId="{4CCD1967-6314-ED4A-B830-09113580DA7C}" type="presOf" srcId="{F30502CF-D417-1B44-8A61-B6201466BB8D}" destId="{9F31079F-C4B4-614B-B0D2-F48D1C65032B}" srcOrd="0" destOrd="0" presId="urn:microsoft.com/office/officeart/2008/layout/LinedList"/>
    <dgm:cxn modelId="{7DB26873-D7A3-754C-A9FE-D5A4F1FA86B6}" type="presOf" srcId="{32A27FB9-DF32-7349-8951-320AC4CE927E}" destId="{955D3924-605D-704B-9E44-38AFB7BFC18C}" srcOrd="0" destOrd="0" presId="urn:microsoft.com/office/officeart/2008/layout/LinedList"/>
    <dgm:cxn modelId="{08EB727C-4E9E-4744-9B10-4F252AA0E0DE}" type="presOf" srcId="{A8F8E792-EA43-4842-886A-A9BD3D819ABC}" destId="{A4437212-DC5B-1140-B4D8-916F2AD24EF7}" srcOrd="0" destOrd="0" presId="urn:microsoft.com/office/officeart/2008/layout/LinedList"/>
    <dgm:cxn modelId="{60562E80-C66E-6141-BDEC-7CCDC95CC2BB}" srcId="{480FA305-8FC5-4033-B242-67C147E49E56}" destId="{663FB554-384C-8E45-8C43-20F1C583602C}" srcOrd="3" destOrd="0" parTransId="{947637EB-64C4-F248-85A8-775B3BEC4A51}" sibTransId="{AB9B3CF0-37D2-3143-82C7-58904729F495}"/>
    <dgm:cxn modelId="{41F7A489-0C81-6741-A58C-0229ECAE790E}" srcId="{480FA305-8FC5-4033-B242-67C147E49E56}" destId="{AA567691-E403-6443-9205-D9F0007D2073}" srcOrd="12" destOrd="0" parTransId="{588AB7DC-136A-284E-A1B2-544E294EC5A9}" sibTransId="{0A9F1A5C-4566-4C40-8DFE-CF40EEBBB55F}"/>
    <dgm:cxn modelId="{1A321C8B-4056-C143-9975-B4B93357CA8C}" type="presOf" srcId="{5A55B0EB-9D27-B74D-A552-345780B7BE17}" destId="{95AC830A-798C-D84B-B538-26D202AD7484}" srcOrd="0" destOrd="0" presId="urn:microsoft.com/office/officeart/2008/layout/LinedList"/>
    <dgm:cxn modelId="{C86A4090-FF2B-F247-BF7C-A2B9D1C96D79}" srcId="{480FA305-8FC5-4033-B242-67C147E49E56}" destId="{A92AF282-2F44-F94B-B963-09E6C75E2251}" srcOrd="8" destOrd="0" parTransId="{C4B62CC0-0536-A740-AB1E-52E5B198CE58}" sibTransId="{82BDAD52-19F4-9343-B2BD-21A030FF802D}"/>
    <dgm:cxn modelId="{0402B894-9D26-644E-B1AA-6DF65913D0BB}" srcId="{480FA305-8FC5-4033-B242-67C147E49E56}" destId="{32A27FB9-DF32-7349-8951-320AC4CE927E}" srcOrd="6" destOrd="0" parTransId="{77EE6F7E-192B-F649-BDAE-03E3E590C44E}" sibTransId="{CBB1D305-FA86-3948-AA02-7CB23B537B1A}"/>
    <dgm:cxn modelId="{A37C8AA6-AD8C-B648-9F1A-E2948A8CB3EB}" srcId="{480FA305-8FC5-4033-B242-67C147E49E56}" destId="{CF5134EE-4E12-204D-A162-A1463AB83592}" srcOrd="5" destOrd="0" parTransId="{EFA988AB-6758-0745-91A8-A50EA0A41F5B}" sibTransId="{F0494272-2EBD-4F43-93CD-7B3536664276}"/>
    <dgm:cxn modelId="{581423A8-FB2B-8D40-A4A7-530EA55B8317}" srcId="{480FA305-8FC5-4033-B242-67C147E49E56}" destId="{0BD730EA-9074-404E-B478-53F0A2CE4414}" srcOrd="10" destOrd="0" parTransId="{10C9EE2E-EAC6-0549-84CA-883867E03B7B}" sibTransId="{225FF920-42A4-4F47-9076-5E19D8A9088E}"/>
    <dgm:cxn modelId="{9EEA39B5-2487-8D45-8AB0-820E2F8CD43A}" type="presOf" srcId="{12BE52F8-588A-2742-B56E-D68437EACE00}" destId="{FF2F4E03-CA79-CD47-A538-14284EE214D6}" srcOrd="0" destOrd="0" presId="urn:microsoft.com/office/officeart/2008/layout/LinedList"/>
    <dgm:cxn modelId="{1DD745C8-CDC3-9843-BAA8-5F74EAE763FD}" type="presOf" srcId="{0BD730EA-9074-404E-B478-53F0A2CE4414}" destId="{B51DBEED-DC27-3F4B-B999-D82A6D6EBA4A}" srcOrd="0" destOrd="0" presId="urn:microsoft.com/office/officeart/2008/layout/LinedList"/>
    <dgm:cxn modelId="{36FED8CE-B039-7846-8CFA-454D8DDCDCC0}" srcId="{480FA305-8FC5-4033-B242-67C147E49E56}" destId="{1061AED9-FB2B-264D-80BA-8EB141BC3889}" srcOrd="9" destOrd="0" parTransId="{BB4FFBBC-508A-2F4F-A44B-A7F3E1ACAC86}" sibTransId="{341A8B11-0BE2-A642-A93C-1B28CE238E5D}"/>
    <dgm:cxn modelId="{8F2143D6-F503-8644-81B2-FF20CD2B367A}" srcId="{480FA305-8FC5-4033-B242-67C147E49E56}" destId="{8434173C-213F-614E-A736-0AEB05227FD6}" srcOrd="15" destOrd="0" parTransId="{BA50D45A-7AC2-8441-8548-0C71A6ECE282}" sibTransId="{0071B683-A579-294E-B685-7937CA094FB8}"/>
    <dgm:cxn modelId="{9996FEDD-6D11-CD41-B8F1-79CBB81F2F80}" type="presOf" srcId="{AA567691-E403-6443-9205-D9F0007D2073}" destId="{D4643C50-2717-A242-97E4-C5AF874E621C}" srcOrd="0" destOrd="0" presId="urn:microsoft.com/office/officeart/2008/layout/LinedList"/>
    <dgm:cxn modelId="{B2E170E1-95E2-E543-BC02-7E3368D34C1D}" type="presOf" srcId="{079C5F42-FEF0-0740-82B0-93EEEA2B9D87}" destId="{4DF8A796-A0B6-794E-9534-57C9F74B6FA7}" srcOrd="0" destOrd="0" presId="urn:microsoft.com/office/officeart/2008/layout/LinedList"/>
    <dgm:cxn modelId="{C8205AE2-78BC-4249-B07B-501A48A83526}" type="presOf" srcId="{480FA305-8FC5-4033-B242-67C147E49E56}" destId="{3D23A1B2-D757-D346-82DA-2B80B7B00451}" srcOrd="0" destOrd="0" presId="urn:microsoft.com/office/officeart/2008/layout/LinedList"/>
    <dgm:cxn modelId="{10BE48E7-8F32-CB42-A9B7-503F6D842421}" type="presOf" srcId="{BD0F3BD2-2960-C64F-BBCA-9C41BB3BB3F1}" destId="{86C30461-9217-1846-AD4D-F72D9704B108}" srcOrd="0" destOrd="0" presId="urn:microsoft.com/office/officeart/2008/layout/LinedList"/>
    <dgm:cxn modelId="{61C442E9-7422-444D-9C1F-7A310AB1A1E0}" srcId="{480FA305-8FC5-4033-B242-67C147E49E56}" destId="{A8F8E792-EA43-4842-886A-A9BD3D819ABC}" srcOrd="13" destOrd="0" parTransId="{463CC1F0-ADBF-A24E-9221-207FB6E948F1}" sibTransId="{43CB51DC-87A0-C84D-8845-F8D047FD51A6}"/>
    <dgm:cxn modelId="{DC4C9CEA-1F20-FE44-A750-F6F3555378E1}" type="presOf" srcId="{5BD04791-3312-6847-9637-E69E461AAD85}" destId="{F9BEF5FC-E761-5142-9525-5422CB4A9CEC}" srcOrd="0" destOrd="0" presId="urn:microsoft.com/office/officeart/2008/layout/LinedList"/>
    <dgm:cxn modelId="{07C838FA-57BF-2D44-ADE9-183163535CCA}" srcId="{480FA305-8FC5-4033-B242-67C147E49E56}" destId="{12BE52F8-588A-2742-B56E-D68437EACE00}" srcOrd="2" destOrd="0" parTransId="{6B3F1C8E-2BA8-B64F-BBDB-7F697B68F649}" sibTransId="{EC3DF915-9864-2144-A758-068D25311F8A}"/>
    <dgm:cxn modelId="{DAB100FD-C8F6-8041-BA83-48998457DF98}" srcId="{480FA305-8FC5-4033-B242-67C147E49E56}" destId="{079C5F42-FEF0-0740-82B0-93EEEA2B9D87}" srcOrd="1" destOrd="0" parTransId="{123C7401-3A0A-034F-85EC-57A66280196D}" sibTransId="{5128DC3B-78B0-DD4F-A039-FEE666E591D9}"/>
    <dgm:cxn modelId="{12DD6A45-B0B4-DA41-B6F6-9DCA6DD9BF35}" type="presParOf" srcId="{3D23A1B2-D757-D346-82DA-2B80B7B00451}" destId="{DDF3742C-ED16-BD4D-9D64-AA044CEB62B2}" srcOrd="0" destOrd="0" presId="urn:microsoft.com/office/officeart/2008/layout/LinedList"/>
    <dgm:cxn modelId="{6B6D7F70-921C-564D-B69E-A6E6A9C59FA6}" type="presParOf" srcId="{3D23A1B2-D757-D346-82DA-2B80B7B00451}" destId="{9BB17AA2-8640-6E4C-9CCB-D5B3E07B7E4E}" srcOrd="1" destOrd="0" presId="urn:microsoft.com/office/officeart/2008/layout/LinedList"/>
    <dgm:cxn modelId="{EFC3FA2F-8AA1-BF42-9F47-C01B2D411C1E}" type="presParOf" srcId="{9BB17AA2-8640-6E4C-9CCB-D5B3E07B7E4E}" destId="{86C30461-9217-1846-AD4D-F72D9704B108}" srcOrd="0" destOrd="0" presId="urn:microsoft.com/office/officeart/2008/layout/LinedList"/>
    <dgm:cxn modelId="{EABF23E9-E8B1-BC42-B9AD-C5C157BB6480}" type="presParOf" srcId="{9BB17AA2-8640-6E4C-9CCB-D5B3E07B7E4E}" destId="{A76D7769-5078-3841-9F28-03C289959A45}" srcOrd="1" destOrd="0" presId="urn:microsoft.com/office/officeart/2008/layout/LinedList"/>
    <dgm:cxn modelId="{D5831449-5D79-B445-A2F3-51579B4AEA35}" type="presParOf" srcId="{3D23A1B2-D757-D346-82DA-2B80B7B00451}" destId="{B26F80E7-070E-FC4F-9C1D-E276EC51B8C2}" srcOrd="2" destOrd="0" presId="urn:microsoft.com/office/officeart/2008/layout/LinedList"/>
    <dgm:cxn modelId="{128505C4-4AFC-224D-A709-914C451B29DD}" type="presParOf" srcId="{3D23A1B2-D757-D346-82DA-2B80B7B00451}" destId="{7A8D444B-AD2A-AB45-830E-EA257DE31DCF}" srcOrd="3" destOrd="0" presId="urn:microsoft.com/office/officeart/2008/layout/LinedList"/>
    <dgm:cxn modelId="{6F950A5D-059A-2043-A9B7-F3963E3666CA}" type="presParOf" srcId="{7A8D444B-AD2A-AB45-830E-EA257DE31DCF}" destId="{4DF8A796-A0B6-794E-9534-57C9F74B6FA7}" srcOrd="0" destOrd="0" presId="urn:microsoft.com/office/officeart/2008/layout/LinedList"/>
    <dgm:cxn modelId="{15E8637F-4D43-7746-BFB8-95416DF68577}" type="presParOf" srcId="{7A8D444B-AD2A-AB45-830E-EA257DE31DCF}" destId="{643E2B8A-EEFE-5F4E-A658-357CD54DB245}" srcOrd="1" destOrd="0" presId="urn:microsoft.com/office/officeart/2008/layout/LinedList"/>
    <dgm:cxn modelId="{985E7633-2A2F-8548-8467-25E8DC4450C0}" type="presParOf" srcId="{3D23A1B2-D757-D346-82DA-2B80B7B00451}" destId="{0B49C8BF-D016-5245-8A95-17C01EDE7F50}" srcOrd="4" destOrd="0" presId="urn:microsoft.com/office/officeart/2008/layout/LinedList"/>
    <dgm:cxn modelId="{48EBF93C-BA0C-AF43-87AB-54C7FF153435}" type="presParOf" srcId="{3D23A1B2-D757-D346-82DA-2B80B7B00451}" destId="{5D3178F5-C0B1-D246-93A1-CBD401AB4E61}" srcOrd="5" destOrd="0" presId="urn:microsoft.com/office/officeart/2008/layout/LinedList"/>
    <dgm:cxn modelId="{27C294D4-1F2C-5440-A4CC-32E043D931C0}" type="presParOf" srcId="{5D3178F5-C0B1-D246-93A1-CBD401AB4E61}" destId="{FF2F4E03-CA79-CD47-A538-14284EE214D6}" srcOrd="0" destOrd="0" presId="urn:microsoft.com/office/officeart/2008/layout/LinedList"/>
    <dgm:cxn modelId="{CA65EA24-D26D-8F4B-8380-404B0A65B774}" type="presParOf" srcId="{5D3178F5-C0B1-D246-93A1-CBD401AB4E61}" destId="{C47A50F8-3D58-2342-AFA4-CE6769733B2B}" srcOrd="1" destOrd="0" presId="urn:microsoft.com/office/officeart/2008/layout/LinedList"/>
    <dgm:cxn modelId="{FAD26842-57C5-3146-B358-CD23037B16E5}" type="presParOf" srcId="{3D23A1B2-D757-D346-82DA-2B80B7B00451}" destId="{AD6F62BA-E484-0D4B-90E8-4024C0B6D7C2}" srcOrd="6" destOrd="0" presId="urn:microsoft.com/office/officeart/2008/layout/LinedList"/>
    <dgm:cxn modelId="{11A12E53-575E-0E4F-9A4F-8F4D3FC23168}" type="presParOf" srcId="{3D23A1B2-D757-D346-82DA-2B80B7B00451}" destId="{B8966D07-739F-8B4D-8B47-1F2EA9D017E3}" srcOrd="7" destOrd="0" presId="urn:microsoft.com/office/officeart/2008/layout/LinedList"/>
    <dgm:cxn modelId="{B5FCA939-7E08-084D-8A6F-BDA8ECD39838}" type="presParOf" srcId="{B8966D07-739F-8B4D-8B47-1F2EA9D017E3}" destId="{081A0854-A1E6-DA4F-9961-05FB7F7DCCA0}" srcOrd="0" destOrd="0" presId="urn:microsoft.com/office/officeart/2008/layout/LinedList"/>
    <dgm:cxn modelId="{4ADCB8FF-4F33-7F41-983F-EEB9EC79027E}" type="presParOf" srcId="{B8966D07-739F-8B4D-8B47-1F2EA9D017E3}" destId="{BA777159-FBA7-0046-A5CB-AA29C678BB26}" srcOrd="1" destOrd="0" presId="urn:microsoft.com/office/officeart/2008/layout/LinedList"/>
    <dgm:cxn modelId="{7AC54FB8-7134-6C49-A064-BF7898F1DA1F}" type="presParOf" srcId="{3D23A1B2-D757-D346-82DA-2B80B7B00451}" destId="{00903486-A2E9-3A44-BE5C-94272A3B6394}" srcOrd="8" destOrd="0" presId="urn:microsoft.com/office/officeart/2008/layout/LinedList"/>
    <dgm:cxn modelId="{E482FBE3-3607-B149-AD3A-6B2005CCA160}" type="presParOf" srcId="{3D23A1B2-D757-D346-82DA-2B80B7B00451}" destId="{F197FD49-42B9-9C4D-8297-E9951A647067}" srcOrd="9" destOrd="0" presId="urn:microsoft.com/office/officeart/2008/layout/LinedList"/>
    <dgm:cxn modelId="{5281C02F-6AF5-5F45-8BED-ABCFDBC7BDCC}" type="presParOf" srcId="{F197FD49-42B9-9C4D-8297-E9951A647067}" destId="{9F31079F-C4B4-614B-B0D2-F48D1C65032B}" srcOrd="0" destOrd="0" presId="urn:microsoft.com/office/officeart/2008/layout/LinedList"/>
    <dgm:cxn modelId="{03F2496E-3EE7-6740-9FAC-9E51D628ADFE}" type="presParOf" srcId="{F197FD49-42B9-9C4D-8297-E9951A647067}" destId="{1F1C3E03-D7BE-634D-A84A-98FDC11F6D6B}" srcOrd="1" destOrd="0" presId="urn:microsoft.com/office/officeart/2008/layout/LinedList"/>
    <dgm:cxn modelId="{687F7D35-904B-1F4F-821B-5118F4302D18}" type="presParOf" srcId="{3D23A1B2-D757-D346-82DA-2B80B7B00451}" destId="{90E6939A-468F-164E-A192-FE2604E76DFD}" srcOrd="10" destOrd="0" presId="urn:microsoft.com/office/officeart/2008/layout/LinedList"/>
    <dgm:cxn modelId="{3D953278-ED67-9244-A61D-13F0A921E73A}" type="presParOf" srcId="{3D23A1B2-D757-D346-82DA-2B80B7B00451}" destId="{351BF3F4-0E3A-0744-ACE6-5C82C070F71C}" srcOrd="11" destOrd="0" presId="urn:microsoft.com/office/officeart/2008/layout/LinedList"/>
    <dgm:cxn modelId="{EEA29329-08A8-8141-8DA7-67D7194A7219}" type="presParOf" srcId="{351BF3F4-0E3A-0744-ACE6-5C82C070F71C}" destId="{AAEB9F7C-2952-9F43-B2B7-848BEA9316AF}" srcOrd="0" destOrd="0" presId="urn:microsoft.com/office/officeart/2008/layout/LinedList"/>
    <dgm:cxn modelId="{9717AF43-5371-B149-95E2-C5C27CB4F8D2}" type="presParOf" srcId="{351BF3F4-0E3A-0744-ACE6-5C82C070F71C}" destId="{93D6CDCB-3D43-824E-A824-A98CF897CD3D}" srcOrd="1" destOrd="0" presId="urn:microsoft.com/office/officeart/2008/layout/LinedList"/>
    <dgm:cxn modelId="{0B2B6E74-97DD-3C46-8905-37A24A850E72}" type="presParOf" srcId="{3D23A1B2-D757-D346-82DA-2B80B7B00451}" destId="{A43B1838-B839-214C-A814-4E3C452CDDEA}" srcOrd="12" destOrd="0" presId="urn:microsoft.com/office/officeart/2008/layout/LinedList"/>
    <dgm:cxn modelId="{72B5439D-C9F5-0C47-9046-88236D08313C}" type="presParOf" srcId="{3D23A1B2-D757-D346-82DA-2B80B7B00451}" destId="{5AE15A76-90AF-414D-865D-FFCB5BFE9A83}" srcOrd="13" destOrd="0" presId="urn:microsoft.com/office/officeart/2008/layout/LinedList"/>
    <dgm:cxn modelId="{C38AB8EA-4D1C-054A-AC4E-FE451043111D}" type="presParOf" srcId="{5AE15A76-90AF-414D-865D-FFCB5BFE9A83}" destId="{955D3924-605D-704B-9E44-38AFB7BFC18C}" srcOrd="0" destOrd="0" presId="urn:microsoft.com/office/officeart/2008/layout/LinedList"/>
    <dgm:cxn modelId="{607AF34E-04A3-8C47-AC58-3256064822A5}" type="presParOf" srcId="{5AE15A76-90AF-414D-865D-FFCB5BFE9A83}" destId="{FA4631C7-E19B-8B45-9162-1824DD0652A1}" srcOrd="1" destOrd="0" presId="urn:microsoft.com/office/officeart/2008/layout/LinedList"/>
    <dgm:cxn modelId="{BA7F03D2-EDC1-B04D-8762-9BA70DCDE949}" type="presParOf" srcId="{3D23A1B2-D757-D346-82DA-2B80B7B00451}" destId="{2C6FC761-135D-4B4D-9C47-25B34BBE029A}" srcOrd="14" destOrd="0" presId="urn:microsoft.com/office/officeart/2008/layout/LinedList"/>
    <dgm:cxn modelId="{406A7688-BAE2-944B-96A6-C62925C4D3DE}" type="presParOf" srcId="{3D23A1B2-D757-D346-82DA-2B80B7B00451}" destId="{4EF3E887-D8BE-BC46-9DB1-D460155D662C}" srcOrd="15" destOrd="0" presId="urn:microsoft.com/office/officeart/2008/layout/LinedList"/>
    <dgm:cxn modelId="{67A3E095-C19E-D544-91EB-A42E3B63D7AE}" type="presParOf" srcId="{4EF3E887-D8BE-BC46-9DB1-D460155D662C}" destId="{81B779F4-4374-844D-B9C7-2285299CBDB8}" srcOrd="0" destOrd="0" presId="urn:microsoft.com/office/officeart/2008/layout/LinedList"/>
    <dgm:cxn modelId="{6AAA9E96-DC7C-824B-8E04-335B1DE3FC10}" type="presParOf" srcId="{4EF3E887-D8BE-BC46-9DB1-D460155D662C}" destId="{6268E74A-30D1-4248-8ADA-5985DDBC60E0}" srcOrd="1" destOrd="0" presId="urn:microsoft.com/office/officeart/2008/layout/LinedList"/>
    <dgm:cxn modelId="{474C213F-03AD-EE43-A24D-BF19C3F706F8}" type="presParOf" srcId="{3D23A1B2-D757-D346-82DA-2B80B7B00451}" destId="{2E6461CD-D157-DB42-801D-17AAB22E8E5E}" srcOrd="16" destOrd="0" presId="urn:microsoft.com/office/officeart/2008/layout/LinedList"/>
    <dgm:cxn modelId="{3CE28BAF-D7A7-C84C-9A83-CA963E5D3AFE}" type="presParOf" srcId="{3D23A1B2-D757-D346-82DA-2B80B7B00451}" destId="{C93F0B68-F34A-E241-95F4-4A17D57820C6}" srcOrd="17" destOrd="0" presId="urn:microsoft.com/office/officeart/2008/layout/LinedList"/>
    <dgm:cxn modelId="{0D574559-19BB-0747-95DD-612927040368}" type="presParOf" srcId="{C93F0B68-F34A-E241-95F4-4A17D57820C6}" destId="{900DECA0-B9CB-E446-9550-1126C2D7E316}" srcOrd="0" destOrd="0" presId="urn:microsoft.com/office/officeart/2008/layout/LinedList"/>
    <dgm:cxn modelId="{A1B427AF-7B31-1A47-BED2-8E26EE881686}" type="presParOf" srcId="{C93F0B68-F34A-E241-95F4-4A17D57820C6}" destId="{6607BBE4-12C7-A048-94D7-0265C1DCB3A8}" srcOrd="1" destOrd="0" presId="urn:microsoft.com/office/officeart/2008/layout/LinedList"/>
    <dgm:cxn modelId="{B954FA0B-DBF0-4A45-BB1C-FDB1EF3D0281}" type="presParOf" srcId="{3D23A1B2-D757-D346-82DA-2B80B7B00451}" destId="{6E6F4E74-7D59-9840-B7BE-3667DA0C566F}" srcOrd="18" destOrd="0" presId="urn:microsoft.com/office/officeart/2008/layout/LinedList"/>
    <dgm:cxn modelId="{800C1C23-4997-FC43-83D5-0A8C4FFE0424}" type="presParOf" srcId="{3D23A1B2-D757-D346-82DA-2B80B7B00451}" destId="{D9C6BCBB-1252-F843-98ED-D41A7019A093}" srcOrd="19" destOrd="0" presId="urn:microsoft.com/office/officeart/2008/layout/LinedList"/>
    <dgm:cxn modelId="{9A5AF746-B4B1-1A4E-BE03-ECAF02034BDE}" type="presParOf" srcId="{D9C6BCBB-1252-F843-98ED-D41A7019A093}" destId="{930E7B7E-91C6-4E4A-AEDB-7C8C450FCD3B}" srcOrd="0" destOrd="0" presId="urn:microsoft.com/office/officeart/2008/layout/LinedList"/>
    <dgm:cxn modelId="{F5257B75-5682-1745-A473-C3F6C96DDA9A}" type="presParOf" srcId="{D9C6BCBB-1252-F843-98ED-D41A7019A093}" destId="{B8F8B534-F549-E549-A18A-5BE51EE6248E}" srcOrd="1" destOrd="0" presId="urn:microsoft.com/office/officeart/2008/layout/LinedList"/>
    <dgm:cxn modelId="{D57711E4-3189-A549-BD84-C5E8417C14D9}" type="presParOf" srcId="{3D23A1B2-D757-D346-82DA-2B80B7B00451}" destId="{0E3754F6-D3FB-0941-9EE1-16632B2E20AE}" srcOrd="20" destOrd="0" presId="urn:microsoft.com/office/officeart/2008/layout/LinedList"/>
    <dgm:cxn modelId="{6490E712-AA34-CB40-95E4-E088A0C5D425}" type="presParOf" srcId="{3D23A1B2-D757-D346-82DA-2B80B7B00451}" destId="{76D839A4-B9E7-D844-9779-3FF558315A70}" srcOrd="21" destOrd="0" presId="urn:microsoft.com/office/officeart/2008/layout/LinedList"/>
    <dgm:cxn modelId="{26BA75D7-7785-0846-80F7-F86A1BF85183}" type="presParOf" srcId="{76D839A4-B9E7-D844-9779-3FF558315A70}" destId="{B51DBEED-DC27-3F4B-B999-D82A6D6EBA4A}" srcOrd="0" destOrd="0" presId="urn:microsoft.com/office/officeart/2008/layout/LinedList"/>
    <dgm:cxn modelId="{146A3F3A-DB92-8F43-945B-F9197D33D5E4}" type="presParOf" srcId="{76D839A4-B9E7-D844-9779-3FF558315A70}" destId="{C8B1FD22-E570-B24C-9EDC-BC45A696CA2C}" srcOrd="1" destOrd="0" presId="urn:microsoft.com/office/officeart/2008/layout/LinedList"/>
    <dgm:cxn modelId="{F8EB7C38-C08A-D346-908D-3EE1112EFC2B}" type="presParOf" srcId="{3D23A1B2-D757-D346-82DA-2B80B7B00451}" destId="{7D5D0314-2B78-9748-A198-BF037EA239F0}" srcOrd="22" destOrd="0" presId="urn:microsoft.com/office/officeart/2008/layout/LinedList"/>
    <dgm:cxn modelId="{BBC9B2AB-1CCD-0549-ACF6-60F15096F49B}" type="presParOf" srcId="{3D23A1B2-D757-D346-82DA-2B80B7B00451}" destId="{2E035CE2-7421-5046-A975-FFD63BFC7962}" srcOrd="23" destOrd="0" presId="urn:microsoft.com/office/officeart/2008/layout/LinedList"/>
    <dgm:cxn modelId="{3EB87CFA-5679-DE47-B741-D7EBEE3D9170}" type="presParOf" srcId="{2E035CE2-7421-5046-A975-FFD63BFC7962}" destId="{95AC830A-798C-D84B-B538-26D202AD7484}" srcOrd="0" destOrd="0" presId="urn:microsoft.com/office/officeart/2008/layout/LinedList"/>
    <dgm:cxn modelId="{6969580E-DE07-2C48-A9F8-8D1C409878C1}" type="presParOf" srcId="{2E035CE2-7421-5046-A975-FFD63BFC7962}" destId="{E9F899B6-9E0A-3D46-8F75-C96A02545F9C}" srcOrd="1" destOrd="0" presId="urn:microsoft.com/office/officeart/2008/layout/LinedList"/>
    <dgm:cxn modelId="{CA96F256-DBC0-A344-936F-A059931A0313}" type="presParOf" srcId="{3D23A1B2-D757-D346-82DA-2B80B7B00451}" destId="{D5606D08-1345-644B-914F-AAE0E68A3719}" srcOrd="24" destOrd="0" presId="urn:microsoft.com/office/officeart/2008/layout/LinedList"/>
    <dgm:cxn modelId="{5E9444E8-A966-484D-A9CD-B6365F00B346}" type="presParOf" srcId="{3D23A1B2-D757-D346-82DA-2B80B7B00451}" destId="{4973B9F4-53F6-4640-8E68-6B2D00C44624}" srcOrd="25" destOrd="0" presId="urn:microsoft.com/office/officeart/2008/layout/LinedList"/>
    <dgm:cxn modelId="{357CAA66-37E9-3248-BF2C-14B48096A4C2}" type="presParOf" srcId="{4973B9F4-53F6-4640-8E68-6B2D00C44624}" destId="{D4643C50-2717-A242-97E4-C5AF874E621C}" srcOrd="0" destOrd="0" presId="urn:microsoft.com/office/officeart/2008/layout/LinedList"/>
    <dgm:cxn modelId="{F3F25308-4A10-1E40-89F3-9DD5E42C97FA}" type="presParOf" srcId="{4973B9F4-53F6-4640-8E68-6B2D00C44624}" destId="{4C433787-0FCB-D249-9D47-EF6EEA985DB8}" srcOrd="1" destOrd="0" presId="urn:microsoft.com/office/officeart/2008/layout/LinedList"/>
    <dgm:cxn modelId="{5A348288-BEED-B24E-B095-B7CEDD4108E2}" type="presParOf" srcId="{3D23A1B2-D757-D346-82DA-2B80B7B00451}" destId="{9DDDB23E-C035-2A4D-9FC6-2472DE4BA345}" srcOrd="26" destOrd="0" presId="urn:microsoft.com/office/officeart/2008/layout/LinedList"/>
    <dgm:cxn modelId="{18FAF4C2-265A-BD4A-815E-82135F1A1728}" type="presParOf" srcId="{3D23A1B2-D757-D346-82DA-2B80B7B00451}" destId="{F9762413-E5A1-9346-949E-F2E9450884D1}" srcOrd="27" destOrd="0" presId="urn:microsoft.com/office/officeart/2008/layout/LinedList"/>
    <dgm:cxn modelId="{06553C2E-1D7B-3F41-B476-254CE4D1B89F}" type="presParOf" srcId="{F9762413-E5A1-9346-949E-F2E9450884D1}" destId="{A4437212-DC5B-1140-B4D8-916F2AD24EF7}" srcOrd="0" destOrd="0" presId="urn:microsoft.com/office/officeart/2008/layout/LinedList"/>
    <dgm:cxn modelId="{0E6A92CE-5FC8-9142-87F0-337055BEE92C}" type="presParOf" srcId="{F9762413-E5A1-9346-949E-F2E9450884D1}" destId="{AAB2FC9C-ECE5-7845-BE4E-8FB77C43C951}" srcOrd="1" destOrd="0" presId="urn:microsoft.com/office/officeart/2008/layout/LinedList"/>
    <dgm:cxn modelId="{46B06A75-2B24-9E40-B1F9-027C0C3E069D}" type="presParOf" srcId="{3D23A1B2-D757-D346-82DA-2B80B7B00451}" destId="{922BFF5B-5071-0346-B2F7-95CE50DE1028}" srcOrd="28" destOrd="0" presId="urn:microsoft.com/office/officeart/2008/layout/LinedList"/>
    <dgm:cxn modelId="{C67034C2-AFDC-4E4E-B886-1BC4BED3AF34}" type="presParOf" srcId="{3D23A1B2-D757-D346-82DA-2B80B7B00451}" destId="{69F779B4-DF89-C84A-ACE1-F8AC24A10848}" srcOrd="29" destOrd="0" presId="urn:microsoft.com/office/officeart/2008/layout/LinedList"/>
    <dgm:cxn modelId="{8B900011-C66C-F346-BE30-4A2AB79E3BF1}" type="presParOf" srcId="{69F779B4-DF89-C84A-ACE1-F8AC24A10848}" destId="{F9BEF5FC-E761-5142-9525-5422CB4A9CEC}" srcOrd="0" destOrd="0" presId="urn:microsoft.com/office/officeart/2008/layout/LinedList"/>
    <dgm:cxn modelId="{D8F2794C-2578-4146-B21D-D807FCD2E9D9}" type="presParOf" srcId="{69F779B4-DF89-C84A-ACE1-F8AC24A10848}" destId="{00729443-9D69-1D48-B2A3-2547DCC908E2}" srcOrd="1" destOrd="0" presId="urn:microsoft.com/office/officeart/2008/layout/LinedList"/>
    <dgm:cxn modelId="{36FD0BB2-9F00-BB4C-944B-4220B91936F2}" type="presParOf" srcId="{3D23A1B2-D757-D346-82DA-2B80B7B00451}" destId="{90A0E9E3-53C0-4148-971C-3C89B6725457}" srcOrd="30" destOrd="0" presId="urn:microsoft.com/office/officeart/2008/layout/LinedList"/>
    <dgm:cxn modelId="{38B77013-06DC-D549-A787-1727A483FBEE}" type="presParOf" srcId="{3D23A1B2-D757-D346-82DA-2B80B7B00451}" destId="{53B53CFF-0863-FB44-9E56-F1DD0FABF7D4}" srcOrd="31" destOrd="0" presId="urn:microsoft.com/office/officeart/2008/layout/LinedList"/>
    <dgm:cxn modelId="{A823026E-428A-AF40-9148-C6358D086DE1}" type="presParOf" srcId="{53B53CFF-0863-FB44-9E56-F1DD0FABF7D4}" destId="{7FEDC4D4-F232-6948-A877-087B5AFFDEC0}" srcOrd="0" destOrd="0" presId="urn:microsoft.com/office/officeart/2008/layout/LinedList"/>
    <dgm:cxn modelId="{811F73F4-AE7E-A14C-9183-48C4C5EFDC43}" type="presParOf" srcId="{53B53CFF-0863-FB44-9E56-F1DD0FABF7D4}" destId="{EF510301-68EC-8B49-921A-D0119E8EE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FA305-8FC5-4033-B242-67C147E49E5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BB376-D5D5-8B4B-AA95-1390A00C7938}">
      <dgm:prSet/>
      <dgm:spPr/>
      <dgm:t>
        <a:bodyPr/>
        <a:lstStyle/>
        <a:p>
          <a:r>
            <a:rPr lang="en-US" dirty="0"/>
            <a:t>Endpoint Protection</a:t>
          </a:r>
        </a:p>
      </dgm:t>
    </dgm:pt>
    <dgm:pt modelId="{1F693457-59B6-734A-B8AB-5F59FE84028E}" type="parTrans" cxnId="{EB3AEC1E-5B38-484B-8458-52EEC5EB954D}">
      <dgm:prSet/>
      <dgm:spPr/>
      <dgm:t>
        <a:bodyPr/>
        <a:lstStyle/>
        <a:p>
          <a:endParaRPr lang="en-US"/>
        </a:p>
      </dgm:t>
    </dgm:pt>
    <dgm:pt modelId="{3581F5B7-F83A-314A-95D0-346A1CF1866F}" type="sibTrans" cxnId="{EB3AEC1E-5B38-484B-8458-52EEC5EB954D}">
      <dgm:prSet/>
      <dgm:spPr/>
      <dgm:t>
        <a:bodyPr/>
        <a:lstStyle/>
        <a:p>
          <a:endParaRPr lang="en-US"/>
        </a:p>
      </dgm:t>
    </dgm:pt>
    <dgm:pt modelId="{740154AC-7767-F048-8FDF-44423561464F}">
      <dgm:prSet/>
      <dgm:spPr/>
      <dgm:t>
        <a:bodyPr/>
        <a:lstStyle/>
        <a:p>
          <a:r>
            <a:rPr lang="en-US" dirty="0"/>
            <a:t>EPP</a:t>
          </a:r>
        </a:p>
      </dgm:t>
    </dgm:pt>
    <dgm:pt modelId="{B89F07D2-EA41-3D4B-B43E-7AF691605C61}" type="parTrans" cxnId="{BBAD737E-184D-D64B-966E-5ED11CE46001}">
      <dgm:prSet/>
      <dgm:spPr/>
      <dgm:t>
        <a:bodyPr/>
        <a:lstStyle/>
        <a:p>
          <a:endParaRPr lang="en-US"/>
        </a:p>
      </dgm:t>
    </dgm:pt>
    <dgm:pt modelId="{5A89675E-29E5-7B4A-9484-85B8D23E93ED}" type="sibTrans" cxnId="{BBAD737E-184D-D64B-966E-5ED11CE46001}">
      <dgm:prSet/>
      <dgm:spPr/>
      <dgm:t>
        <a:bodyPr/>
        <a:lstStyle/>
        <a:p>
          <a:endParaRPr lang="en-US"/>
        </a:p>
      </dgm:t>
    </dgm:pt>
    <dgm:pt modelId="{ACC1C684-832C-D74B-ABC2-A46C0A5F8673}">
      <dgm:prSet/>
      <dgm:spPr/>
      <dgm:t>
        <a:bodyPr/>
        <a:lstStyle/>
        <a:p>
          <a:r>
            <a:rPr lang="en-US" dirty="0"/>
            <a:t>EDR</a:t>
          </a:r>
        </a:p>
      </dgm:t>
    </dgm:pt>
    <dgm:pt modelId="{DFBD4B97-0CB5-9242-8E1A-B79EE681A533}" type="parTrans" cxnId="{42B11569-4C70-824B-8135-9A7D6C94EB2B}">
      <dgm:prSet/>
      <dgm:spPr/>
      <dgm:t>
        <a:bodyPr/>
        <a:lstStyle/>
        <a:p>
          <a:endParaRPr lang="en-US"/>
        </a:p>
      </dgm:t>
    </dgm:pt>
    <dgm:pt modelId="{60A48F0B-0277-0644-BDAF-C92B0A5E5A90}" type="sibTrans" cxnId="{42B11569-4C70-824B-8135-9A7D6C94EB2B}">
      <dgm:prSet/>
      <dgm:spPr/>
      <dgm:t>
        <a:bodyPr/>
        <a:lstStyle/>
        <a:p>
          <a:endParaRPr lang="en-US"/>
        </a:p>
      </dgm:t>
    </dgm:pt>
    <dgm:pt modelId="{0ACC53B4-3A56-C94D-9464-854E0FAB6EB8}">
      <dgm:prSet/>
      <dgm:spPr/>
      <dgm:t>
        <a:bodyPr/>
        <a:lstStyle/>
        <a:p>
          <a:r>
            <a:rPr lang="en-US" dirty="0" err="1"/>
            <a:t>OSQuery</a:t>
          </a:r>
          <a:r>
            <a:rPr lang="en-US" dirty="0"/>
            <a:t>?</a:t>
          </a:r>
        </a:p>
      </dgm:t>
    </dgm:pt>
    <dgm:pt modelId="{6CC7A62C-AA84-7D45-80EC-FD4BFA600B2A}" type="parTrans" cxnId="{C9E1AEFC-0C0A-2D4D-BB5B-9772F35F691C}">
      <dgm:prSet/>
      <dgm:spPr/>
      <dgm:t>
        <a:bodyPr/>
        <a:lstStyle/>
        <a:p>
          <a:endParaRPr lang="en-US"/>
        </a:p>
      </dgm:t>
    </dgm:pt>
    <dgm:pt modelId="{F0EEC0EB-25CC-3A47-AEBD-126AE28D4EB2}" type="sibTrans" cxnId="{C9E1AEFC-0C0A-2D4D-BB5B-9772F35F691C}">
      <dgm:prSet/>
      <dgm:spPr/>
      <dgm:t>
        <a:bodyPr/>
        <a:lstStyle/>
        <a:p>
          <a:endParaRPr lang="en-US"/>
        </a:p>
      </dgm:t>
    </dgm:pt>
    <dgm:pt modelId="{F182DB2D-812B-8440-BC5E-243D0D4D1759}">
      <dgm:prSet/>
      <dgm:spPr/>
      <dgm:t>
        <a:bodyPr/>
        <a:lstStyle/>
        <a:p>
          <a:r>
            <a:rPr lang="en-US" dirty="0"/>
            <a:t>Network Protection</a:t>
          </a:r>
        </a:p>
      </dgm:t>
    </dgm:pt>
    <dgm:pt modelId="{1B1AE70E-02DA-7847-98B9-F86F6EEF160D}" type="parTrans" cxnId="{B8F6A60A-1B4A-374C-ABEA-ED7E648E78F3}">
      <dgm:prSet/>
      <dgm:spPr/>
      <dgm:t>
        <a:bodyPr/>
        <a:lstStyle/>
        <a:p>
          <a:endParaRPr lang="en-US"/>
        </a:p>
      </dgm:t>
    </dgm:pt>
    <dgm:pt modelId="{28DE5EDE-B680-6744-ABC9-CE36BB270205}" type="sibTrans" cxnId="{B8F6A60A-1B4A-374C-ABEA-ED7E648E78F3}">
      <dgm:prSet/>
      <dgm:spPr/>
      <dgm:t>
        <a:bodyPr/>
        <a:lstStyle/>
        <a:p>
          <a:endParaRPr lang="en-US"/>
        </a:p>
      </dgm:t>
    </dgm:pt>
    <dgm:pt modelId="{EC4FAFCD-950C-0549-A309-B090FE242D68}">
      <dgm:prSet/>
      <dgm:spPr/>
      <dgm:t>
        <a:bodyPr/>
        <a:lstStyle/>
        <a:p>
          <a:r>
            <a:rPr lang="en-US" dirty="0"/>
            <a:t>Firewall</a:t>
          </a:r>
        </a:p>
      </dgm:t>
    </dgm:pt>
    <dgm:pt modelId="{BA9DF0B9-3B39-224D-A6F7-F6094AE17E43}" type="parTrans" cxnId="{CE24A27A-7F36-6A47-9888-24D422F77313}">
      <dgm:prSet/>
      <dgm:spPr/>
      <dgm:t>
        <a:bodyPr/>
        <a:lstStyle/>
        <a:p>
          <a:endParaRPr lang="en-US"/>
        </a:p>
      </dgm:t>
    </dgm:pt>
    <dgm:pt modelId="{FFD5B70A-038B-DE4A-8FBF-619BCFF3F498}" type="sibTrans" cxnId="{CE24A27A-7F36-6A47-9888-24D422F77313}">
      <dgm:prSet/>
      <dgm:spPr/>
      <dgm:t>
        <a:bodyPr/>
        <a:lstStyle/>
        <a:p>
          <a:endParaRPr lang="en-US"/>
        </a:p>
      </dgm:t>
    </dgm:pt>
    <dgm:pt modelId="{A18E99AF-EAA0-4A40-8323-FBA737B1B129}">
      <dgm:prSet/>
      <dgm:spPr/>
      <dgm:t>
        <a:bodyPr/>
        <a:lstStyle/>
        <a:p>
          <a:r>
            <a:rPr lang="en-US" dirty="0"/>
            <a:t>Network IDS/IPS</a:t>
          </a:r>
        </a:p>
      </dgm:t>
    </dgm:pt>
    <dgm:pt modelId="{143314A2-CDED-9E46-91D2-8F949BCA4ACC}" type="parTrans" cxnId="{5DD4C61B-C018-164D-ACEC-D2F9D33B33CB}">
      <dgm:prSet/>
      <dgm:spPr/>
      <dgm:t>
        <a:bodyPr/>
        <a:lstStyle/>
        <a:p>
          <a:endParaRPr lang="en-US"/>
        </a:p>
      </dgm:t>
    </dgm:pt>
    <dgm:pt modelId="{7479231C-7117-B941-BB31-75F6AE86A305}" type="sibTrans" cxnId="{5DD4C61B-C018-164D-ACEC-D2F9D33B33CB}">
      <dgm:prSet/>
      <dgm:spPr/>
      <dgm:t>
        <a:bodyPr/>
        <a:lstStyle/>
        <a:p>
          <a:endParaRPr lang="en-US"/>
        </a:p>
      </dgm:t>
    </dgm:pt>
    <dgm:pt modelId="{230E0C25-02B1-C34C-87B1-FA91D500C76D}">
      <dgm:prSet/>
      <dgm:spPr/>
      <dgm:t>
        <a:bodyPr/>
        <a:lstStyle/>
        <a:p>
          <a:r>
            <a:rPr lang="en-US" dirty="0"/>
            <a:t>Flow Sensor</a:t>
          </a:r>
        </a:p>
      </dgm:t>
    </dgm:pt>
    <dgm:pt modelId="{1C853C49-ADB1-344D-995C-88EB8AFE9198}" type="parTrans" cxnId="{9D6EAFE3-A287-9947-B94E-0E1F060D13E0}">
      <dgm:prSet/>
      <dgm:spPr/>
      <dgm:t>
        <a:bodyPr/>
        <a:lstStyle/>
        <a:p>
          <a:endParaRPr lang="en-US"/>
        </a:p>
      </dgm:t>
    </dgm:pt>
    <dgm:pt modelId="{CDB49BB6-2005-7A46-9A2A-17B7812712A1}" type="sibTrans" cxnId="{9D6EAFE3-A287-9947-B94E-0E1F060D13E0}">
      <dgm:prSet/>
      <dgm:spPr/>
      <dgm:t>
        <a:bodyPr/>
        <a:lstStyle/>
        <a:p>
          <a:endParaRPr lang="en-US"/>
        </a:p>
      </dgm:t>
    </dgm:pt>
    <dgm:pt modelId="{E6F31C12-E404-E64C-BB16-EFC76CFE657C}">
      <dgm:prSet/>
      <dgm:spPr/>
      <dgm:t>
        <a:bodyPr/>
        <a:lstStyle/>
        <a:p>
          <a:r>
            <a:rPr lang="en-US" dirty="0"/>
            <a:t>Web Protection</a:t>
          </a:r>
        </a:p>
      </dgm:t>
    </dgm:pt>
    <dgm:pt modelId="{3E32DF34-5F25-1746-9F0A-59BEF5EB99C4}" type="parTrans" cxnId="{18C30639-C6AF-AC40-A9B9-3D2C32F40ED8}">
      <dgm:prSet/>
      <dgm:spPr/>
      <dgm:t>
        <a:bodyPr/>
        <a:lstStyle/>
        <a:p>
          <a:endParaRPr lang="en-US"/>
        </a:p>
      </dgm:t>
    </dgm:pt>
    <dgm:pt modelId="{5F13DF3D-37BC-104D-A6BE-41FE33733B4E}" type="sibTrans" cxnId="{18C30639-C6AF-AC40-A9B9-3D2C32F40ED8}">
      <dgm:prSet/>
      <dgm:spPr/>
      <dgm:t>
        <a:bodyPr/>
        <a:lstStyle/>
        <a:p>
          <a:endParaRPr lang="en-US"/>
        </a:p>
      </dgm:t>
    </dgm:pt>
    <dgm:pt modelId="{E04196A9-AB80-1944-A289-1615769E3E93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808489FB-2CAE-F045-A9F6-0AFDF794B5FB}" type="parTrans" cxnId="{11C94C30-06B4-604B-BECD-1085A45D7916}">
      <dgm:prSet/>
      <dgm:spPr/>
      <dgm:t>
        <a:bodyPr/>
        <a:lstStyle/>
        <a:p>
          <a:endParaRPr lang="en-US"/>
        </a:p>
      </dgm:t>
    </dgm:pt>
    <dgm:pt modelId="{2A28EF9C-B5CA-E642-8D07-228111CA0A46}" type="sibTrans" cxnId="{11C94C30-06B4-604B-BECD-1085A45D7916}">
      <dgm:prSet/>
      <dgm:spPr/>
      <dgm:t>
        <a:bodyPr/>
        <a:lstStyle/>
        <a:p>
          <a:endParaRPr lang="en-US"/>
        </a:p>
      </dgm:t>
    </dgm:pt>
    <dgm:pt modelId="{3D23A1B2-D757-D346-82DA-2B80B7B00451}" type="pres">
      <dgm:prSet presAssocID="{480FA305-8FC5-4033-B242-67C147E49E56}" presName="vert0" presStyleCnt="0">
        <dgm:presLayoutVars>
          <dgm:dir/>
          <dgm:animOne val="branch"/>
          <dgm:animLvl val="lvl"/>
        </dgm:presLayoutVars>
      </dgm:prSet>
      <dgm:spPr/>
    </dgm:pt>
    <dgm:pt modelId="{ABF2665F-5AC6-964D-888B-65EF4E5639B3}" type="pres">
      <dgm:prSet presAssocID="{06BBB376-D5D5-8B4B-AA95-1390A00C7938}" presName="thickLine" presStyleLbl="alignNode1" presStyleIdx="0" presStyleCnt="4"/>
      <dgm:spPr/>
    </dgm:pt>
    <dgm:pt modelId="{49D3DB8C-073F-D347-AC41-061BB00AE342}" type="pres">
      <dgm:prSet presAssocID="{06BBB376-D5D5-8B4B-AA95-1390A00C7938}" presName="horz1" presStyleCnt="0"/>
      <dgm:spPr/>
    </dgm:pt>
    <dgm:pt modelId="{53A29EF0-BA0D-5E45-82F0-4BB375E87400}" type="pres">
      <dgm:prSet presAssocID="{06BBB376-D5D5-8B4B-AA95-1390A00C7938}" presName="tx1" presStyleLbl="revTx" presStyleIdx="0" presStyleCnt="10"/>
      <dgm:spPr/>
    </dgm:pt>
    <dgm:pt modelId="{3AD68A58-6F03-284C-8852-6DBB8A5BBE72}" type="pres">
      <dgm:prSet presAssocID="{06BBB376-D5D5-8B4B-AA95-1390A00C7938}" presName="vert1" presStyleCnt="0"/>
      <dgm:spPr/>
    </dgm:pt>
    <dgm:pt modelId="{EB2AEAEB-7102-0647-82EF-EC5AF88D3B4D}" type="pres">
      <dgm:prSet presAssocID="{740154AC-7767-F048-8FDF-44423561464F}" presName="vertSpace2a" presStyleCnt="0"/>
      <dgm:spPr/>
    </dgm:pt>
    <dgm:pt modelId="{3FF8F175-5A55-034A-9BA1-0646B00490D3}" type="pres">
      <dgm:prSet presAssocID="{740154AC-7767-F048-8FDF-44423561464F}" presName="horz2" presStyleCnt="0"/>
      <dgm:spPr/>
    </dgm:pt>
    <dgm:pt modelId="{0E4BD341-31FF-9745-9D08-67AC51F0D328}" type="pres">
      <dgm:prSet presAssocID="{740154AC-7767-F048-8FDF-44423561464F}" presName="horzSpace2" presStyleCnt="0"/>
      <dgm:spPr/>
    </dgm:pt>
    <dgm:pt modelId="{C45487A5-3181-994B-8F38-37FD99ECB446}" type="pres">
      <dgm:prSet presAssocID="{740154AC-7767-F048-8FDF-44423561464F}" presName="tx2" presStyleLbl="revTx" presStyleIdx="1" presStyleCnt="10"/>
      <dgm:spPr/>
    </dgm:pt>
    <dgm:pt modelId="{3BD30922-1926-984F-8903-4539B50BCF64}" type="pres">
      <dgm:prSet presAssocID="{740154AC-7767-F048-8FDF-44423561464F}" presName="vert2" presStyleCnt="0"/>
      <dgm:spPr/>
    </dgm:pt>
    <dgm:pt modelId="{6FA2F0D5-002D-A744-AF87-01C1D168BD4E}" type="pres">
      <dgm:prSet presAssocID="{740154AC-7767-F048-8FDF-44423561464F}" presName="thinLine2b" presStyleLbl="callout" presStyleIdx="0" presStyleCnt="6"/>
      <dgm:spPr/>
    </dgm:pt>
    <dgm:pt modelId="{D20BF9FE-A369-544B-993E-A8F896EB3D19}" type="pres">
      <dgm:prSet presAssocID="{740154AC-7767-F048-8FDF-44423561464F}" presName="vertSpace2b" presStyleCnt="0"/>
      <dgm:spPr/>
    </dgm:pt>
    <dgm:pt modelId="{7ABB3E4C-600C-2540-BAA0-7551D82EE7C8}" type="pres">
      <dgm:prSet presAssocID="{ACC1C684-832C-D74B-ABC2-A46C0A5F8673}" presName="horz2" presStyleCnt="0"/>
      <dgm:spPr/>
    </dgm:pt>
    <dgm:pt modelId="{0E63B98A-4B59-DE42-9891-28352A6FB3EB}" type="pres">
      <dgm:prSet presAssocID="{ACC1C684-832C-D74B-ABC2-A46C0A5F8673}" presName="horzSpace2" presStyleCnt="0"/>
      <dgm:spPr/>
    </dgm:pt>
    <dgm:pt modelId="{D5541245-3494-414C-AF67-E0D3D2EEC87D}" type="pres">
      <dgm:prSet presAssocID="{ACC1C684-832C-D74B-ABC2-A46C0A5F8673}" presName="tx2" presStyleLbl="revTx" presStyleIdx="2" presStyleCnt="10"/>
      <dgm:spPr/>
    </dgm:pt>
    <dgm:pt modelId="{002C3BBB-0358-B04B-9075-6B9167CB11EF}" type="pres">
      <dgm:prSet presAssocID="{ACC1C684-832C-D74B-ABC2-A46C0A5F8673}" presName="vert2" presStyleCnt="0"/>
      <dgm:spPr/>
    </dgm:pt>
    <dgm:pt modelId="{6DA536C5-71C8-2549-AAF6-5BBB0E5EC00C}" type="pres">
      <dgm:prSet presAssocID="{ACC1C684-832C-D74B-ABC2-A46C0A5F8673}" presName="thinLine2b" presStyleLbl="callout" presStyleIdx="1" presStyleCnt="6"/>
      <dgm:spPr/>
    </dgm:pt>
    <dgm:pt modelId="{64E4781B-4EE9-C24B-86A1-CFA11752BBB8}" type="pres">
      <dgm:prSet presAssocID="{ACC1C684-832C-D74B-ABC2-A46C0A5F8673}" presName="vertSpace2b" presStyleCnt="0"/>
      <dgm:spPr/>
    </dgm:pt>
    <dgm:pt modelId="{EC1E1AA6-86D3-884A-BD48-1E28C88E3546}" type="pres">
      <dgm:prSet presAssocID="{0ACC53B4-3A56-C94D-9464-854E0FAB6EB8}" presName="horz2" presStyleCnt="0"/>
      <dgm:spPr/>
    </dgm:pt>
    <dgm:pt modelId="{A1F6A487-2271-5948-96FD-5990040CB7D1}" type="pres">
      <dgm:prSet presAssocID="{0ACC53B4-3A56-C94D-9464-854E0FAB6EB8}" presName="horzSpace2" presStyleCnt="0"/>
      <dgm:spPr/>
    </dgm:pt>
    <dgm:pt modelId="{91AB1E2D-467D-1344-B187-6FCFF6F9B836}" type="pres">
      <dgm:prSet presAssocID="{0ACC53B4-3A56-C94D-9464-854E0FAB6EB8}" presName="tx2" presStyleLbl="revTx" presStyleIdx="3" presStyleCnt="10"/>
      <dgm:spPr/>
    </dgm:pt>
    <dgm:pt modelId="{C8C7A4F0-0AA7-5445-9466-2BC0A0873AE2}" type="pres">
      <dgm:prSet presAssocID="{0ACC53B4-3A56-C94D-9464-854E0FAB6EB8}" presName="vert2" presStyleCnt="0"/>
      <dgm:spPr/>
    </dgm:pt>
    <dgm:pt modelId="{877A36F4-2EB8-D946-A6C1-69DE355F5788}" type="pres">
      <dgm:prSet presAssocID="{0ACC53B4-3A56-C94D-9464-854E0FAB6EB8}" presName="thinLine2b" presStyleLbl="callout" presStyleIdx="2" presStyleCnt="6"/>
      <dgm:spPr/>
    </dgm:pt>
    <dgm:pt modelId="{582173A6-AC1F-C54C-BBA9-8B8D850BC3EC}" type="pres">
      <dgm:prSet presAssocID="{0ACC53B4-3A56-C94D-9464-854E0FAB6EB8}" presName="vertSpace2b" presStyleCnt="0"/>
      <dgm:spPr/>
    </dgm:pt>
    <dgm:pt modelId="{2005EAA9-2328-C54F-934B-AE9F67D8A952}" type="pres">
      <dgm:prSet presAssocID="{F182DB2D-812B-8440-BC5E-243D0D4D1759}" presName="thickLine" presStyleLbl="alignNode1" presStyleIdx="1" presStyleCnt="4"/>
      <dgm:spPr/>
    </dgm:pt>
    <dgm:pt modelId="{59BBE9E1-53F7-B742-8936-AD065EC1D092}" type="pres">
      <dgm:prSet presAssocID="{F182DB2D-812B-8440-BC5E-243D0D4D1759}" presName="horz1" presStyleCnt="0"/>
      <dgm:spPr/>
    </dgm:pt>
    <dgm:pt modelId="{BBC9F408-A340-E84D-94E8-7F7C0C1157A7}" type="pres">
      <dgm:prSet presAssocID="{F182DB2D-812B-8440-BC5E-243D0D4D1759}" presName="tx1" presStyleLbl="revTx" presStyleIdx="4" presStyleCnt="10"/>
      <dgm:spPr/>
    </dgm:pt>
    <dgm:pt modelId="{134FE95A-B6B0-E546-A408-18501A39B6D1}" type="pres">
      <dgm:prSet presAssocID="{F182DB2D-812B-8440-BC5E-243D0D4D1759}" presName="vert1" presStyleCnt="0"/>
      <dgm:spPr/>
    </dgm:pt>
    <dgm:pt modelId="{23D5AE82-528B-C24B-AB60-C68957207284}" type="pres">
      <dgm:prSet presAssocID="{EC4FAFCD-950C-0549-A309-B090FE242D68}" presName="vertSpace2a" presStyleCnt="0"/>
      <dgm:spPr/>
    </dgm:pt>
    <dgm:pt modelId="{9790A189-597B-C64B-819B-699DFE2E9A1F}" type="pres">
      <dgm:prSet presAssocID="{EC4FAFCD-950C-0549-A309-B090FE242D68}" presName="horz2" presStyleCnt="0"/>
      <dgm:spPr/>
    </dgm:pt>
    <dgm:pt modelId="{4758D2EF-208E-734B-B172-22774562E27D}" type="pres">
      <dgm:prSet presAssocID="{EC4FAFCD-950C-0549-A309-B090FE242D68}" presName="horzSpace2" presStyleCnt="0"/>
      <dgm:spPr/>
    </dgm:pt>
    <dgm:pt modelId="{9E104971-1257-8846-AAA1-762683B9EBB8}" type="pres">
      <dgm:prSet presAssocID="{EC4FAFCD-950C-0549-A309-B090FE242D68}" presName="tx2" presStyleLbl="revTx" presStyleIdx="5" presStyleCnt="10"/>
      <dgm:spPr/>
    </dgm:pt>
    <dgm:pt modelId="{1F5F4418-183E-CC49-A845-90B2DDC739EF}" type="pres">
      <dgm:prSet presAssocID="{EC4FAFCD-950C-0549-A309-B090FE242D68}" presName="vert2" presStyleCnt="0"/>
      <dgm:spPr/>
    </dgm:pt>
    <dgm:pt modelId="{25DA014F-A4FD-084E-825F-B418965FD09D}" type="pres">
      <dgm:prSet presAssocID="{EC4FAFCD-950C-0549-A309-B090FE242D68}" presName="thinLine2b" presStyleLbl="callout" presStyleIdx="3" presStyleCnt="6"/>
      <dgm:spPr/>
    </dgm:pt>
    <dgm:pt modelId="{2D0E5BB1-6EBB-0742-973A-17257BC928DD}" type="pres">
      <dgm:prSet presAssocID="{EC4FAFCD-950C-0549-A309-B090FE242D68}" presName="vertSpace2b" presStyleCnt="0"/>
      <dgm:spPr/>
    </dgm:pt>
    <dgm:pt modelId="{4344B7F4-C2C2-284C-BB7C-DEC0785AC78D}" type="pres">
      <dgm:prSet presAssocID="{A18E99AF-EAA0-4A40-8323-FBA737B1B129}" presName="horz2" presStyleCnt="0"/>
      <dgm:spPr/>
    </dgm:pt>
    <dgm:pt modelId="{A1F62EF4-7094-1447-A183-3679E43C8ED9}" type="pres">
      <dgm:prSet presAssocID="{A18E99AF-EAA0-4A40-8323-FBA737B1B129}" presName="horzSpace2" presStyleCnt="0"/>
      <dgm:spPr/>
    </dgm:pt>
    <dgm:pt modelId="{39442B9B-9123-6444-B883-08D52E7B982B}" type="pres">
      <dgm:prSet presAssocID="{A18E99AF-EAA0-4A40-8323-FBA737B1B129}" presName="tx2" presStyleLbl="revTx" presStyleIdx="6" presStyleCnt="10"/>
      <dgm:spPr/>
    </dgm:pt>
    <dgm:pt modelId="{027DAA8E-E877-F946-95BB-0F66897230F6}" type="pres">
      <dgm:prSet presAssocID="{A18E99AF-EAA0-4A40-8323-FBA737B1B129}" presName="vert2" presStyleCnt="0"/>
      <dgm:spPr/>
    </dgm:pt>
    <dgm:pt modelId="{9484C1EB-ACEA-A740-932B-B25F743DA71D}" type="pres">
      <dgm:prSet presAssocID="{A18E99AF-EAA0-4A40-8323-FBA737B1B129}" presName="thinLine2b" presStyleLbl="callout" presStyleIdx="4" presStyleCnt="6"/>
      <dgm:spPr/>
    </dgm:pt>
    <dgm:pt modelId="{928D0725-1D16-7E4D-9668-EA31C0CEBC06}" type="pres">
      <dgm:prSet presAssocID="{A18E99AF-EAA0-4A40-8323-FBA737B1B129}" presName="vertSpace2b" presStyleCnt="0"/>
      <dgm:spPr/>
    </dgm:pt>
    <dgm:pt modelId="{BCA67596-A420-7E40-8780-B4EEDCEEBC53}" type="pres">
      <dgm:prSet presAssocID="{230E0C25-02B1-C34C-87B1-FA91D500C76D}" presName="horz2" presStyleCnt="0"/>
      <dgm:spPr/>
    </dgm:pt>
    <dgm:pt modelId="{AA1AA2F1-AD97-3E47-9CD3-D304CD1F9BDC}" type="pres">
      <dgm:prSet presAssocID="{230E0C25-02B1-C34C-87B1-FA91D500C76D}" presName="horzSpace2" presStyleCnt="0"/>
      <dgm:spPr/>
    </dgm:pt>
    <dgm:pt modelId="{71351392-B4EE-0844-86E9-9EBC7F768D38}" type="pres">
      <dgm:prSet presAssocID="{230E0C25-02B1-C34C-87B1-FA91D500C76D}" presName="tx2" presStyleLbl="revTx" presStyleIdx="7" presStyleCnt="10"/>
      <dgm:spPr/>
    </dgm:pt>
    <dgm:pt modelId="{394F8B2B-2385-4949-BE59-428BC7D92915}" type="pres">
      <dgm:prSet presAssocID="{230E0C25-02B1-C34C-87B1-FA91D500C76D}" presName="vert2" presStyleCnt="0"/>
      <dgm:spPr/>
    </dgm:pt>
    <dgm:pt modelId="{CA606559-9E6A-274A-8D18-22899B367B11}" type="pres">
      <dgm:prSet presAssocID="{230E0C25-02B1-C34C-87B1-FA91D500C76D}" presName="thinLine2b" presStyleLbl="callout" presStyleIdx="5" presStyleCnt="6"/>
      <dgm:spPr/>
    </dgm:pt>
    <dgm:pt modelId="{5FAB1D31-5EDA-FA4B-882A-F78B6DD78FC3}" type="pres">
      <dgm:prSet presAssocID="{230E0C25-02B1-C34C-87B1-FA91D500C76D}" presName="vertSpace2b" presStyleCnt="0"/>
      <dgm:spPr/>
    </dgm:pt>
    <dgm:pt modelId="{B566E475-DF24-3549-B714-AAB5308A4914}" type="pres">
      <dgm:prSet presAssocID="{E6F31C12-E404-E64C-BB16-EFC76CFE657C}" presName="thickLine" presStyleLbl="alignNode1" presStyleIdx="2" presStyleCnt="4"/>
      <dgm:spPr/>
    </dgm:pt>
    <dgm:pt modelId="{2D6759E7-588A-1A4C-856D-51023CF91A9F}" type="pres">
      <dgm:prSet presAssocID="{E6F31C12-E404-E64C-BB16-EFC76CFE657C}" presName="horz1" presStyleCnt="0"/>
      <dgm:spPr/>
    </dgm:pt>
    <dgm:pt modelId="{97D023C9-E852-A94F-BD73-101C151A7049}" type="pres">
      <dgm:prSet presAssocID="{E6F31C12-E404-E64C-BB16-EFC76CFE657C}" presName="tx1" presStyleLbl="revTx" presStyleIdx="8" presStyleCnt="10"/>
      <dgm:spPr/>
    </dgm:pt>
    <dgm:pt modelId="{92C3A811-113B-034D-89C0-E57475F79C91}" type="pres">
      <dgm:prSet presAssocID="{E6F31C12-E404-E64C-BB16-EFC76CFE657C}" presName="vert1" presStyleCnt="0"/>
      <dgm:spPr/>
    </dgm:pt>
    <dgm:pt modelId="{D5114615-601E-504F-83BA-0D2AED6634D6}" type="pres">
      <dgm:prSet presAssocID="{E04196A9-AB80-1944-A289-1615769E3E93}" presName="thickLine" presStyleLbl="alignNode1" presStyleIdx="3" presStyleCnt="4"/>
      <dgm:spPr/>
    </dgm:pt>
    <dgm:pt modelId="{C8B85A08-98C5-6649-B3FF-44C7DF35379B}" type="pres">
      <dgm:prSet presAssocID="{E04196A9-AB80-1944-A289-1615769E3E93}" presName="horz1" presStyleCnt="0"/>
      <dgm:spPr/>
    </dgm:pt>
    <dgm:pt modelId="{63783EF8-5E5F-1542-B4D4-DB503EBE2EBC}" type="pres">
      <dgm:prSet presAssocID="{E04196A9-AB80-1944-A289-1615769E3E93}" presName="tx1" presStyleLbl="revTx" presStyleIdx="9" presStyleCnt="10"/>
      <dgm:spPr/>
    </dgm:pt>
    <dgm:pt modelId="{549B0E81-C32D-294E-AE4F-7495DA1C2C55}" type="pres">
      <dgm:prSet presAssocID="{E04196A9-AB80-1944-A289-1615769E3E93}" presName="vert1" presStyleCnt="0"/>
      <dgm:spPr/>
    </dgm:pt>
  </dgm:ptLst>
  <dgm:cxnLst>
    <dgm:cxn modelId="{FAC59809-BA63-9C4F-ACC2-40321E713127}" type="presOf" srcId="{A18E99AF-EAA0-4A40-8323-FBA737B1B129}" destId="{39442B9B-9123-6444-B883-08D52E7B982B}" srcOrd="0" destOrd="0" presId="urn:microsoft.com/office/officeart/2008/layout/LinedList"/>
    <dgm:cxn modelId="{B8F6A60A-1B4A-374C-ABEA-ED7E648E78F3}" srcId="{480FA305-8FC5-4033-B242-67C147E49E56}" destId="{F182DB2D-812B-8440-BC5E-243D0D4D1759}" srcOrd="1" destOrd="0" parTransId="{1B1AE70E-02DA-7847-98B9-F86F6EEF160D}" sibTransId="{28DE5EDE-B680-6744-ABC9-CE36BB270205}"/>
    <dgm:cxn modelId="{38C6351A-4992-BB40-B480-D1908B8EA3A9}" type="presOf" srcId="{E04196A9-AB80-1944-A289-1615769E3E93}" destId="{63783EF8-5E5F-1542-B4D4-DB503EBE2EBC}" srcOrd="0" destOrd="0" presId="urn:microsoft.com/office/officeart/2008/layout/LinedList"/>
    <dgm:cxn modelId="{5DD4C61B-C018-164D-ACEC-D2F9D33B33CB}" srcId="{F182DB2D-812B-8440-BC5E-243D0D4D1759}" destId="{A18E99AF-EAA0-4A40-8323-FBA737B1B129}" srcOrd="1" destOrd="0" parTransId="{143314A2-CDED-9E46-91D2-8F949BCA4ACC}" sibTransId="{7479231C-7117-B941-BB31-75F6AE86A305}"/>
    <dgm:cxn modelId="{EB3AEC1E-5B38-484B-8458-52EEC5EB954D}" srcId="{480FA305-8FC5-4033-B242-67C147E49E56}" destId="{06BBB376-D5D5-8B4B-AA95-1390A00C7938}" srcOrd="0" destOrd="0" parTransId="{1F693457-59B6-734A-B8AB-5F59FE84028E}" sibTransId="{3581F5B7-F83A-314A-95D0-346A1CF1866F}"/>
    <dgm:cxn modelId="{11C94C30-06B4-604B-BECD-1085A45D7916}" srcId="{480FA305-8FC5-4033-B242-67C147E49E56}" destId="{E04196A9-AB80-1944-A289-1615769E3E93}" srcOrd="3" destOrd="0" parTransId="{808489FB-2CAE-F045-A9F6-0AFDF794B5FB}" sibTransId="{2A28EF9C-B5CA-E642-8D07-228111CA0A46}"/>
    <dgm:cxn modelId="{747F6035-97B0-B942-BDDA-828030042F40}" type="presOf" srcId="{E6F31C12-E404-E64C-BB16-EFC76CFE657C}" destId="{97D023C9-E852-A94F-BD73-101C151A7049}" srcOrd="0" destOrd="0" presId="urn:microsoft.com/office/officeart/2008/layout/LinedList"/>
    <dgm:cxn modelId="{18C30639-C6AF-AC40-A9B9-3D2C32F40ED8}" srcId="{480FA305-8FC5-4033-B242-67C147E49E56}" destId="{E6F31C12-E404-E64C-BB16-EFC76CFE657C}" srcOrd="2" destOrd="0" parTransId="{3E32DF34-5F25-1746-9F0A-59BEF5EB99C4}" sibTransId="{5F13DF3D-37BC-104D-A6BE-41FE33733B4E}"/>
    <dgm:cxn modelId="{9B24FD45-1F5E-BC43-BFE2-57743608359D}" type="presOf" srcId="{0ACC53B4-3A56-C94D-9464-854E0FAB6EB8}" destId="{91AB1E2D-467D-1344-B187-6FCFF6F9B836}" srcOrd="0" destOrd="0" presId="urn:microsoft.com/office/officeart/2008/layout/LinedList"/>
    <dgm:cxn modelId="{42B11569-4C70-824B-8135-9A7D6C94EB2B}" srcId="{06BBB376-D5D5-8B4B-AA95-1390A00C7938}" destId="{ACC1C684-832C-D74B-ABC2-A46C0A5F8673}" srcOrd="1" destOrd="0" parTransId="{DFBD4B97-0CB5-9242-8E1A-B79EE681A533}" sibTransId="{60A48F0B-0277-0644-BDAF-C92B0A5E5A90}"/>
    <dgm:cxn modelId="{EAAF046A-6E3C-7344-9AF1-5F361E4CD617}" type="presOf" srcId="{740154AC-7767-F048-8FDF-44423561464F}" destId="{C45487A5-3181-994B-8F38-37FD99ECB446}" srcOrd="0" destOrd="0" presId="urn:microsoft.com/office/officeart/2008/layout/LinedList"/>
    <dgm:cxn modelId="{CE24A27A-7F36-6A47-9888-24D422F77313}" srcId="{F182DB2D-812B-8440-BC5E-243D0D4D1759}" destId="{EC4FAFCD-950C-0549-A309-B090FE242D68}" srcOrd="0" destOrd="0" parTransId="{BA9DF0B9-3B39-224D-A6F7-F6094AE17E43}" sibTransId="{FFD5B70A-038B-DE4A-8FBF-619BCFF3F498}"/>
    <dgm:cxn modelId="{BBAD737E-184D-D64B-966E-5ED11CE46001}" srcId="{06BBB376-D5D5-8B4B-AA95-1390A00C7938}" destId="{740154AC-7767-F048-8FDF-44423561464F}" srcOrd="0" destOrd="0" parTransId="{B89F07D2-EA41-3D4B-B43E-7AF691605C61}" sibTransId="{5A89675E-29E5-7B4A-9484-85B8D23E93ED}"/>
    <dgm:cxn modelId="{C51E7081-BB60-7945-9717-2D8CA493AEC8}" type="presOf" srcId="{F182DB2D-812B-8440-BC5E-243D0D4D1759}" destId="{BBC9F408-A340-E84D-94E8-7F7C0C1157A7}" srcOrd="0" destOrd="0" presId="urn:microsoft.com/office/officeart/2008/layout/LinedList"/>
    <dgm:cxn modelId="{C9C70E82-98C4-1C4A-B620-F2F1AE2A11E2}" type="presOf" srcId="{06BBB376-D5D5-8B4B-AA95-1390A00C7938}" destId="{53A29EF0-BA0D-5E45-82F0-4BB375E87400}" srcOrd="0" destOrd="0" presId="urn:microsoft.com/office/officeart/2008/layout/LinedList"/>
    <dgm:cxn modelId="{6E0A34A3-BC35-7249-AC17-D1B178631F60}" type="presOf" srcId="{EC4FAFCD-950C-0549-A309-B090FE242D68}" destId="{9E104971-1257-8846-AAA1-762683B9EBB8}" srcOrd="0" destOrd="0" presId="urn:microsoft.com/office/officeart/2008/layout/LinedList"/>
    <dgm:cxn modelId="{47B314A6-9D13-7B4A-B6A6-4FB88D41FCC9}" type="presOf" srcId="{230E0C25-02B1-C34C-87B1-FA91D500C76D}" destId="{71351392-B4EE-0844-86E9-9EBC7F768D38}" srcOrd="0" destOrd="0" presId="urn:microsoft.com/office/officeart/2008/layout/LinedList"/>
    <dgm:cxn modelId="{C8205AE2-78BC-4249-B07B-501A48A83526}" type="presOf" srcId="{480FA305-8FC5-4033-B242-67C147E49E56}" destId="{3D23A1B2-D757-D346-82DA-2B80B7B00451}" srcOrd="0" destOrd="0" presId="urn:microsoft.com/office/officeart/2008/layout/LinedList"/>
    <dgm:cxn modelId="{9D6EAFE3-A287-9947-B94E-0E1F060D13E0}" srcId="{F182DB2D-812B-8440-BC5E-243D0D4D1759}" destId="{230E0C25-02B1-C34C-87B1-FA91D500C76D}" srcOrd="2" destOrd="0" parTransId="{1C853C49-ADB1-344D-995C-88EB8AFE9198}" sibTransId="{CDB49BB6-2005-7A46-9A2A-17B7812712A1}"/>
    <dgm:cxn modelId="{9C810CED-FC08-564B-9CAF-EE1DE6269DCB}" type="presOf" srcId="{ACC1C684-832C-D74B-ABC2-A46C0A5F8673}" destId="{D5541245-3494-414C-AF67-E0D3D2EEC87D}" srcOrd="0" destOrd="0" presId="urn:microsoft.com/office/officeart/2008/layout/LinedList"/>
    <dgm:cxn modelId="{C9E1AEFC-0C0A-2D4D-BB5B-9772F35F691C}" srcId="{06BBB376-D5D5-8B4B-AA95-1390A00C7938}" destId="{0ACC53B4-3A56-C94D-9464-854E0FAB6EB8}" srcOrd="2" destOrd="0" parTransId="{6CC7A62C-AA84-7D45-80EC-FD4BFA600B2A}" sibTransId="{F0EEC0EB-25CC-3A47-AEBD-126AE28D4EB2}"/>
    <dgm:cxn modelId="{5A654E67-ECA5-654B-AC49-CD6BD179BC90}" type="presParOf" srcId="{3D23A1B2-D757-D346-82DA-2B80B7B00451}" destId="{ABF2665F-5AC6-964D-888B-65EF4E5639B3}" srcOrd="0" destOrd="0" presId="urn:microsoft.com/office/officeart/2008/layout/LinedList"/>
    <dgm:cxn modelId="{97A04441-5C27-E24C-8468-174EDBC4181F}" type="presParOf" srcId="{3D23A1B2-D757-D346-82DA-2B80B7B00451}" destId="{49D3DB8C-073F-D347-AC41-061BB00AE342}" srcOrd="1" destOrd="0" presId="urn:microsoft.com/office/officeart/2008/layout/LinedList"/>
    <dgm:cxn modelId="{450E600C-B802-5848-ACE7-8BEF4F37FA1A}" type="presParOf" srcId="{49D3DB8C-073F-D347-AC41-061BB00AE342}" destId="{53A29EF0-BA0D-5E45-82F0-4BB375E87400}" srcOrd="0" destOrd="0" presId="urn:microsoft.com/office/officeart/2008/layout/LinedList"/>
    <dgm:cxn modelId="{AAB29405-DEFB-1845-A3EB-1D7DECDB833A}" type="presParOf" srcId="{49D3DB8C-073F-D347-AC41-061BB00AE342}" destId="{3AD68A58-6F03-284C-8852-6DBB8A5BBE72}" srcOrd="1" destOrd="0" presId="urn:microsoft.com/office/officeart/2008/layout/LinedList"/>
    <dgm:cxn modelId="{CD493CDC-7DC6-234E-9A39-4BEE80C8B59E}" type="presParOf" srcId="{3AD68A58-6F03-284C-8852-6DBB8A5BBE72}" destId="{EB2AEAEB-7102-0647-82EF-EC5AF88D3B4D}" srcOrd="0" destOrd="0" presId="urn:microsoft.com/office/officeart/2008/layout/LinedList"/>
    <dgm:cxn modelId="{C6A0946E-24EE-7B49-A3DA-7C0BFECC5B42}" type="presParOf" srcId="{3AD68A58-6F03-284C-8852-6DBB8A5BBE72}" destId="{3FF8F175-5A55-034A-9BA1-0646B00490D3}" srcOrd="1" destOrd="0" presId="urn:microsoft.com/office/officeart/2008/layout/LinedList"/>
    <dgm:cxn modelId="{7DCDA660-FECE-6A42-ACB2-3F26CCA2F80A}" type="presParOf" srcId="{3FF8F175-5A55-034A-9BA1-0646B00490D3}" destId="{0E4BD341-31FF-9745-9D08-67AC51F0D328}" srcOrd="0" destOrd="0" presId="urn:microsoft.com/office/officeart/2008/layout/LinedList"/>
    <dgm:cxn modelId="{46C8F721-17DC-4541-A8E8-75C4BF8255E6}" type="presParOf" srcId="{3FF8F175-5A55-034A-9BA1-0646B00490D3}" destId="{C45487A5-3181-994B-8F38-37FD99ECB446}" srcOrd="1" destOrd="0" presId="urn:microsoft.com/office/officeart/2008/layout/LinedList"/>
    <dgm:cxn modelId="{0E23978A-FE5C-6048-A04B-0DBD047CF476}" type="presParOf" srcId="{3FF8F175-5A55-034A-9BA1-0646B00490D3}" destId="{3BD30922-1926-984F-8903-4539B50BCF64}" srcOrd="2" destOrd="0" presId="urn:microsoft.com/office/officeart/2008/layout/LinedList"/>
    <dgm:cxn modelId="{C6209FEE-E6F4-2B45-A564-2884B907F604}" type="presParOf" srcId="{3AD68A58-6F03-284C-8852-6DBB8A5BBE72}" destId="{6FA2F0D5-002D-A744-AF87-01C1D168BD4E}" srcOrd="2" destOrd="0" presId="urn:microsoft.com/office/officeart/2008/layout/LinedList"/>
    <dgm:cxn modelId="{D2593BAD-C025-AE4B-AD91-1AE7CD1DEE2F}" type="presParOf" srcId="{3AD68A58-6F03-284C-8852-6DBB8A5BBE72}" destId="{D20BF9FE-A369-544B-993E-A8F896EB3D19}" srcOrd="3" destOrd="0" presId="urn:microsoft.com/office/officeart/2008/layout/LinedList"/>
    <dgm:cxn modelId="{4E4B020B-A5D0-3045-A4BC-D5B5493B96E8}" type="presParOf" srcId="{3AD68A58-6F03-284C-8852-6DBB8A5BBE72}" destId="{7ABB3E4C-600C-2540-BAA0-7551D82EE7C8}" srcOrd="4" destOrd="0" presId="urn:microsoft.com/office/officeart/2008/layout/LinedList"/>
    <dgm:cxn modelId="{91026A90-DFEC-BF4A-A14E-29256149335E}" type="presParOf" srcId="{7ABB3E4C-600C-2540-BAA0-7551D82EE7C8}" destId="{0E63B98A-4B59-DE42-9891-28352A6FB3EB}" srcOrd="0" destOrd="0" presId="urn:microsoft.com/office/officeart/2008/layout/LinedList"/>
    <dgm:cxn modelId="{CBC9901C-6D28-EC46-ADC5-EA135EAB74B4}" type="presParOf" srcId="{7ABB3E4C-600C-2540-BAA0-7551D82EE7C8}" destId="{D5541245-3494-414C-AF67-E0D3D2EEC87D}" srcOrd="1" destOrd="0" presId="urn:microsoft.com/office/officeart/2008/layout/LinedList"/>
    <dgm:cxn modelId="{1A385DEA-CDCF-9145-8081-1235642E6D76}" type="presParOf" srcId="{7ABB3E4C-600C-2540-BAA0-7551D82EE7C8}" destId="{002C3BBB-0358-B04B-9075-6B9167CB11EF}" srcOrd="2" destOrd="0" presId="urn:microsoft.com/office/officeart/2008/layout/LinedList"/>
    <dgm:cxn modelId="{85B20F1C-B0E1-CF46-8615-5A109A31EF33}" type="presParOf" srcId="{3AD68A58-6F03-284C-8852-6DBB8A5BBE72}" destId="{6DA536C5-71C8-2549-AAF6-5BBB0E5EC00C}" srcOrd="5" destOrd="0" presId="urn:microsoft.com/office/officeart/2008/layout/LinedList"/>
    <dgm:cxn modelId="{043923D5-25BF-CD41-BB76-5B45EA0C1BD2}" type="presParOf" srcId="{3AD68A58-6F03-284C-8852-6DBB8A5BBE72}" destId="{64E4781B-4EE9-C24B-86A1-CFA11752BBB8}" srcOrd="6" destOrd="0" presId="urn:microsoft.com/office/officeart/2008/layout/LinedList"/>
    <dgm:cxn modelId="{DFE7DF44-E663-6841-8FA7-0E6A465884C3}" type="presParOf" srcId="{3AD68A58-6F03-284C-8852-6DBB8A5BBE72}" destId="{EC1E1AA6-86D3-884A-BD48-1E28C88E3546}" srcOrd="7" destOrd="0" presId="urn:microsoft.com/office/officeart/2008/layout/LinedList"/>
    <dgm:cxn modelId="{148EDB71-5A1E-5D4E-A9BC-12F71115D57F}" type="presParOf" srcId="{EC1E1AA6-86D3-884A-BD48-1E28C88E3546}" destId="{A1F6A487-2271-5948-96FD-5990040CB7D1}" srcOrd="0" destOrd="0" presId="urn:microsoft.com/office/officeart/2008/layout/LinedList"/>
    <dgm:cxn modelId="{80D26448-3345-2E4A-93CE-18BBD27A2623}" type="presParOf" srcId="{EC1E1AA6-86D3-884A-BD48-1E28C88E3546}" destId="{91AB1E2D-467D-1344-B187-6FCFF6F9B836}" srcOrd="1" destOrd="0" presId="urn:microsoft.com/office/officeart/2008/layout/LinedList"/>
    <dgm:cxn modelId="{04124C6D-315A-AB47-A77E-118ECC486216}" type="presParOf" srcId="{EC1E1AA6-86D3-884A-BD48-1E28C88E3546}" destId="{C8C7A4F0-0AA7-5445-9466-2BC0A0873AE2}" srcOrd="2" destOrd="0" presId="urn:microsoft.com/office/officeart/2008/layout/LinedList"/>
    <dgm:cxn modelId="{0A52BA50-D2AF-2C40-988F-FF062ECDCF76}" type="presParOf" srcId="{3AD68A58-6F03-284C-8852-6DBB8A5BBE72}" destId="{877A36F4-2EB8-D946-A6C1-69DE355F5788}" srcOrd="8" destOrd="0" presId="urn:microsoft.com/office/officeart/2008/layout/LinedList"/>
    <dgm:cxn modelId="{40679FB2-0932-2C42-9542-EDBF786D9AB8}" type="presParOf" srcId="{3AD68A58-6F03-284C-8852-6DBB8A5BBE72}" destId="{582173A6-AC1F-C54C-BBA9-8B8D850BC3EC}" srcOrd="9" destOrd="0" presId="urn:microsoft.com/office/officeart/2008/layout/LinedList"/>
    <dgm:cxn modelId="{DC7192E5-EF60-084E-A778-24E8D9551676}" type="presParOf" srcId="{3D23A1B2-D757-D346-82DA-2B80B7B00451}" destId="{2005EAA9-2328-C54F-934B-AE9F67D8A952}" srcOrd="2" destOrd="0" presId="urn:microsoft.com/office/officeart/2008/layout/LinedList"/>
    <dgm:cxn modelId="{C5AFB66D-0B54-B245-A19A-336C79BDF28A}" type="presParOf" srcId="{3D23A1B2-D757-D346-82DA-2B80B7B00451}" destId="{59BBE9E1-53F7-B742-8936-AD065EC1D092}" srcOrd="3" destOrd="0" presId="urn:microsoft.com/office/officeart/2008/layout/LinedList"/>
    <dgm:cxn modelId="{6BA05C27-F715-D54E-A650-448CC3B4D74F}" type="presParOf" srcId="{59BBE9E1-53F7-B742-8936-AD065EC1D092}" destId="{BBC9F408-A340-E84D-94E8-7F7C0C1157A7}" srcOrd="0" destOrd="0" presId="urn:microsoft.com/office/officeart/2008/layout/LinedList"/>
    <dgm:cxn modelId="{25A71718-5A63-2449-BEBE-43ECD0A24FB1}" type="presParOf" srcId="{59BBE9E1-53F7-B742-8936-AD065EC1D092}" destId="{134FE95A-B6B0-E546-A408-18501A39B6D1}" srcOrd="1" destOrd="0" presId="urn:microsoft.com/office/officeart/2008/layout/LinedList"/>
    <dgm:cxn modelId="{BCEE556A-8E5E-F24F-B8BC-2A978AC5482F}" type="presParOf" srcId="{134FE95A-B6B0-E546-A408-18501A39B6D1}" destId="{23D5AE82-528B-C24B-AB60-C68957207284}" srcOrd="0" destOrd="0" presId="urn:microsoft.com/office/officeart/2008/layout/LinedList"/>
    <dgm:cxn modelId="{CDD5A80C-7875-D64E-ACB1-1C79545F837B}" type="presParOf" srcId="{134FE95A-B6B0-E546-A408-18501A39B6D1}" destId="{9790A189-597B-C64B-819B-699DFE2E9A1F}" srcOrd="1" destOrd="0" presId="urn:microsoft.com/office/officeart/2008/layout/LinedList"/>
    <dgm:cxn modelId="{317B9501-47FE-4D42-B13E-3E07383E4C24}" type="presParOf" srcId="{9790A189-597B-C64B-819B-699DFE2E9A1F}" destId="{4758D2EF-208E-734B-B172-22774562E27D}" srcOrd="0" destOrd="0" presId="urn:microsoft.com/office/officeart/2008/layout/LinedList"/>
    <dgm:cxn modelId="{2ED9ECF0-87FB-6E45-BD4E-92A7970208E2}" type="presParOf" srcId="{9790A189-597B-C64B-819B-699DFE2E9A1F}" destId="{9E104971-1257-8846-AAA1-762683B9EBB8}" srcOrd="1" destOrd="0" presId="urn:microsoft.com/office/officeart/2008/layout/LinedList"/>
    <dgm:cxn modelId="{CD57B254-C960-314D-9D63-D45E41AEA1E9}" type="presParOf" srcId="{9790A189-597B-C64B-819B-699DFE2E9A1F}" destId="{1F5F4418-183E-CC49-A845-90B2DDC739EF}" srcOrd="2" destOrd="0" presId="urn:microsoft.com/office/officeart/2008/layout/LinedList"/>
    <dgm:cxn modelId="{9B6C893B-CAE6-AD42-86AC-DA4B080A94E9}" type="presParOf" srcId="{134FE95A-B6B0-E546-A408-18501A39B6D1}" destId="{25DA014F-A4FD-084E-825F-B418965FD09D}" srcOrd="2" destOrd="0" presId="urn:microsoft.com/office/officeart/2008/layout/LinedList"/>
    <dgm:cxn modelId="{2C8A1E16-40CD-D941-A581-2ED8F79D9893}" type="presParOf" srcId="{134FE95A-B6B0-E546-A408-18501A39B6D1}" destId="{2D0E5BB1-6EBB-0742-973A-17257BC928DD}" srcOrd="3" destOrd="0" presId="urn:microsoft.com/office/officeart/2008/layout/LinedList"/>
    <dgm:cxn modelId="{FCECAF97-58BF-054E-A13B-EB1C841090D0}" type="presParOf" srcId="{134FE95A-B6B0-E546-A408-18501A39B6D1}" destId="{4344B7F4-C2C2-284C-BB7C-DEC0785AC78D}" srcOrd="4" destOrd="0" presId="urn:microsoft.com/office/officeart/2008/layout/LinedList"/>
    <dgm:cxn modelId="{8801E237-81AA-7B4F-A81B-7291510A32F8}" type="presParOf" srcId="{4344B7F4-C2C2-284C-BB7C-DEC0785AC78D}" destId="{A1F62EF4-7094-1447-A183-3679E43C8ED9}" srcOrd="0" destOrd="0" presId="urn:microsoft.com/office/officeart/2008/layout/LinedList"/>
    <dgm:cxn modelId="{9C5854EF-794E-7745-8719-B2674BC6DEF9}" type="presParOf" srcId="{4344B7F4-C2C2-284C-BB7C-DEC0785AC78D}" destId="{39442B9B-9123-6444-B883-08D52E7B982B}" srcOrd="1" destOrd="0" presId="urn:microsoft.com/office/officeart/2008/layout/LinedList"/>
    <dgm:cxn modelId="{E25C4192-4929-1C43-8361-E9FDD5FB12F3}" type="presParOf" srcId="{4344B7F4-C2C2-284C-BB7C-DEC0785AC78D}" destId="{027DAA8E-E877-F946-95BB-0F66897230F6}" srcOrd="2" destOrd="0" presId="urn:microsoft.com/office/officeart/2008/layout/LinedList"/>
    <dgm:cxn modelId="{D8EB3307-7023-014B-BD94-B134BACAAAAE}" type="presParOf" srcId="{134FE95A-B6B0-E546-A408-18501A39B6D1}" destId="{9484C1EB-ACEA-A740-932B-B25F743DA71D}" srcOrd="5" destOrd="0" presId="urn:microsoft.com/office/officeart/2008/layout/LinedList"/>
    <dgm:cxn modelId="{F13A2E87-9AB5-2546-97AA-DDB2130A0B6C}" type="presParOf" srcId="{134FE95A-B6B0-E546-A408-18501A39B6D1}" destId="{928D0725-1D16-7E4D-9668-EA31C0CEBC06}" srcOrd="6" destOrd="0" presId="urn:microsoft.com/office/officeart/2008/layout/LinedList"/>
    <dgm:cxn modelId="{A2B7BEAD-8641-554C-9A6B-875342C1E5BA}" type="presParOf" srcId="{134FE95A-B6B0-E546-A408-18501A39B6D1}" destId="{BCA67596-A420-7E40-8780-B4EEDCEEBC53}" srcOrd="7" destOrd="0" presId="urn:microsoft.com/office/officeart/2008/layout/LinedList"/>
    <dgm:cxn modelId="{BAA6C1FC-F0F0-8F42-8C64-79549A07F109}" type="presParOf" srcId="{BCA67596-A420-7E40-8780-B4EEDCEEBC53}" destId="{AA1AA2F1-AD97-3E47-9CD3-D304CD1F9BDC}" srcOrd="0" destOrd="0" presId="urn:microsoft.com/office/officeart/2008/layout/LinedList"/>
    <dgm:cxn modelId="{1536E813-B5A8-5148-9E76-4A9851E3ADAD}" type="presParOf" srcId="{BCA67596-A420-7E40-8780-B4EEDCEEBC53}" destId="{71351392-B4EE-0844-86E9-9EBC7F768D38}" srcOrd="1" destOrd="0" presId="urn:microsoft.com/office/officeart/2008/layout/LinedList"/>
    <dgm:cxn modelId="{B6D3C50B-F27E-0E45-A2D6-A55A3F3B60BE}" type="presParOf" srcId="{BCA67596-A420-7E40-8780-B4EEDCEEBC53}" destId="{394F8B2B-2385-4949-BE59-428BC7D92915}" srcOrd="2" destOrd="0" presId="urn:microsoft.com/office/officeart/2008/layout/LinedList"/>
    <dgm:cxn modelId="{88E93D5F-78D6-5744-BA1A-8A5E4B092EC5}" type="presParOf" srcId="{134FE95A-B6B0-E546-A408-18501A39B6D1}" destId="{CA606559-9E6A-274A-8D18-22899B367B11}" srcOrd="8" destOrd="0" presId="urn:microsoft.com/office/officeart/2008/layout/LinedList"/>
    <dgm:cxn modelId="{54071CF9-AA74-5F4D-8D6A-BD36BE7BB0D4}" type="presParOf" srcId="{134FE95A-B6B0-E546-A408-18501A39B6D1}" destId="{5FAB1D31-5EDA-FA4B-882A-F78B6DD78FC3}" srcOrd="9" destOrd="0" presId="urn:microsoft.com/office/officeart/2008/layout/LinedList"/>
    <dgm:cxn modelId="{0F8836D8-4B95-EC4F-B199-E33E3E276325}" type="presParOf" srcId="{3D23A1B2-D757-D346-82DA-2B80B7B00451}" destId="{B566E475-DF24-3549-B714-AAB5308A4914}" srcOrd="4" destOrd="0" presId="urn:microsoft.com/office/officeart/2008/layout/LinedList"/>
    <dgm:cxn modelId="{900A7F64-C75F-8E40-8842-E5ED1F635C72}" type="presParOf" srcId="{3D23A1B2-D757-D346-82DA-2B80B7B00451}" destId="{2D6759E7-588A-1A4C-856D-51023CF91A9F}" srcOrd="5" destOrd="0" presId="urn:microsoft.com/office/officeart/2008/layout/LinedList"/>
    <dgm:cxn modelId="{9C6D6BD5-35B1-A647-8D27-62F0C7FC00AF}" type="presParOf" srcId="{2D6759E7-588A-1A4C-856D-51023CF91A9F}" destId="{97D023C9-E852-A94F-BD73-101C151A7049}" srcOrd="0" destOrd="0" presId="urn:microsoft.com/office/officeart/2008/layout/LinedList"/>
    <dgm:cxn modelId="{286B93D9-C027-C541-AE6A-DEFF3562A796}" type="presParOf" srcId="{2D6759E7-588A-1A4C-856D-51023CF91A9F}" destId="{92C3A811-113B-034D-89C0-E57475F79C91}" srcOrd="1" destOrd="0" presId="urn:microsoft.com/office/officeart/2008/layout/LinedList"/>
    <dgm:cxn modelId="{3ABCC65A-0663-D342-BC18-ECD816AD9EA6}" type="presParOf" srcId="{3D23A1B2-D757-D346-82DA-2B80B7B00451}" destId="{D5114615-601E-504F-83BA-0D2AED6634D6}" srcOrd="6" destOrd="0" presId="urn:microsoft.com/office/officeart/2008/layout/LinedList"/>
    <dgm:cxn modelId="{2DD4BDF3-0BCA-E44C-B716-E14BC2A0B339}" type="presParOf" srcId="{3D23A1B2-D757-D346-82DA-2B80B7B00451}" destId="{C8B85A08-98C5-6649-B3FF-44C7DF35379B}" srcOrd="7" destOrd="0" presId="urn:microsoft.com/office/officeart/2008/layout/LinedList"/>
    <dgm:cxn modelId="{65F951D0-8A3A-8546-8CBB-41AA3203AFD5}" type="presParOf" srcId="{C8B85A08-98C5-6649-B3FF-44C7DF35379B}" destId="{63783EF8-5E5F-1542-B4D4-DB503EBE2EBC}" srcOrd="0" destOrd="0" presId="urn:microsoft.com/office/officeart/2008/layout/LinedList"/>
    <dgm:cxn modelId="{8BED9E4E-C5D6-5A41-9666-9472B7EF2294}" type="presParOf" srcId="{C8B85A08-98C5-6649-B3FF-44C7DF35379B}" destId="{549B0E81-C32D-294E-AE4F-7495DA1C2C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2D53-01E0-BD48-820E-D24CB200EE8C}">
      <dsp:nvSpPr>
        <dsp:cNvPr id="0" name=""/>
        <dsp:cNvSpPr/>
      </dsp:nvSpPr>
      <dsp:spPr>
        <a:xfrm>
          <a:off x="0" y="2124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47E027-91D8-0F42-B54E-4132B5E00E04}">
      <dsp:nvSpPr>
        <dsp:cNvPr id="0" name=""/>
        <dsp:cNvSpPr/>
      </dsp:nvSpPr>
      <dsp:spPr>
        <a:xfrm>
          <a:off x="0" y="2124"/>
          <a:ext cx="1865737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See</a:t>
          </a:r>
        </a:p>
      </dsp:txBody>
      <dsp:txXfrm>
        <a:off x="0" y="2124"/>
        <a:ext cx="1865737" cy="1449029"/>
      </dsp:txXfrm>
    </dsp:sp>
    <dsp:sp modelId="{F8B968AC-494E-0E4B-BA8A-551E83A65B2B}">
      <dsp:nvSpPr>
        <dsp:cNvPr id="0" name=""/>
        <dsp:cNvSpPr/>
      </dsp:nvSpPr>
      <dsp:spPr>
        <a:xfrm>
          <a:off x="2005667" y="13533"/>
          <a:ext cx="7323020" cy="22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Notifications</a:t>
          </a:r>
        </a:p>
      </dsp:txBody>
      <dsp:txXfrm>
        <a:off x="2005667" y="13533"/>
        <a:ext cx="7323020" cy="228179"/>
      </dsp:txXfrm>
    </dsp:sp>
    <dsp:sp modelId="{C2AC65D3-C2C2-974C-8DDA-AB102AA903E1}">
      <dsp:nvSpPr>
        <dsp:cNvPr id="0" name=""/>
        <dsp:cNvSpPr/>
      </dsp:nvSpPr>
      <dsp:spPr>
        <a:xfrm>
          <a:off x="1865737" y="241713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DD5375-A0B8-C740-AACC-4F81D4776B64}">
      <dsp:nvSpPr>
        <dsp:cNvPr id="0" name=""/>
        <dsp:cNvSpPr/>
      </dsp:nvSpPr>
      <dsp:spPr>
        <a:xfrm>
          <a:off x="2005667" y="253122"/>
          <a:ext cx="7323020" cy="22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Threats</a:t>
          </a:r>
        </a:p>
      </dsp:txBody>
      <dsp:txXfrm>
        <a:off x="2005667" y="253122"/>
        <a:ext cx="7323020" cy="228179"/>
      </dsp:txXfrm>
    </dsp:sp>
    <dsp:sp modelId="{1E1E8D4D-3220-674B-8BEE-4A31D4729205}">
      <dsp:nvSpPr>
        <dsp:cNvPr id="0" name=""/>
        <dsp:cNvSpPr/>
      </dsp:nvSpPr>
      <dsp:spPr>
        <a:xfrm>
          <a:off x="1865737" y="481302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AD3A2B-B292-2B44-9802-BBEAF9FADBB4}">
      <dsp:nvSpPr>
        <dsp:cNvPr id="0" name=""/>
        <dsp:cNvSpPr/>
      </dsp:nvSpPr>
      <dsp:spPr>
        <a:xfrm>
          <a:off x="2005667" y="492711"/>
          <a:ext cx="7323020" cy="22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Events</a:t>
          </a:r>
        </a:p>
      </dsp:txBody>
      <dsp:txXfrm>
        <a:off x="2005667" y="492711"/>
        <a:ext cx="7323020" cy="228179"/>
      </dsp:txXfrm>
    </dsp:sp>
    <dsp:sp modelId="{26B29F1D-34D3-D241-85FF-7AC967EBE1CD}">
      <dsp:nvSpPr>
        <dsp:cNvPr id="0" name=""/>
        <dsp:cNvSpPr/>
      </dsp:nvSpPr>
      <dsp:spPr>
        <a:xfrm>
          <a:off x="1865737" y="720890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631D6F-207E-BA4E-86A8-6B03DCFE493E}">
      <dsp:nvSpPr>
        <dsp:cNvPr id="0" name=""/>
        <dsp:cNvSpPr/>
      </dsp:nvSpPr>
      <dsp:spPr>
        <a:xfrm>
          <a:off x="2005667" y="732299"/>
          <a:ext cx="7323020" cy="22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Telemetry</a:t>
          </a:r>
        </a:p>
      </dsp:txBody>
      <dsp:txXfrm>
        <a:off x="2005667" y="732299"/>
        <a:ext cx="7323020" cy="228179"/>
      </dsp:txXfrm>
    </dsp:sp>
    <dsp:sp modelId="{FC48DBE7-1C45-B642-B549-DAB7716733BE}">
      <dsp:nvSpPr>
        <dsp:cNvPr id="0" name=""/>
        <dsp:cNvSpPr/>
      </dsp:nvSpPr>
      <dsp:spPr>
        <a:xfrm>
          <a:off x="1865737" y="960479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61888F-6097-124A-A6DE-0F4D5751C193}">
      <dsp:nvSpPr>
        <dsp:cNvPr id="0" name=""/>
        <dsp:cNvSpPr/>
      </dsp:nvSpPr>
      <dsp:spPr>
        <a:xfrm>
          <a:off x="2005667" y="971888"/>
          <a:ext cx="7323020" cy="22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Logs</a:t>
          </a:r>
        </a:p>
      </dsp:txBody>
      <dsp:txXfrm>
        <a:off x="2005667" y="971888"/>
        <a:ext cx="7323020" cy="228179"/>
      </dsp:txXfrm>
    </dsp:sp>
    <dsp:sp modelId="{D70BD4C5-84D1-FC40-931C-717B5896D3EF}">
      <dsp:nvSpPr>
        <dsp:cNvPr id="0" name=""/>
        <dsp:cNvSpPr/>
      </dsp:nvSpPr>
      <dsp:spPr>
        <a:xfrm>
          <a:off x="1865737" y="1200068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D7C223-BEBA-5A42-B903-01E0A917F611}">
      <dsp:nvSpPr>
        <dsp:cNvPr id="0" name=""/>
        <dsp:cNvSpPr/>
      </dsp:nvSpPr>
      <dsp:spPr>
        <a:xfrm>
          <a:off x="2005667" y="1211477"/>
          <a:ext cx="7323020" cy="22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Behaviors</a:t>
          </a:r>
        </a:p>
      </dsp:txBody>
      <dsp:txXfrm>
        <a:off x="2005667" y="1211477"/>
        <a:ext cx="7323020" cy="228179"/>
      </dsp:txXfrm>
    </dsp:sp>
    <dsp:sp modelId="{92B81ABE-134E-D94E-B3A7-284ED1851F18}">
      <dsp:nvSpPr>
        <dsp:cNvPr id="0" name=""/>
        <dsp:cNvSpPr/>
      </dsp:nvSpPr>
      <dsp:spPr>
        <a:xfrm>
          <a:off x="1865737" y="1439656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F1D13E-6747-A54F-AA7F-2CC6E17DBA57}">
      <dsp:nvSpPr>
        <dsp:cNvPr id="0" name=""/>
        <dsp:cNvSpPr/>
      </dsp:nvSpPr>
      <dsp:spPr>
        <a:xfrm>
          <a:off x="0" y="1451154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4E43CE-85F7-6D47-9814-72A59DB6466E}">
      <dsp:nvSpPr>
        <dsp:cNvPr id="0" name=""/>
        <dsp:cNvSpPr/>
      </dsp:nvSpPr>
      <dsp:spPr>
        <a:xfrm>
          <a:off x="0" y="1451154"/>
          <a:ext cx="1865737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Know</a:t>
          </a:r>
        </a:p>
      </dsp:txBody>
      <dsp:txXfrm>
        <a:off x="0" y="1451154"/>
        <a:ext cx="1865737" cy="1449029"/>
      </dsp:txXfrm>
    </dsp:sp>
    <dsp:sp modelId="{BCEAA7F2-DBDE-8F4C-BFEB-9C3B17D09B5D}">
      <dsp:nvSpPr>
        <dsp:cNvPr id="0" name=""/>
        <dsp:cNvSpPr/>
      </dsp:nvSpPr>
      <dsp:spPr>
        <a:xfrm>
          <a:off x="2005667" y="1468188"/>
          <a:ext cx="7323020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Detections</a:t>
          </a:r>
        </a:p>
      </dsp:txBody>
      <dsp:txXfrm>
        <a:off x="2005667" y="1468188"/>
        <a:ext cx="7323020" cy="340677"/>
      </dsp:txXfrm>
    </dsp:sp>
    <dsp:sp modelId="{98ACF06A-C90A-874A-88C0-1C138852A310}">
      <dsp:nvSpPr>
        <dsp:cNvPr id="0" name=""/>
        <dsp:cNvSpPr/>
      </dsp:nvSpPr>
      <dsp:spPr>
        <a:xfrm>
          <a:off x="1865737" y="1808865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8E79DA-4A83-5041-87C9-CB3048D0D953}">
      <dsp:nvSpPr>
        <dsp:cNvPr id="0" name=""/>
        <dsp:cNvSpPr/>
      </dsp:nvSpPr>
      <dsp:spPr>
        <a:xfrm>
          <a:off x="2005667" y="1825899"/>
          <a:ext cx="7323020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Reputation</a:t>
          </a:r>
        </a:p>
      </dsp:txBody>
      <dsp:txXfrm>
        <a:off x="2005667" y="1825899"/>
        <a:ext cx="7323020" cy="340677"/>
      </dsp:txXfrm>
    </dsp:sp>
    <dsp:sp modelId="{EF4714C8-F022-D544-81C4-7AF61D36248C}">
      <dsp:nvSpPr>
        <dsp:cNvPr id="0" name=""/>
        <dsp:cNvSpPr/>
      </dsp:nvSpPr>
      <dsp:spPr>
        <a:xfrm>
          <a:off x="1865737" y="2166577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66520C-FE2D-A94C-BF75-B547A3EA1F82}">
      <dsp:nvSpPr>
        <dsp:cNvPr id="0" name=""/>
        <dsp:cNvSpPr/>
      </dsp:nvSpPr>
      <dsp:spPr>
        <a:xfrm>
          <a:off x="2005667" y="2183611"/>
          <a:ext cx="7323020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Posture</a:t>
          </a:r>
        </a:p>
      </dsp:txBody>
      <dsp:txXfrm>
        <a:off x="2005667" y="2183611"/>
        <a:ext cx="7323020" cy="340677"/>
      </dsp:txXfrm>
    </dsp:sp>
    <dsp:sp modelId="{29F328FD-963B-9044-A9CB-61D62A6EDBC5}">
      <dsp:nvSpPr>
        <dsp:cNvPr id="0" name=""/>
        <dsp:cNvSpPr/>
      </dsp:nvSpPr>
      <dsp:spPr>
        <a:xfrm>
          <a:off x="1865737" y="2524288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4B5B29-13D7-8C4E-9ADD-8D741EDB85A9}">
      <dsp:nvSpPr>
        <dsp:cNvPr id="0" name=""/>
        <dsp:cNvSpPr/>
      </dsp:nvSpPr>
      <dsp:spPr>
        <a:xfrm>
          <a:off x="2005667" y="2541322"/>
          <a:ext cx="7323020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Configuration/Policy</a:t>
          </a:r>
        </a:p>
      </dsp:txBody>
      <dsp:txXfrm>
        <a:off x="2005667" y="2541322"/>
        <a:ext cx="7323020" cy="340677"/>
      </dsp:txXfrm>
    </dsp:sp>
    <dsp:sp modelId="{165B3215-61D2-714A-A21A-0B8C74BDF542}">
      <dsp:nvSpPr>
        <dsp:cNvPr id="0" name=""/>
        <dsp:cNvSpPr/>
      </dsp:nvSpPr>
      <dsp:spPr>
        <a:xfrm>
          <a:off x="1865737" y="2882000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1B3DD0-5A6D-F04C-99AD-7B0615454F00}">
      <dsp:nvSpPr>
        <dsp:cNvPr id="0" name=""/>
        <dsp:cNvSpPr/>
      </dsp:nvSpPr>
      <dsp:spPr>
        <a:xfrm>
          <a:off x="0" y="2900183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FD76B1-8357-B445-8432-3E8600CEAE1A}">
      <dsp:nvSpPr>
        <dsp:cNvPr id="0" name=""/>
        <dsp:cNvSpPr/>
      </dsp:nvSpPr>
      <dsp:spPr>
        <a:xfrm>
          <a:off x="0" y="2900183"/>
          <a:ext cx="1865737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Do</a:t>
          </a:r>
        </a:p>
      </dsp:txBody>
      <dsp:txXfrm>
        <a:off x="0" y="2900183"/>
        <a:ext cx="1865737" cy="1449029"/>
      </dsp:txXfrm>
    </dsp:sp>
    <dsp:sp modelId="{A5860D6F-A6A7-8243-91DA-FE781B97EDEC}">
      <dsp:nvSpPr>
        <dsp:cNvPr id="0" name=""/>
        <dsp:cNvSpPr/>
      </dsp:nvSpPr>
      <dsp:spPr>
        <a:xfrm>
          <a:off x="2005667" y="2933862"/>
          <a:ext cx="7323020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Actions</a:t>
          </a:r>
        </a:p>
      </dsp:txBody>
      <dsp:txXfrm>
        <a:off x="2005667" y="2933862"/>
        <a:ext cx="7323020" cy="673572"/>
      </dsp:txXfrm>
    </dsp:sp>
    <dsp:sp modelId="{D632AE0C-BE77-7645-87F3-0BEAE76491D0}">
      <dsp:nvSpPr>
        <dsp:cNvPr id="0" name=""/>
        <dsp:cNvSpPr/>
      </dsp:nvSpPr>
      <dsp:spPr>
        <a:xfrm>
          <a:off x="1865737" y="3607434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5B11C6-D34C-D448-AA38-C15B96225942}">
      <dsp:nvSpPr>
        <dsp:cNvPr id="0" name=""/>
        <dsp:cNvSpPr/>
      </dsp:nvSpPr>
      <dsp:spPr>
        <a:xfrm>
          <a:off x="2005667" y="3641113"/>
          <a:ext cx="7323020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Commands</a:t>
          </a:r>
        </a:p>
      </dsp:txBody>
      <dsp:txXfrm>
        <a:off x="2005667" y="3641113"/>
        <a:ext cx="7323020" cy="673572"/>
      </dsp:txXfrm>
    </dsp:sp>
    <dsp:sp modelId="{F99818CA-7117-1146-A8A5-1816FC9EE9B6}">
      <dsp:nvSpPr>
        <dsp:cNvPr id="0" name=""/>
        <dsp:cNvSpPr/>
      </dsp:nvSpPr>
      <dsp:spPr>
        <a:xfrm>
          <a:off x="1865737" y="4314685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2D53-01E0-BD48-820E-D24CB200EE8C}">
      <dsp:nvSpPr>
        <dsp:cNvPr id="0" name=""/>
        <dsp:cNvSpPr/>
      </dsp:nvSpPr>
      <dsp:spPr>
        <a:xfrm>
          <a:off x="0" y="2377"/>
          <a:ext cx="116510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47E027-91D8-0F42-B54E-4132B5E00E04}">
      <dsp:nvSpPr>
        <dsp:cNvPr id="0" name=""/>
        <dsp:cNvSpPr/>
      </dsp:nvSpPr>
      <dsp:spPr>
        <a:xfrm>
          <a:off x="0" y="2377"/>
          <a:ext cx="2330202" cy="162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Given</a:t>
          </a:r>
        </a:p>
      </dsp:txBody>
      <dsp:txXfrm>
        <a:off x="0" y="2377"/>
        <a:ext cx="2330202" cy="1621622"/>
      </dsp:txXfrm>
    </dsp:sp>
    <dsp:sp modelId="{A26638D2-F6E9-3044-9242-CC145F750A2D}">
      <dsp:nvSpPr>
        <dsp:cNvPr id="0" name=""/>
        <dsp:cNvSpPr/>
      </dsp:nvSpPr>
      <dsp:spPr>
        <a:xfrm>
          <a:off x="2504968" y="76015"/>
          <a:ext cx="2931395" cy="147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State</a:t>
          </a:r>
        </a:p>
      </dsp:txBody>
      <dsp:txXfrm>
        <a:off x="2504968" y="76015"/>
        <a:ext cx="2931395" cy="1472762"/>
      </dsp:txXfrm>
    </dsp:sp>
    <dsp:sp modelId="{A7C1AA18-481C-FC46-A190-9CE3D0F145EC}">
      <dsp:nvSpPr>
        <dsp:cNvPr id="0" name=""/>
        <dsp:cNvSpPr/>
      </dsp:nvSpPr>
      <dsp:spPr>
        <a:xfrm>
          <a:off x="5611128" y="76015"/>
          <a:ext cx="2931395" cy="49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Known Vulnerabilities</a:t>
          </a:r>
        </a:p>
      </dsp:txBody>
      <dsp:txXfrm>
        <a:off x="5611128" y="76015"/>
        <a:ext cx="2931395" cy="490441"/>
      </dsp:txXfrm>
    </dsp:sp>
    <dsp:sp modelId="{EDB51E90-3BD9-4248-9A2A-84F0113FE16E}">
      <dsp:nvSpPr>
        <dsp:cNvPr id="0" name=""/>
        <dsp:cNvSpPr/>
      </dsp:nvSpPr>
      <dsp:spPr>
        <a:xfrm>
          <a:off x="5436363" y="566457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17FE67-C469-2B46-A07A-476EE6D8D863}">
      <dsp:nvSpPr>
        <dsp:cNvPr id="0" name=""/>
        <dsp:cNvSpPr/>
      </dsp:nvSpPr>
      <dsp:spPr>
        <a:xfrm>
          <a:off x="5611128" y="566457"/>
          <a:ext cx="2931395" cy="49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Known Software Inventory</a:t>
          </a:r>
        </a:p>
      </dsp:txBody>
      <dsp:txXfrm>
        <a:off x="5611128" y="566457"/>
        <a:ext cx="2931395" cy="490441"/>
      </dsp:txXfrm>
    </dsp:sp>
    <dsp:sp modelId="{55D773AE-D5FF-774F-83E9-A15FD1876C47}">
      <dsp:nvSpPr>
        <dsp:cNvPr id="0" name=""/>
        <dsp:cNvSpPr/>
      </dsp:nvSpPr>
      <dsp:spPr>
        <a:xfrm>
          <a:off x="5436363" y="1056898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874CCE-FBA4-FC45-9684-A69227C7D20D}">
      <dsp:nvSpPr>
        <dsp:cNvPr id="0" name=""/>
        <dsp:cNvSpPr/>
      </dsp:nvSpPr>
      <dsp:spPr>
        <a:xfrm>
          <a:off x="5611128" y="1056898"/>
          <a:ext cx="2931395" cy="49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Known User Risk Context</a:t>
          </a:r>
        </a:p>
      </dsp:txBody>
      <dsp:txXfrm>
        <a:off x="5611128" y="1056898"/>
        <a:ext cx="2931395" cy="490441"/>
      </dsp:txXfrm>
    </dsp:sp>
    <dsp:sp modelId="{3D4E8987-8AFE-FB4E-9AB8-4319F9F2B390}">
      <dsp:nvSpPr>
        <dsp:cNvPr id="0" name=""/>
        <dsp:cNvSpPr/>
      </dsp:nvSpPr>
      <dsp:spPr>
        <a:xfrm>
          <a:off x="8717288" y="1056898"/>
          <a:ext cx="2931395" cy="49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Location</a:t>
          </a:r>
        </a:p>
      </dsp:txBody>
      <dsp:txXfrm>
        <a:off x="8717288" y="1056898"/>
        <a:ext cx="2931395" cy="490441"/>
      </dsp:txXfrm>
    </dsp:sp>
    <dsp:sp modelId="{BFBD7A4B-6709-7449-B780-824B11775C86}">
      <dsp:nvSpPr>
        <dsp:cNvPr id="0" name=""/>
        <dsp:cNvSpPr/>
      </dsp:nvSpPr>
      <dsp:spPr>
        <a:xfrm>
          <a:off x="2330202" y="1548778"/>
          <a:ext cx="93208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65BD77-B885-C14C-93A0-B3903DF8B5D6}">
      <dsp:nvSpPr>
        <dsp:cNvPr id="0" name=""/>
        <dsp:cNvSpPr/>
      </dsp:nvSpPr>
      <dsp:spPr>
        <a:xfrm>
          <a:off x="0" y="1623999"/>
          <a:ext cx="116510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51EE2C-A63D-2646-A559-9AC6E327CEB2}">
      <dsp:nvSpPr>
        <dsp:cNvPr id="0" name=""/>
        <dsp:cNvSpPr/>
      </dsp:nvSpPr>
      <dsp:spPr>
        <a:xfrm>
          <a:off x="0" y="1623999"/>
          <a:ext cx="2330202" cy="162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When</a:t>
          </a:r>
        </a:p>
      </dsp:txBody>
      <dsp:txXfrm>
        <a:off x="0" y="1623999"/>
        <a:ext cx="2330202" cy="1621622"/>
      </dsp:txXfrm>
    </dsp:sp>
    <dsp:sp modelId="{38F6EE3B-CBE7-1147-AD11-4A9C9E910363}">
      <dsp:nvSpPr>
        <dsp:cNvPr id="0" name=""/>
        <dsp:cNvSpPr/>
      </dsp:nvSpPr>
      <dsp:spPr>
        <a:xfrm>
          <a:off x="2504968" y="1697638"/>
          <a:ext cx="2931395" cy="147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 Event Occurs</a:t>
          </a:r>
        </a:p>
      </dsp:txBody>
      <dsp:txXfrm>
        <a:off x="2504968" y="1697638"/>
        <a:ext cx="2931395" cy="1472762"/>
      </dsp:txXfrm>
    </dsp:sp>
    <dsp:sp modelId="{66BB5153-AC62-674C-A74B-A34E35EFB554}">
      <dsp:nvSpPr>
        <dsp:cNvPr id="0" name=""/>
        <dsp:cNvSpPr/>
      </dsp:nvSpPr>
      <dsp:spPr>
        <a:xfrm>
          <a:off x="5611128" y="1697638"/>
          <a:ext cx="2931395" cy="2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Sightings</a:t>
          </a:r>
        </a:p>
      </dsp:txBody>
      <dsp:txXfrm>
        <a:off x="5611128" y="1697638"/>
        <a:ext cx="2931395" cy="294480"/>
      </dsp:txXfrm>
    </dsp:sp>
    <dsp:sp modelId="{77FB86BE-297F-C344-A2DB-4E9BF27F3F6F}">
      <dsp:nvSpPr>
        <dsp:cNvPr id="0" name=""/>
        <dsp:cNvSpPr/>
      </dsp:nvSpPr>
      <dsp:spPr>
        <a:xfrm>
          <a:off x="5436363" y="1992118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4297199-5EB7-C14B-BF4E-70A429C15DFD}">
      <dsp:nvSpPr>
        <dsp:cNvPr id="0" name=""/>
        <dsp:cNvSpPr/>
      </dsp:nvSpPr>
      <dsp:spPr>
        <a:xfrm>
          <a:off x="5611128" y="1992118"/>
          <a:ext cx="2931395" cy="2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File Reputation Change</a:t>
          </a:r>
        </a:p>
      </dsp:txBody>
      <dsp:txXfrm>
        <a:off x="5611128" y="1992118"/>
        <a:ext cx="2931395" cy="294480"/>
      </dsp:txXfrm>
    </dsp:sp>
    <dsp:sp modelId="{3CB514A6-F88D-1D46-922F-0F9EF4DCB9E1}">
      <dsp:nvSpPr>
        <dsp:cNvPr id="0" name=""/>
        <dsp:cNvSpPr/>
      </dsp:nvSpPr>
      <dsp:spPr>
        <a:xfrm>
          <a:off x="5436363" y="2286599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1C143F-6ACB-7F48-9CB0-FE0E267A78A8}">
      <dsp:nvSpPr>
        <dsp:cNvPr id="0" name=""/>
        <dsp:cNvSpPr/>
      </dsp:nvSpPr>
      <dsp:spPr>
        <a:xfrm>
          <a:off x="5611128" y="2286599"/>
          <a:ext cx="2931395" cy="2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Analytic Result</a:t>
          </a:r>
        </a:p>
      </dsp:txBody>
      <dsp:txXfrm>
        <a:off x="5611128" y="2286599"/>
        <a:ext cx="2931395" cy="294480"/>
      </dsp:txXfrm>
    </dsp:sp>
    <dsp:sp modelId="{AAC6DCF9-1169-4A43-AA81-1E053494CBC2}">
      <dsp:nvSpPr>
        <dsp:cNvPr id="0" name=""/>
        <dsp:cNvSpPr/>
      </dsp:nvSpPr>
      <dsp:spPr>
        <a:xfrm>
          <a:off x="8717288" y="2286599"/>
          <a:ext cx="2931395" cy="14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SIEM Correlation</a:t>
          </a:r>
        </a:p>
      </dsp:txBody>
      <dsp:txXfrm>
        <a:off x="8717288" y="2286599"/>
        <a:ext cx="2931395" cy="147240"/>
      </dsp:txXfrm>
    </dsp:sp>
    <dsp:sp modelId="{47BFFAE4-1C1A-2F49-B2FB-2062179F1D9B}">
      <dsp:nvSpPr>
        <dsp:cNvPr id="0" name=""/>
        <dsp:cNvSpPr/>
      </dsp:nvSpPr>
      <dsp:spPr>
        <a:xfrm>
          <a:off x="8717288" y="2433839"/>
          <a:ext cx="2931395" cy="14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UEBA User Risk State Change</a:t>
          </a:r>
        </a:p>
      </dsp:txBody>
      <dsp:txXfrm>
        <a:off x="8717288" y="2433839"/>
        <a:ext cx="2931395" cy="147240"/>
      </dsp:txXfrm>
    </dsp:sp>
    <dsp:sp modelId="{955040B4-326B-4D4E-AE4D-E31E752B8A24}">
      <dsp:nvSpPr>
        <dsp:cNvPr id="0" name=""/>
        <dsp:cNvSpPr/>
      </dsp:nvSpPr>
      <dsp:spPr>
        <a:xfrm>
          <a:off x="5436363" y="2581079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40C4F6-FE36-1A47-8AD8-C73A98F10ED6}">
      <dsp:nvSpPr>
        <dsp:cNvPr id="0" name=""/>
        <dsp:cNvSpPr/>
      </dsp:nvSpPr>
      <dsp:spPr>
        <a:xfrm>
          <a:off x="5611128" y="2581079"/>
          <a:ext cx="2931395" cy="2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Vulnerability Discovered</a:t>
          </a:r>
        </a:p>
      </dsp:txBody>
      <dsp:txXfrm>
        <a:off x="5611128" y="2581079"/>
        <a:ext cx="2931395" cy="294480"/>
      </dsp:txXfrm>
    </dsp:sp>
    <dsp:sp modelId="{1D427275-3FAC-A647-9E25-AC5F50E446F2}">
      <dsp:nvSpPr>
        <dsp:cNvPr id="0" name=""/>
        <dsp:cNvSpPr/>
      </dsp:nvSpPr>
      <dsp:spPr>
        <a:xfrm>
          <a:off x="5436363" y="2875560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46637B-769A-D74F-8892-BF579F0E8573}">
      <dsp:nvSpPr>
        <dsp:cNvPr id="0" name=""/>
        <dsp:cNvSpPr/>
      </dsp:nvSpPr>
      <dsp:spPr>
        <a:xfrm>
          <a:off x="5611128" y="2875560"/>
          <a:ext cx="2931395" cy="29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Download Request</a:t>
          </a:r>
        </a:p>
      </dsp:txBody>
      <dsp:txXfrm>
        <a:off x="5611128" y="2875560"/>
        <a:ext cx="2931395" cy="294480"/>
      </dsp:txXfrm>
    </dsp:sp>
    <dsp:sp modelId="{A855044D-313A-8946-AD8D-8A44B9ACDBF5}">
      <dsp:nvSpPr>
        <dsp:cNvPr id="0" name=""/>
        <dsp:cNvSpPr/>
      </dsp:nvSpPr>
      <dsp:spPr>
        <a:xfrm>
          <a:off x="2330202" y="3170400"/>
          <a:ext cx="93208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31989D-22DF-5140-876F-232E2D014863}">
      <dsp:nvSpPr>
        <dsp:cNvPr id="0" name=""/>
        <dsp:cNvSpPr/>
      </dsp:nvSpPr>
      <dsp:spPr>
        <a:xfrm>
          <a:off x="0" y="3245622"/>
          <a:ext cx="116510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A52D18-1910-9946-9A97-1E40A340A50C}">
      <dsp:nvSpPr>
        <dsp:cNvPr id="0" name=""/>
        <dsp:cNvSpPr/>
      </dsp:nvSpPr>
      <dsp:spPr>
        <a:xfrm>
          <a:off x="0" y="3245622"/>
          <a:ext cx="2330202" cy="162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Then</a:t>
          </a:r>
        </a:p>
      </dsp:txBody>
      <dsp:txXfrm>
        <a:off x="0" y="3245622"/>
        <a:ext cx="2330202" cy="1621622"/>
      </dsp:txXfrm>
    </dsp:sp>
    <dsp:sp modelId="{F4BD7277-067D-5C43-8A3E-6A916FA35C97}">
      <dsp:nvSpPr>
        <dsp:cNvPr id="0" name=""/>
        <dsp:cNvSpPr/>
      </dsp:nvSpPr>
      <dsp:spPr>
        <a:xfrm>
          <a:off x="2504968" y="3319260"/>
          <a:ext cx="2931395" cy="147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Action/Command</a:t>
          </a:r>
        </a:p>
      </dsp:txBody>
      <dsp:txXfrm>
        <a:off x="2504968" y="3319260"/>
        <a:ext cx="2931395" cy="1472762"/>
      </dsp:txXfrm>
    </dsp:sp>
    <dsp:sp modelId="{9236C133-C53F-9240-AF8D-4090F706EE94}">
      <dsp:nvSpPr>
        <dsp:cNvPr id="0" name=""/>
        <dsp:cNvSpPr/>
      </dsp:nvSpPr>
      <dsp:spPr>
        <a:xfrm>
          <a:off x="5611128" y="3319260"/>
          <a:ext cx="2931395" cy="36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SCAP Vulnerability Scan</a:t>
          </a:r>
        </a:p>
      </dsp:txBody>
      <dsp:txXfrm>
        <a:off x="5611128" y="3319260"/>
        <a:ext cx="2931395" cy="368190"/>
      </dsp:txXfrm>
    </dsp:sp>
    <dsp:sp modelId="{5C85D6E1-BD5B-B24F-A51F-C636540E3676}">
      <dsp:nvSpPr>
        <dsp:cNvPr id="0" name=""/>
        <dsp:cNvSpPr/>
      </dsp:nvSpPr>
      <dsp:spPr>
        <a:xfrm>
          <a:off x="5436363" y="3687450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7E522F-F9CD-B14D-8C45-C5C0F1E35EE1}">
      <dsp:nvSpPr>
        <dsp:cNvPr id="0" name=""/>
        <dsp:cNvSpPr/>
      </dsp:nvSpPr>
      <dsp:spPr>
        <a:xfrm>
          <a:off x="5611128" y="3687450"/>
          <a:ext cx="2931395" cy="36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Delete File</a:t>
          </a:r>
        </a:p>
      </dsp:txBody>
      <dsp:txXfrm>
        <a:off x="5611128" y="3687450"/>
        <a:ext cx="2931395" cy="368190"/>
      </dsp:txXfrm>
    </dsp:sp>
    <dsp:sp modelId="{F78A256A-6AC7-174F-91D3-F4A51E9C8668}">
      <dsp:nvSpPr>
        <dsp:cNvPr id="0" name=""/>
        <dsp:cNvSpPr/>
      </dsp:nvSpPr>
      <dsp:spPr>
        <a:xfrm>
          <a:off x="5436363" y="4055641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AC138E-B778-A04A-A37C-101122D4EE2A}">
      <dsp:nvSpPr>
        <dsp:cNvPr id="0" name=""/>
        <dsp:cNvSpPr/>
      </dsp:nvSpPr>
      <dsp:spPr>
        <a:xfrm>
          <a:off x="5611128" y="4055641"/>
          <a:ext cx="2931395" cy="36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Publish Notification</a:t>
          </a:r>
        </a:p>
      </dsp:txBody>
      <dsp:txXfrm>
        <a:off x="5611128" y="4055641"/>
        <a:ext cx="2931395" cy="368190"/>
      </dsp:txXfrm>
    </dsp:sp>
    <dsp:sp modelId="{7FF8F738-21F8-B743-9476-EF8DCB868A13}">
      <dsp:nvSpPr>
        <dsp:cNvPr id="0" name=""/>
        <dsp:cNvSpPr/>
      </dsp:nvSpPr>
      <dsp:spPr>
        <a:xfrm>
          <a:off x="5436363" y="4423831"/>
          <a:ext cx="62123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94069B-9C96-BF4D-93CC-DF116655F9FF}">
      <dsp:nvSpPr>
        <dsp:cNvPr id="0" name=""/>
        <dsp:cNvSpPr/>
      </dsp:nvSpPr>
      <dsp:spPr>
        <a:xfrm>
          <a:off x="5611128" y="4423831"/>
          <a:ext cx="2931395" cy="36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Block Web Request</a:t>
          </a:r>
        </a:p>
      </dsp:txBody>
      <dsp:txXfrm>
        <a:off x="5611128" y="4423831"/>
        <a:ext cx="2931395" cy="368190"/>
      </dsp:txXfrm>
    </dsp:sp>
    <dsp:sp modelId="{684D1374-908D-D44C-801D-16C776F0EC36}">
      <dsp:nvSpPr>
        <dsp:cNvPr id="0" name=""/>
        <dsp:cNvSpPr/>
      </dsp:nvSpPr>
      <dsp:spPr>
        <a:xfrm>
          <a:off x="2330202" y="4792022"/>
          <a:ext cx="93208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2D53-01E0-BD48-820E-D24CB200EE8C}">
      <dsp:nvSpPr>
        <dsp:cNvPr id="0" name=""/>
        <dsp:cNvSpPr/>
      </dsp:nvSpPr>
      <dsp:spPr>
        <a:xfrm>
          <a:off x="0" y="0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47E027-91D8-0F42-B54E-4132B5E00E04}">
      <dsp:nvSpPr>
        <dsp:cNvPr id="0" name=""/>
        <dsp:cNvSpPr/>
      </dsp:nvSpPr>
      <dsp:spPr>
        <a:xfrm>
          <a:off x="0" y="0"/>
          <a:ext cx="9328688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Interface – Beginning with what the user will see</a:t>
          </a:r>
        </a:p>
      </dsp:txBody>
      <dsp:txXfrm>
        <a:off x="0" y="0"/>
        <a:ext cx="9328688" cy="1087834"/>
      </dsp:txXfrm>
    </dsp:sp>
    <dsp:sp modelId="{DB65E667-CB5A-B044-B055-F1F3501751DD}">
      <dsp:nvSpPr>
        <dsp:cNvPr id="0" name=""/>
        <dsp:cNvSpPr/>
      </dsp:nvSpPr>
      <dsp:spPr>
        <a:xfrm>
          <a:off x="0" y="1087834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954E8C-6D7A-B848-AA6B-688D5EF7D0A1}">
      <dsp:nvSpPr>
        <dsp:cNvPr id="0" name=""/>
        <dsp:cNvSpPr/>
      </dsp:nvSpPr>
      <dsp:spPr>
        <a:xfrm>
          <a:off x="0" y="1087834"/>
          <a:ext cx="9328688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Events – Events Happen.  Something is seen, something is learned or now known, </a:t>
          </a:r>
        </a:p>
      </dsp:txBody>
      <dsp:txXfrm>
        <a:off x="0" y="1087834"/>
        <a:ext cx="9328688" cy="1087834"/>
      </dsp:txXfrm>
    </dsp:sp>
    <dsp:sp modelId="{67F1D13E-6747-A54F-AA7F-2CC6E17DBA57}">
      <dsp:nvSpPr>
        <dsp:cNvPr id="0" name=""/>
        <dsp:cNvSpPr/>
      </dsp:nvSpPr>
      <dsp:spPr>
        <a:xfrm>
          <a:off x="0" y="2175669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4E43CE-85F7-6D47-9814-72A59DB6466E}">
      <dsp:nvSpPr>
        <dsp:cNvPr id="0" name=""/>
        <dsp:cNvSpPr/>
      </dsp:nvSpPr>
      <dsp:spPr>
        <a:xfrm>
          <a:off x="0" y="2175669"/>
          <a:ext cx="9328688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Views – Independent of storage, we can now use the event model to analyze the system from the point of view of state.</a:t>
          </a:r>
        </a:p>
      </dsp:txBody>
      <dsp:txXfrm>
        <a:off x="0" y="2175669"/>
        <a:ext cx="9328688" cy="1087834"/>
      </dsp:txXfrm>
    </dsp:sp>
    <dsp:sp modelId="{461B3DD0-5A6D-F04C-99AD-7B0615454F00}">
      <dsp:nvSpPr>
        <dsp:cNvPr id="0" name=""/>
        <dsp:cNvSpPr/>
      </dsp:nvSpPr>
      <dsp:spPr>
        <a:xfrm>
          <a:off x="0" y="3263503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FD76B1-8357-B445-8432-3E8600CEAE1A}">
      <dsp:nvSpPr>
        <dsp:cNvPr id="0" name=""/>
        <dsp:cNvSpPr/>
      </dsp:nvSpPr>
      <dsp:spPr>
        <a:xfrm>
          <a:off x="0" y="3263503"/>
          <a:ext cx="9328688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Orchestration, Choreography, Automation</a:t>
          </a:r>
        </a:p>
      </dsp:txBody>
      <dsp:txXfrm>
        <a:off x="0" y="3263503"/>
        <a:ext cx="9328688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2D53-01E0-BD48-820E-D24CB200EE8C}">
      <dsp:nvSpPr>
        <dsp:cNvPr id="0" name=""/>
        <dsp:cNvSpPr/>
      </dsp:nvSpPr>
      <dsp:spPr>
        <a:xfrm>
          <a:off x="0" y="1726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47E027-91D8-0F42-B54E-4132B5E00E04}">
      <dsp:nvSpPr>
        <dsp:cNvPr id="0" name=""/>
        <dsp:cNvSpPr/>
      </dsp:nvSpPr>
      <dsp:spPr>
        <a:xfrm>
          <a:off x="0" y="1726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0" y="1726"/>
        <a:ext cx="9328688" cy="255757"/>
      </dsp:txXfrm>
    </dsp:sp>
    <dsp:sp modelId="{D4F8970E-AA62-C848-AC11-649463245667}">
      <dsp:nvSpPr>
        <dsp:cNvPr id="0" name=""/>
        <dsp:cNvSpPr/>
      </dsp:nvSpPr>
      <dsp:spPr>
        <a:xfrm>
          <a:off x="0" y="257484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99D175-B2CA-8540-8236-D8B5988FB6E4}">
      <dsp:nvSpPr>
        <dsp:cNvPr id="0" name=""/>
        <dsp:cNvSpPr/>
      </dsp:nvSpPr>
      <dsp:spPr>
        <a:xfrm>
          <a:off x="0" y="257484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Cloud Access Security Brokers</a:t>
          </a:r>
        </a:p>
      </dsp:txBody>
      <dsp:txXfrm>
        <a:off x="0" y="257484"/>
        <a:ext cx="9328688" cy="255757"/>
      </dsp:txXfrm>
    </dsp:sp>
    <dsp:sp modelId="{8B07AFDB-122C-5F4E-BAA9-17E9FBDC2F2B}">
      <dsp:nvSpPr>
        <dsp:cNvPr id="0" name=""/>
        <dsp:cNvSpPr/>
      </dsp:nvSpPr>
      <dsp:spPr>
        <a:xfrm>
          <a:off x="0" y="513242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05E692-91E2-924F-A2B3-EDFC45EF5E79}">
      <dsp:nvSpPr>
        <dsp:cNvPr id="0" name=""/>
        <dsp:cNvSpPr/>
      </dsp:nvSpPr>
      <dsp:spPr>
        <a:xfrm>
          <a:off x="0" y="513242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Hyperconverged Infrastructure</a:t>
          </a:r>
        </a:p>
      </dsp:txBody>
      <dsp:txXfrm>
        <a:off x="0" y="513242"/>
        <a:ext cx="9328688" cy="255757"/>
      </dsp:txXfrm>
    </dsp:sp>
    <dsp:sp modelId="{B06A4420-CF3F-7C4C-A09F-59437381B07F}">
      <dsp:nvSpPr>
        <dsp:cNvPr id="0" name=""/>
        <dsp:cNvSpPr/>
      </dsp:nvSpPr>
      <dsp:spPr>
        <a:xfrm>
          <a:off x="0" y="769000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A6F6BF-80B7-3E43-B8E7-C4A8D3732A8A}">
      <dsp:nvSpPr>
        <dsp:cNvPr id="0" name=""/>
        <dsp:cNvSpPr/>
      </dsp:nvSpPr>
      <dsp:spPr>
        <a:xfrm>
          <a:off x="0" y="769000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Identity Governance and Administration</a:t>
          </a:r>
        </a:p>
      </dsp:txBody>
      <dsp:txXfrm>
        <a:off x="0" y="769000"/>
        <a:ext cx="9328688" cy="255757"/>
      </dsp:txXfrm>
    </dsp:sp>
    <dsp:sp modelId="{AD0D9303-D804-0842-B739-ADE87490031D}">
      <dsp:nvSpPr>
        <dsp:cNvPr id="0" name=""/>
        <dsp:cNvSpPr/>
      </dsp:nvSpPr>
      <dsp:spPr>
        <a:xfrm>
          <a:off x="0" y="1024758"/>
          <a:ext cx="93286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020A4C-25E7-B14F-99C9-D392B4114CBC}">
      <dsp:nvSpPr>
        <dsp:cNvPr id="0" name=""/>
        <dsp:cNvSpPr/>
      </dsp:nvSpPr>
      <dsp:spPr>
        <a:xfrm>
          <a:off x="0" y="1024758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Integrated Risk Management Solutions</a:t>
          </a:r>
        </a:p>
      </dsp:txBody>
      <dsp:txXfrm>
        <a:off x="0" y="1024758"/>
        <a:ext cx="9328688" cy="255757"/>
      </dsp:txXfrm>
    </dsp:sp>
    <dsp:sp modelId="{CFAB44E2-B062-744B-87A5-B2A34015E181}">
      <dsp:nvSpPr>
        <dsp:cNvPr id="0" name=""/>
        <dsp:cNvSpPr/>
      </dsp:nvSpPr>
      <dsp:spPr>
        <a:xfrm>
          <a:off x="0" y="1280516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5ABE50-A93D-D746-9E2E-880BA6EEF7C9}">
      <dsp:nvSpPr>
        <dsp:cNvPr id="0" name=""/>
        <dsp:cNvSpPr/>
      </dsp:nvSpPr>
      <dsp:spPr>
        <a:xfrm>
          <a:off x="0" y="1280516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Web Gateways</a:t>
          </a:r>
        </a:p>
      </dsp:txBody>
      <dsp:txXfrm>
        <a:off x="0" y="1280516"/>
        <a:ext cx="9328688" cy="255757"/>
      </dsp:txXfrm>
    </dsp:sp>
    <dsp:sp modelId="{6AF8787A-143A-F34A-BAC3-6797E3887954}">
      <dsp:nvSpPr>
        <dsp:cNvPr id="0" name=""/>
        <dsp:cNvSpPr/>
      </dsp:nvSpPr>
      <dsp:spPr>
        <a:xfrm>
          <a:off x="0" y="1536274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980C47-1785-A14D-A5EF-0B8AF835E3CF}">
      <dsp:nvSpPr>
        <dsp:cNvPr id="0" name=""/>
        <dsp:cNvSpPr/>
      </dsp:nvSpPr>
      <dsp:spPr>
        <a:xfrm>
          <a:off x="0" y="1536274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Enterprise Network Firewalls</a:t>
          </a:r>
        </a:p>
      </dsp:txBody>
      <dsp:txXfrm>
        <a:off x="0" y="1536274"/>
        <a:ext cx="9328688" cy="255757"/>
      </dsp:txXfrm>
    </dsp:sp>
    <dsp:sp modelId="{96E1931A-F33E-9A43-A231-1AC39722D7B8}">
      <dsp:nvSpPr>
        <dsp:cNvPr id="0" name=""/>
        <dsp:cNvSpPr/>
      </dsp:nvSpPr>
      <dsp:spPr>
        <a:xfrm>
          <a:off x="0" y="1792032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6B96B4-DF1D-594A-AB5D-E3298E25EFAB}">
      <dsp:nvSpPr>
        <dsp:cNvPr id="0" name=""/>
        <dsp:cNvSpPr/>
      </dsp:nvSpPr>
      <dsp:spPr>
        <a:xfrm>
          <a:off x="0" y="1792032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Security Information and Event Management</a:t>
          </a:r>
        </a:p>
      </dsp:txBody>
      <dsp:txXfrm>
        <a:off x="0" y="1792032"/>
        <a:ext cx="9328688" cy="255757"/>
      </dsp:txXfrm>
    </dsp:sp>
    <dsp:sp modelId="{A6E27D7D-E5AD-B24A-8963-1DA3F3E46CB1}">
      <dsp:nvSpPr>
        <dsp:cNvPr id="0" name=""/>
        <dsp:cNvSpPr/>
      </dsp:nvSpPr>
      <dsp:spPr>
        <a:xfrm>
          <a:off x="0" y="2047790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A9B017-66C5-0843-A9C5-164676D9EDAC}">
      <dsp:nvSpPr>
        <dsp:cNvPr id="0" name=""/>
        <dsp:cNvSpPr/>
      </dsp:nvSpPr>
      <dsp:spPr>
        <a:xfrm>
          <a:off x="0" y="2047790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Unified Threat Management</a:t>
          </a:r>
        </a:p>
      </dsp:txBody>
      <dsp:txXfrm>
        <a:off x="0" y="2047790"/>
        <a:ext cx="9328688" cy="255757"/>
      </dsp:txXfrm>
    </dsp:sp>
    <dsp:sp modelId="{611AAC13-5FCF-EE46-8923-578CB17FDD39}">
      <dsp:nvSpPr>
        <dsp:cNvPr id="0" name=""/>
        <dsp:cNvSpPr/>
      </dsp:nvSpPr>
      <dsp:spPr>
        <a:xfrm>
          <a:off x="0" y="2303547"/>
          <a:ext cx="93286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5437CF-0C81-E446-86AB-91C04EF16ED4}">
      <dsp:nvSpPr>
        <dsp:cNvPr id="0" name=""/>
        <dsp:cNvSpPr/>
      </dsp:nvSpPr>
      <dsp:spPr>
        <a:xfrm>
          <a:off x="0" y="2303547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Application Firewalls</a:t>
          </a:r>
        </a:p>
      </dsp:txBody>
      <dsp:txXfrm>
        <a:off x="0" y="2303547"/>
        <a:ext cx="9328688" cy="255757"/>
      </dsp:txXfrm>
    </dsp:sp>
    <dsp:sp modelId="{3A68B091-0EE0-2046-98F2-0107236C0ECD}">
      <dsp:nvSpPr>
        <dsp:cNvPr id="0" name=""/>
        <dsp:cNvSpPr/>
      </dsp:nvSpPr>
      <dsp:spPr>
        <a:xfrm>
          <a:off x="0" y="2559305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A7141-8A9E-6745-AD26-A0BC00C29323}">
      <dsp:nvSpPr>
        <dsp:cNvPr id="0" name=""/>
        <dsp:cNvSpPr/>
      </dsp:nvSpPr>
      <dsp:spPr>
        <a:xfrm>
          <a:off x="0" y="2559305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Ticketing</a:t>
          </a:r>
        </a:p>
      </dsp:txBody>
      <dsp:txXfrm>
        <a:off x="0" y="2559305"/>
        <a:ext cx="9328688" cy="255757"/>
      </dsp:txXfrm>
    </dsp:sp>
    <dsp:sp modelId="{02BAA97F-B9B0-C049-BD72-5F5243B156A2}">
      <dsp:nvSpPr>
        <dsp:cNvPr id="0" name=""/>
        <dsp:cNvSpPr/>
      </dsp:nvSpPr>
      <dsp:spPr>
        <a:xfrm>
          <a:off x="0" y="2815063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A49D97-AD9D-7843-A910-0465A5AD1283}">
      <dsp:nvSpPr>
        <dsp:cNvPr id="0" name=""/>
        <dsp:cNvSpPr/>
      </dsp:nvSpPr>
      <dsp:spPr>
        <a:xfrm>
          <a:off x="0" y="2815063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EDR ?</a:t>
          </a:r>
        </a:p>
      </dsp:txBody>
      <dsp:txXfrm>
        <a:off x="0" y="2815063"/>
        <a:ext cx="9328688" cy="255757"/>
      </dsp:txXfrm>
    </dsp:sp>
    <dsp:sp modelId="{EFF8AD18-AE3A-224C-99AE-A967BB89AE5E}">
      <dsp:nvSpPr>
        <dsp:cNvPr id="0" name=""/>
        <dsp:cNvSpPr/>
      </dsp:nvSpPr>
      <dsp:spPr>
        <a:xfrm>
          <a:off x="0" y="3070821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05EAE8-1E6A-8F40-BA6A-7F84735CE95C}">
      <dsp:nvSpPr>
        <dsp:cNvPr id="0" name=""/>
        <dsp:cNvSpPr/>
      </dsp:nvSpPr>
      <dsp:spPr>
        <a:xfrm>
          <a:off x="0" y="3070821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Vulnerability Management</a:t>
          </a:r>
        </a:p>
      </dsp:txBody>
      <dsp:txXfrm>
        <a:off x="0" y="3070821"/>
        <a:ext cx="9328688" cy="255757"/>
      </dsp:txXfrm>
    </dsp:sp>
    <dsp:sp modelId="{6B28BC56-5689-0441-A7F8-54E3B16AEEC2}">
      <dsp:nvSpPr>
        <dsp:cNvPr id="0" name=""/>
        <dsp:cNvSpPr/>
      </dsp:nvSpPr>
      <dsp:spPr>
        <a:xfrm>
          <a:off x="0" y="3326579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D5A675-26BE-764B-9421-6E542056C309}">
      <dsp:nvSpPr>
        <dsp:cNvPr id="0" name=""/>
        <dsp:cNvSpPr/>
      </dsp:nvSpPr>
      <dsp:spPr>
        <a:xfrm>
          <a:off x="0" y="3326579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UEBA</a:t>
          </a:r>
        </a:p>
      </dsp:txBody>
      <dsp:txXfrm>
        <a:off x="0" y="3326579"/>
        <a:ext cx="9328688" cy="255757"/>
      </dsp:txXfrm>
    </dsp:sp>
    <dsp:sp modelId="{CB713F2C-9889-F245-A096-323B88105B1C}">
      <dsp:nvSpPr>
        <dsp:cNvPr id="0" name=""/>
        <dsp:cNvSpPr/>
      </dsp:nvSpPr>
      <dsp:spPr>
        <a:xfrm>
          <a:off x="0" y="3582337"/>
          <a:ext cx="93286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82BEFE-48E0-C840-9F8F-91A9549E90D0}">
      <dsp:nvSpPr>
        <dsp:cNvPr id="0" name=""/>
        <dsp:cNvSpPr/>
      </dsp:nvSpPr>
      <dsp:spPr>
        <a:xfrm>
          <a:off x="0" y="3582337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Threat Intelligence Platform or Service</a:t>
          </a:r>
        </a:p>
      </dsp:txBody>
      <dsp:txXfrm>
        <a:off x="0" y="3582337"/>
        <a:ext cx="9328688" cy="255757"/>
      </dsp:txXfrm>
    </dsp:sp>
    <dsp:sp modelId="{C90C610E-1EB0-2240-B728-B0269E11D7A9}">
      <dsp:nvSpPr>
        <dsp:cNvPr id="0" name=""/>
        <dsp:cNvSpPr/>
      </dsp:nvSpPr>
      <dsp:spPr>
        <a:xfrm>
          <a:off x="0" y="3838095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61B7FC-477F-AB44-875C-1C105263DC55}">
      <dsp:nvSpPr>
        <dsp:cNvPr id="0" name=""/>
        <dsp:cNvSpPr/>
      </dsp:nvSpPr>
      <dsp:spPr>
        <a:xfrm>
          <a:off x="0" y="3838095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Endpoint Protection Platforms</a:t>
          </a:r>
        </a:p>
      </dsp:txBody>
      <dsp:txXfrm>
        <a:off x="0" y="3838095"/>
        <a:ext cx="9328688" cy="255757"/>
      </dsp:txXfrm>
    </dsp:sp>
    <dsp:sp modelId="{BE77A5B4-D4D1-1048-9D53-840252E245AE}">
      <dsp:nvSpPr>
        <dsp:cNvPr id="0" name=""/>
        <dsp:cNvSpPr/>
      </dsp:nvSpPr>
      <dsp:spPr>
        <a:xfrm>
          <a:off x="0" y="4093853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539906-8691-6D4B-B907-F1C0B4AAC324}">
      <dsp:nvSpPr>
        <dsp:cNvPr id="0" name=""/>
        <dsp:cNvSpPr/>
      </dsp:nvSpPr>
      <dsp:spPr>
        <a:xfrm>
          <a:off x="0" y="4093853"/>
          <a:ext cx="9328688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0" y="4093853"/>
        <a:ext cx="9328688" cy="255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3742C-ED16-BD4D-9D64-AA044CEB62B2}">
      <dsp:nvSpPr>
        <dsp:cNvPr id="0" name=""/>
        <dsp:cNvSpPr/>
      </dsp:nvSpPr>
      <dsp:spPr>
        <a:xfrm>
          <a:off x="0" y="0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C30461-9217-1846-AD4D-F72D9704B108}">
      <dsp:nvSpPr>
        <dsp:cNvPr id="0" name=""/>
        <dsp:cNvSpPr/>
      </dsp:nvSpPr>
      <dsp:spPr>
        <a:xfrm>
          <a:off x="0" y="0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Inventory and Control of Enterprise Assets</a:t>
          </a:r>
        </a:p>
      </dsp:txBody>
      <dsp:txXfrm>
        <a:off x="0" y="0"/>
        <a:ext cx="9328688" cy="271958"/>
      </dsp:txXfrm>
    </dsp:sp>
    <dsp:sp modelId="{B26F80E7-070E-FC4F-9C1D-E276EC51B8C2}">
      <dsp:nvSpPr>
        <dsp:cNvPr id="0" name=""/>
        <dsp:cNvSpPr/>
      </dsp:nvSpPr>
      <dsp:spPr>
        <a:xfrm>
          <a:off x="0" y="271958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F8A796-A0B6-794E-9534-57C9F74B6FA7}">
      <dsp:nvSpPr>
        <dsp:cNvPr id="0" name=""/>
        <dsp:cNvSpPr/>
      </dsp:nvSpPr>
      <dsp:spPr>
        <a:xfrm>
          <a:off x="0" y="271958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Inventory and Control of Software Assets</a:t>
          </a:r>
        </a:p>
      </dsp:txBody>
      <dsp:txXfrm>
        <a:off x="0" y="271958"/>
        <a:ext cx="9328688" cy="271958"/>
      </dsp:txXfrm>
    </dsp:sp>
    <dsp:sp modelId="{0B49C8BF-D016-5245-8A95-17C01EDE7F50}">
      <dsp:nvSpPr>
        <dsp:cNvPr id="0" name=""/>
        <dsp:cNvSpPr/>
      </dsp:nvSpPr>
      <dsp:spPr>
        <a:xfrm>
          <a:off x="0" y="543917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2F4E03-CA79-CD47-A538-14284EE214D6}">
      <dsp:nvSpPr>
        <dsp:cNvPr id="0" name=""/>
        <dsp:cNvSpPr/>
      </dsp:nvSpPr>
      <dsp:spPr>
        <a:xfrm>
          <a:off x="0" y="543917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Protection</a:t>
          </a:r>
        </a:p>
      </dsp:txBody>
      <dsp:txXfrm>
        <a:off x="0" y="543917"/>
        <a:ext cx="9328688" cy="271958"/>
      </dsp:txXfrm>
    </dsp:sp>
    <dsp:sp modelId="{AD6F62BA-E484-0D4B-90E8-4024C0B6D7C2}">
      <dsp:nvSpPr>
        <dsp:cNvPr id="0" name=""/>
        <dsp:cNvSpPr/>
      </dsp:nvSpPr>
      <dsp:spPr>
        <a:xfrm>
          <a:off x="0" y="815875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1A0854-A1E6-DA4F-9961-05FB7F7DCCA0}">
      <dsp:nvSpPr>
        <dsp:cNvPr id="0" name=""/>
        <dsp:cNvSpPr/>
      </dsp:nvSpPr>
      <dsp:spPr>
        <a:xfrm>
          <a:off x="0" y="815875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Configuration of Enterprise Assets and Software</a:t>
          </a:r>
        </a:p>
      </dsp:txBody>
      <dsp:txXfrm>
        <a:off x="0" y="815875"/>
        <a:ext cx="9328688" cy="271958"/>
      </dsp:txXfrm>
    </dsp:sp>
    <dsp:sp modelId="{00903486-A2E9-3A44-BE5C-94272A3B6394}">
      <dsp:nvSpPr>
        <dsp:cNvPr id="0" name=""/>
        <dsp:cNvSpPr/>
      </dsp:nvSpPr>
      <dsp:spPr>
        <a:xfrm>
          <a:off x="0" y="1087834"/>
          <a:ext cx="93286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31079F-C4B4-614B-B0D2-F48D1C65032B}">
      <dsp:nvSpPr>
        <dsp:cNvPr id="0" name=""/>
        <dsp:cNvSpPr/>
      </dsp:nvSpPr>
      <dsp:spPr>
        <a:xfrm>
          <a:off x="0" y="1087834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Account Management</a:t>
          </a:r>
        </a:p>
      </dsp:txBody>
      <dsp:txXfrm>
        <a:off x="0" y="1087834"/>
        <a:ext cx="9328688" cy="271958"/>
      </dsp:txXfrm>
    </dsp:sp>
    <dsp:sp modelId="{90E6939A-468F-164E-A192-FE2604E76DFD}">
      <dsp:nvSpPr>
        <dsp:cNvPr id="0" name=""/>
        <dsp:cNvSpPr/>
      </dsp:nvSpPr>
      <dsp:spPr>
        <a:xfrm>
          <a:off x="0" y="1359793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EB9F7C-2952-9F43-B2B7-848BEA9316AF}">
      <dsp:nvSpPr>
        <dsp:cNvPr id="0" name=""/>
        <dsp:cNvSpPr/>
      </dsp:nvSpPr>
      <dsp:spPr>
        <a:xfrm>
          <a:off x="0" y="1359793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Access Control Management</a:t>
          </a:r>
        </a:p>
      </dsp:txBody>
      <dsp:txXfrm>
        <a:off x="0" y="1359793"/>
        <a:ext cx="9328688" cy="271958"/>
      </dsp:txXfrm>
    </dsp:sp>
    <dsp:sp modelId="{A43B1838-B839-214C-A814-4E3C452CDDEA}">
      <dsp:nvSpPr>
        <dsp:cNvPr id="0" name=""/>
        <dsp:cNvSpPr/>
      </dsp:nvSpPr>
      <dsp:spPr>
        <a:xfrm>
          <a:off x="0" y="1631751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5D3924-605D-704B-9E44-38AFB7BFC18C}">
      <dsp:nvSpPr>
        <dsp:cNvPr id="0" name=""/>
        <dsp:cNvSpPr/>
      </dsp:nvSpPr>
      <dsp:spPr>
        <a:xfrm>
          <a:off x="0" y="1631751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Continuous Vulnerability Management</a:t>
          </a:r>
        </a:p>
      </dsp:txBody>
      <dsp:txXfrm>
        <a:off x="0" y="1631751"/>
        <a:ext cx="9328688" cy="271958"/>
      </dsp:txXfrm>
    </dsp:sp>
    <dsp:sp modelId="{2C6FC761-135D-4B4D-9C47-25B34BBE029A}">
      <dsp:nvSpPr>
        <dsp:cNvPr id="0" name=""/>
        <dsp:cNvSpPr/>
      </dsp:nvSpPr>
      <dsp:spPr>
        <a:xfrm>
          <a:off x="0" y="1903710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B779F4-4374-844D-B9C7-2285299CBDB8}">
      <dsp:nvSpPr>
        <dsp:cNvPr id="0" name=""/>
        <dsp:cNvSpPr/>
      </dsp:nvSpPr>
      <dsp:spPr>
        <a:xfrm>
          <a:off x="0" y="1903710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Audit Log Management</a:t>
          </a:r>
        </a:p>
      </dsp:txBody>
      <dsp:txXfrm>
        <a:off x="0" y="1903710"/>
        <a:ext cx="9328688" cy="271958"/>
      </dsp:txXfrm>
    </dsp:sp>
    <dsp:sp modelId="{2E6461CD-D157-DB42-801D-17AAB22E8E5E}">
      <dsp:nvSpPr>
        <dsp:cNvPr id="0" name=""/>
        <dsp:cNvSpPr/>
      </dsp:nvSpPr>
      <dsp:spPr>
        <a:xfrm>
          <a:off x="0" y="2175669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0DECA0-B9CB-E446-9550-1126C2D7E316}">
      <dsp:nvSpPr>
        <dsp:cNvPr id="0" name=""/>
        <dsp:cNvSpPr/>
      </dsp:nvSpPr>
      <dsp:spPr>
        <a:xfrm>
          <a:off x="0" y="2175669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Email and Web Browser Protections</a:t>
          </a:r>
        </a:p>
      </dsp:txBody>
      <dsp:txXfrm>
        <a:off x="0" y="2175669"/>
        <a:ext cx="9328688" cy="271958"/>
      </dsp:txXfrm>
    </dsp:sp>
    <dsp:sp modelId="{6E6F4E74-7D59-9840-B7BE-3667DA0C566F}">
      <dsp:nvSpPr>
        <dsp:cNvPr id="0" name=""/>
        <dsp:cNvSpPr/>
      </dsp:nvSpPr>
      <dsp:spPr>
        <a:xfrm>
          <a:off x="0" y="2447627"/>
          <a:ext cx="93286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0E7B7E-91C6-4E4A-AEDB-7C8C450FCD3B}">
      <dsp:nvSpPr>
        <dsp:cNvPr id="0" name=""/>
        <dsp:cNvSpPr/>
      </dsp:nvSpPr>
      <dsp:spPr>
        <a:xfrm>
          <a:off x="0" y="2447627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Malware Defenses</a:t>
          </a:r>
        </a:p>
      </dsp:txBody>
      <dsp:txXfrm>
        <a:off x="0" y="2447627"/>
        <a:ext cx="9328688" cy="271958"/>
      </dsp:txXfrm>
    </dsp:sp>
    <dsp:sp modelId="{0E3754F6-D3FB-0941-9EE1-16632B2E20AE}">
      <dsp:nvSpPr>
        <dsp:cNvPr id="0" name=""/>
        <dsp:cNvSpPr/>
      </dsp:nvSpPr>
      <dsp:spPr>
        <a:xfrm>
          <a:off x="0" y="2719586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1DBEED-DC27-3F4B-B999-D82A6D6EBA4A}">
      <dsp:nvSpPr>
        <dsp:cNvPr id="0" name=""/>
        <dsp:cNvSpPr/>
      </dsp:nvSpPr>
      <dsp:spPr>
        <a:xfrm>
          <a:off x="0" y="2719586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Recovery</a:t>
          </a:r>
        </a:p>
      </dsp:txBody>
      <dsp:txXfrm>
        <a:off x="0" y="2719586"/>
        <a:ext cx="9328688" cy="271958"/>
      </dsp:txXfrm>
    </dsp:sp>
    <dsp:sp modelId="{7D5D0314-2B78-9748-A198-BF037EA239F0}">
      <dsp:nvSpPr>
        <dsp:cNvPr id="0" name=""/>
        <dsp:cNvSpPr/>
      </dsp:nvSpPr>
      <dsp:spPr>
        <a:xfrm>
          <a:off x="0" y="2991544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AC830A-798C-D84B-B538-26D202AD7484}">
      <dsp:nvSpPr>
        <dsp:cNvPr id="0" name=""/>
        <dsp:cNvSpPr/>
      </dsp:nvSpPr>
      <dsp:spPr>
        <a:xfrm>
          <a:off x="0" y="2991544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 Infrastructure Management</a:t>
          </a:r>
        </a:p>
      </dsp:txBody>
      <dsp:txXfrm>
        <a:off x="0" y="2991544"/>
        <a:ext cx="9328688" cy="271958"/>
      </dsp:txXfrm>
    </dsp:sp>
    <dsp:sp modelId="{D5606D08-1345-644B-914F-AAE0E68A3719}">
      <dsp:nvSpPr>
        <dsp:cNvPr id="0" name=""/>
        <dsp:cNvSpPr/>
      </dsp:nvSpPr>
      <dsp:spPr>
        <a:xfrm>
          <a:off x="0" y="3263503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643C50-2717-A242-97E4-C5AF874E621C}">
      <dsp:nvSpPr>
        <dsp:cNvPr id="0" name=""/>
        <dsp:cNvSpPr/>
      </dsp:nvSpPr>
      <dsp:spPr>
        <a:xfrm>
          <a:off x="0" y="3263503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 Monitoring and Defense</a:t>
          </a:r>
        </a:p>
      </dsp:txBody>
      <dsp:txXfrm>
        <a:off x="0" y="3263503"/>
        <a:ext cx="9328688" cy="271958"/>
      </dsp:txXfrm>
    </dsp:sp>
    <dsp:sp modelId="{9DDDB23E-C035-2A4D-9FC6-2472DE4BA345}">
      <dsp:nvSpPr>
        <dsp:cNvPr id="0" name=""/>
        <dsp:cNvSpPr/>
      </dsp:nvSpPr>
      <dsp:spPr>
        <a:xfrm>
          <a:off x="0" y="3535462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437212-DC5B-1140-B4D8-916F2AD24EF7}">
      <dsp:nvSpPr>
        <dsp:cNvPr id="0" name=""/>
        <dsp:cNvSpPr/>
      </dsp:nvSpPr>
      <dsp:spPr>
        <a:xfrm>
          <a:off x="0" y="3535462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Awareness and Skills Training</a:t>
          </a:r>
        </a:p>
      </dsp:txBody>
      <dsp:txXfrm>
        <a:off x="0" y="3535462"/>
        <a:ext cx="9328688" cy="271958"/>
      </dsp:txXfrm>
    </dsp:sp>
    <dsp:sp modelId="{922BFF5B-5071-0346-B2F7-95CE50DE1028}">
      <dsp:nvSpPr>
        <dsp:cNvPr id="0" name=""/>
        <dsp:cNvSpPr/>
      </dsp:nvSpPr>
      <dsp:spPr>
        <a:xfrm>
          <a:off x="0" y="3807420"/>
          <a:ext cx="932868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BEF5FC-E761-5142-9525-5422CB4A9CEC}">
      <dsp:nvSpPr>
        <dsp:cNvPr id="0" name=""/>
        <dsp:cNvSpPr/>
      </dsp:nvSpPr>
      <dsp:spPr>
        <a:xfrm>
          <a:off x="0" y="3807420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Provider Management</a:t>
          </a:r>
        </a:p>
      </dsp:txBody>
      <dsp:txXfrm>
        <a:off x="0" y="3807420"/>
        <a:ext cx="9328688" cy="271958"/>
      </dsp:txXfrm>
    </dsp:sp>
    <dsp:sp modelId="{90A0E9E3-53C0-4148-971C-3C89B6725457}">
      <dsp:nvSpPr>
        <dsp:cNvPr id="0" name=""/>
        <dsp:cNvSpPr/>
      </dsp:nvSpPr>
      <dsp:spPr>
        <a:xfrm>
          <a:off x="0" y="4079379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EDC4D4-F232-6948-A877-087B5AFFDEC0}">
      <dsp:nvSpPr>
        <dsp:cNvPr id="0" name=""/>
        <dsp:cNvSpPr/>
      </dsp:nvSpPr>
      <dsp:spPr>
        <a:xfrm>
          <a:off x="0" y="4079379"/>
          <a:ext cx="9328688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...</a:t>
          </a:r>
        </a:p>
      </dsp:txBody>
      <dsp:txXfrm>
        <a:off x="0" y="4079379"/>
        <a:ext cx="9328688" cy="2719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665F-5AC6-964D-888B-65EF4E5639B3}">
      <dsp:nvSpPr>
        <dsp:cNvPr id="0" name=""/>
        <dsp:cNvSpPr/>
      </dsp:nvSpPr>
      <dsp:spPr>
        <a:xfrm>
          <a:off x="0" y="0"/>
          <a:ext cx="93286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A29EF0-BA0D-5E45-82F0-4BB375E87400}">
      <dsp:nvSpPr>
        <dsp:cNvPr id="0" name=""/>
        <dsp:cNvSpPr/>
      </dsp:nvSpPr>
      <dsp:spPr>
        <a:xfrm>
          <a:off x="0" y="0"/>
          <a:ext cx="1865737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Endpoint Protection</a:t>
          </a:r>
        </a:p>
      </dsp:txBody>
      <dsp:txXfrm>
        <a:off x="0" y="0"/>
        <a:ext cx="1865737" cy="1087834"/>
      </dsp:txXfrm>
    </dsp:sp>
    <dsp:sp modelId="{C45487A5-3181-994B-8F38-37FD99ECB446}">
      <dsp:nvSpPr>
        <dsp:cNvPr id="0" name=""/>
        <dsp:cNvSpPr/>
      </dsp:nvSpPr>
      <dsp:spPr>
        <a:xfrm>
          <a:off x="2005667" y="16997"/>
          <a:ext cx="7323020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EPP</a:t>
          </a:r>
        </a:p>
      </dsp:txBody>
      <dsp:txXfrm>
        <a:off x="2005667" y="16997"/>
        <a:ext cx="7323020" cy="339948"/>
      </dsp:txXfrm>
    </dsp:sp>
    <dsp:sp modelId="{6FA2F0D5-002D-A744-AF87-01C1D168BD4E}">
      <dsp:nvSpPr>
        <dsp:cNvPr id="0" name=""/>
        <dsp:cNvSpPr/>
      </dsp:nvSpPr>
      <dsp:spPr>
        <a:xfrm>
          <a:off x="1865737" y="356945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541245-3494-414C-AF67-E0D3D2EEC87D}">
      <dsp:nvSpPr>
        <dsp:cNvPr id="0" name=""/>
        <dsp:cNvSpPr/>
      </dsp:nvSpPr>
      <dsp:spPr>
        <a:xfrm>
          <a:off x="2005667" y="373943"/>
          <a:ext cx="7323020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EDR</a:t>
          </a:r>
        </a:p>
      </dsp:txBody>
      <dsp:txXfrm>
        <a:off x="2005667" y="373943"/>
        <a:ext cx="7323020" cy="339948"/>
      </dsp:txXfrm>
    </dsp:sp>
    <dsp:sp modelId="{6DA536C5-71C8-2549-AAF6-5BBB0E5EC00C}">
      <dsp:nvSpPr>
        <dsp:cNvPr id="0" name=""/>
        <dsp:cNvSpPr/>
      </dsp:nvSpPr>
      <dsp:spPr>
        <a:xfrm>
          <a:off x="1865737" y="713891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AB1E2D-467D-1344-B187-6FCFF6F9B836}">
      <dsp:nvSpPr>
        <dsp:cNvPr id="0" name=""/>
        <dsp:cNvSpPr/>
      </dsp:nvSpPr>
      <dsp:spPr>
        <a:xfrm>
          <a:off x="2005667" y="730888"/>
          <a:ext cx="7323020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OSQuery</a:t>
          </a:r>
          <a:r>
            <a:rPr lang="en-US" sz="1500" kern="1200" dirty="0"/>
            <a:t>?</a:t>
          </a:r>
        </a:p>
      </dsp:txBody>
      <dsp:txXfrm>
        <a:off x="2005667" y="730888"/>
        <a:ext cx="7323020" cy="339948"/>
      </dsp:txXfrm>
    </dsp:sp>
    <dsp:sp modelId="{877A36F4-2EB8-D946-A6C1-69DE355F5788}">
      <dsp:nvSpPr>
        <dsp:cNvPr id="0" name=""/>
        <dsp:cNvSpPr/>
      </dsp:nvSpPr>
      <dsp:spPr>
        <a:xfrm>
          <a:off x="1865737" y="1070837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05EAA9-2328-C54F-934B-AE9F67D8A952}">
      <dsp:nvSpPr>
        <dsp:cNvPr id="0" name=""/>
        <dsp:cNvSpPr/>
      </dsp:nvSpPr>
      <dsp:spPr>
        <a:xfrm>
          <a:off x="0" y="1087834"/>
          <a:ext cx="93286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C9F408-A340-E84D-94E8-7F7C0C1157A7}">
      <dsp:nvSpPr>
        <dsp:cNvPr id="0" name=""/>
        <dsp:cNvSpPr/>
      </dsp:nvSpPr>
      <dsp:spPr>
        <a:xfrm>
          <a:off x="0" y="1087834"/>
          <a:ext cx="1865737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Network Protection</a:t>
          </a:r>
        </a:p>
      </dsp:txBody>
      <dsp:txXfrm>
        <a:off x="0" y="1087834"/>
        <a:ext cx="1865737" cy="1087834"/>
      </dsp:txXfrm>
    </dsp:sp>
    <dsp:sp modelId="{9E104971-1257-8846-AAA1-762683B9EBB8}">
      <dsp:nvSpPr>
        <dsp:cNvPr id="0" name=""/>
        <dsp:cNvSpPr/>
      </dsp:nvSpPr>
      <dsp:spPr>
        <a:xfrm>
          <a:off x="2005667" y="1104831"/>
          <a:ext cx="7323020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Firewall</a:t>
          </a:r>
        </a:p>
      </dsp:txBody>
      <dsp:txXfrm>
        <a:off x="2005667" y="1104831"/>
        <a:ext cx="7323020" cy="339948"/>
      </dsp:txXfrm>
    </dsp:sp>
    <dsp:sp modelId="{25DA014F-A4FD-084E-825F-B418965FD09D}">
      <dsp:nvSpPr>
        <dsp:cNvPr id="0" name=""/>
        <dsp:cNvSpPr/>
      </dsp:nvSpPr>
      <dsp:spPr>
        <a:xfrm>
          <a:off x="1865737" y="1444780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442B9B-9123-6444-B883-08D52E7B982B}">
      <dsp:nvSpPr>
        <dsp:cNvPr id="0" name=""/>
        <dsp:cNvSpPr/>
      </dsp:nvSpPr>
      <dsp:spPr>
        <a:xfrm>
          <a:off x="2005667" y="1461777"/>
          <a:ext cx="7323020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Network IDS/IPS</a:t>
          </a:r>
        </a:p>
      </dsp:txBody>
      <dsp:txXfrm>
        <a:off x="2005667" y="1461777"/>
        <a:ext cx="7323020" cy="339948"/>
      </dsp:txXfrm>
    </dsp:sp>
    <dsp:sp modelId="{9484C1EB-ACEA-A740-932B-B25F743DA71D}">
      <dsp:nvSpPr>
        <dsp:cNvPr id="0" name=""/>
        <dsp:cNvSpPr/>
      </dsp:nvSpPr>
      <dsp:spPr>
        <a:xfrm>
          <a:off x="1865737" y="1801725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351392-B4EE-0844-86E9-9EBC7F768D38}">
      <dsp:nvSpPr>
        <dsp:cNvPr id="0" name=""/>
        <dsp:cNvSpPr/>
      </dsp:nvSpPr>
      <dsp:spPr>
        <a:xfrm>
          <a:off x="2005667" y="1818723"/>
          <a:ext cx="7323020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Sensor</a:t>
          </a:r>
        </a:p>
      </dsp:txBody>
      <dsp:txXfrm>
        <a:off x="2005667" y="1818723"/>
        <a:ext cx="7323020" cy="339948"/>
      </dsp:txXfrm>
    </dsp:sp>
    <dsp:sp modelId="{CA606559-9E6A-274A-8D18-22899B367B11}">
      <dsp:nvSpPr>
        <dsp:cNvPr id="0" name=""/>
        <dsp:cNvSpPr/>
      </dsp:nvSpPr>
      <dsp:spPr>
        <a:xfrm>
          <a:off x="1865737" y="2158671"/>
          <a:ext cx="7462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66E475-DF24-3549-B714-AAB5308A4914}">
      <dsp:nvSpPr>
        <dsp:cNvPr id="0" name=""/>
        <dsp:cNvSpPr/>
      </dsp:nvSpPr>
      <dsp:spPr>
        <a:xfrm>
          <a:off x="0" y="2175669"/>
          <a:ext cx="93286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D023C9-E852-A94F-BD73-101C151A7049}">
      <dsp:nvSpPr>
        <dsp:cNvPr id="0" name=""/>
        <dsp:cNvSpPr/>
      </dsp:nvSpPr>
      <dsp:spPr>
        <a:xfrm>
          <a:off x="0" y="2175669"/>
          <a:ext cx="1865737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 Protection</a:t>
          </a:r>
        </a:p>
      </dsp:txBody>
      <dsp:txXfrm>
        <a:off x="0" y="2175669"/>
        <a:ext cx="1865737" cy="1087834"/>
      </dsp:txXfrm>
    </dsp:sp>
    <dsp:sp modelId="{D5114615-601E-504F-83BA-0D2AED6634D6}">
      <dsp:nvSpPr>
        <dsp:cNvPr id="0" name=""/>
        <dsp:cNvSpPr/>
      </dsp:nvSpPr>
      <dsp:spPr>
        <a:xfrm>
          <a:off x="0" y="3263503"/>
          <a:ext cx="93286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783EF8-5E5F-1542-B4D4-DB503EBE2EBC}">
      <dsp:nvSpPr>
        <dsp:cNvPr id="0" name=""/>
        <dsp:cNvSpPr/>
      </dsp:nvSpPr>
      <dsp:spPr>
        <a:xfrm>
          <a:off x="0" y="3263503"/>
          <a:ext cx="1865737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...</a:t>
          </a:r>
        </a:p>
      </dsp:txBody>
      <dsp:txXfrm>
        <a:off x="0" y="3263503"/>
        <a:ext cx="1865737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370F9-F57B-524F-B295-5EDA73102F7A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13ECB-74CD-1C40-8866-9797BB37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34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476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097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76;p31">
            <a:extLst>
              <a:ext uri="{FF2B5EF4-FFF2-40B4-BE49-F238E27FC236}">
                <a16:creationId xmlns:a16="http://schemas.microsoft.com/office/drawing/2014/main" id="{1C3B148E-B107-4CA9-AA56-7D74C5CE35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66506" y="6356985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tx2">
                    <a:lumMod val="50000"/>
                  </a:schemeClr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Open Cybersecurity Alliance is part of the OASIS Open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- Black Bkgd">
  <p:cSld name="Title and Content - Black Bkgd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292935" y="1097280"/>
            <a:ext cx="11581565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9009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54"/>
              <a:buChar char="▪"/>
              <a:defRPr sz="1867"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5900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54"/>
              <a:buChar char="▪"/>
              <a:defRPr sz="1867"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5900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54"/>
              <a:buChar char="▪"/>
              <a:defRPr sz="1867"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5900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54"/>
              <a:buChar char="▪"/>
              <a:defRPr sz="1867"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5900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54"/>
              <a:buChar char="▪"/>
              <a:defRPr sz="1867" b="0" i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292936" y="286400"/>
            <a:ext cx="11594265" cy="3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119682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dirty="0"/>
              <a:t>Open Cybersecurity Alliance is part of the OASIS Open Network.</a:t>
            </a:r>
          </a:p>
        </p:txBody>
      </p:sp>
    </p:spTree>
    <p:extLst>
      <p:ext uri="{BB962C8B-B14F-4D97-AF65-F5344CB8AC3E}">
        <p14:creationId xmlns:p14="http://schemas.microsoft.com/office/powerpoint/2010/main" val="226927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ection 1    |    Section 2    |    Section 3    |    Section 4"/>
          <p:cNvSpPr txBox="1">
            <a:spLocks noGrp="1"/>
          </p:cNvSpPr>
          <p:nvPr>
            <p:ph type="body" sz="quarter" idx="13"/>
          </p:nvPr>
        </p:nvSpPr>
        <p:spPr>
          <a:xfrm rot="5400000">
            <a:off x="8758343" y="3259865"/>
            <a:ext cx="6413500" cy="3509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0" indent="0">
              <a:lnSpc>
                <a:spcPct val="100000"/>
              </a:lnSpc>
              <a:buSzTx/>
              <a:buNone/>
              <a:defRPr sz="3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rPr lang="en-US"/>
              <a:t>Click to edit Master text styles</a:t>
            </a:r>
          </a:p>
        </p:txBody>
      </p:sp>
      <p:sp>
        <p:nvSpPr>
          <p:cNvPr id="302" name="Subtitle Text"/>
          <p:cNvSpPr txBox="1">
            <a:spLocks noGrp="1"/>
          </p:cNvSpPr>
          <p:nvPr>
            <p:ph type="body" sz="quarter" idx="14"/>
          </p:nvPr>
        </p:nvSpPr>
        <p:spPr>
          <a:xfrm>
            <a:off x="914400" y="1371600"/>
            <a:ext cx="10378440" cy="914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buSzTx/>
              <a:buNone/>
              <a:defRPr sz="2500"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Title Text"/>
          <p:cNvSpPr txBox="1">
            <a:spLocks noGrp="1"/>
          </p:cNvSpPr>
          <p:nvPr>
            <p:ph type="body" sz="quarter" idx="15"/>
          </p:nvPr>
        </p:nvSpPr>
        <p:spPr>
          <a:xfrm>
            <a:off x="914400" y="457200"/>
            <a:ext cx="10376653" cy="914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buSzTx/>
              <a:buNone/>
              <a:defRPr sz="3600">
                <a:latin typeface="+mn-lt"/>
                <a:ea typeface="+mn-ea"/>
                <a:cs typeface="+mn-cs"/>
                <a:sym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4" name="Body Level One…"/>
          <p:cNvSpPr txBox="1">
            <a:spLocks noGrp="1"/>
          </p:cNvSpPr>
          <p:nvPr>
            <p:ph type="body" idx="16"/>
          </p:nvPr>
        </p:nvSpPr>
        <p:spPr>
          <a:xfrm>
            <a:off x="914400" y="2286000"/>
            <a:ext cx="10378440" cy="3657600"/>
          </a:xfrm>
          <a:prstGeom prst="rect">
            <a:avLst/>
          </a:prstGeom>
        </p:spPr>
        <p:txBody>
          <a:bodyPr lIns="0" tIns="0" rIns="0" bIns="0" anchor="t"/>
          <a:lstStyle>
            <a:lvl1pPr marL="241294" indent="-241294">
              <a:buClr>
                <a:srgbClr val="53565A"/>
              </a:buClr>
              <a:defRPr sz="1900"/>
            </a:lvl1pPr>
            <a:lvl2pPr marL="558786" indent="-241294">
              <a:buClr>
                <a:srgbClr val="53565A"/>
              </a:buClr>
              <a:defRPr sz="1900"/>
            </a:lvl2pPr>
            <a:lvl3pPr marL="876278" indent="-241294">
              <a:buClr>
                <a:srgbClr val="53565A"/>
              </a:buClr>
              <a:defRPr sz="1900"/>
            </a:lvl3pPr>
            <a:lvl4pPr marL="1193770" indent="-241294">
              <a:buClr>
                <a:srgbClr val="53565A"/>
              </a:buClr>
              <a:defRPr sz="1900"/>
            </a:lvl4pPr>
            <a:lvl5pPr marL="1511262" indent="-241294">
              <a:buClr>
                <a:srgbClr val="53565A"/>
              </a:buClr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8070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7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947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389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3411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708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373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5592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6562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www.gartner.com/en/research/magic-quadrant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447" y="626745"/>
            <a:ext cx="5276241" cy="5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6917" y="1790569"/>
            <a:ext cx="4769541" cy="2407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0C2961-3039-4AB1-BED9-20BFF00EBA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E0E0E0">
                    <a:lumMod val="5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 Cybersecurity Alliance is part of the OASIS Open Network.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0E0E0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E3F35-C58B-CE40-AE8D-A449891E6F8D}"/>
              </a:ext>
            </a:extLst>
          </p:cNvPr>
          <p:cNvSpPr txBox="1"/>
          <p:nvPr/>
        </p:nvSpPr>
        <p:spPr>
          <a:xfrm>
            <a:off x="346841" y="5381297"/>
            <a:ext cx="4162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Technical Steering Committee </a:t>
            </a:r>
          </a:p>
        </p:txBody>
      </p:sp>
    </p:spTree>
    <p:extLst>
      <p:ext uri="{BB962C8B-B14F-4D97-AF65-F5344CB8AC3E}">
        <p14:creationId xmlns:p14="http://schemas.microsoft.com/office/powerpoint/2010/main" val="37287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236-1AD4-8741-8FC3-C4B0F8D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F257-D143-544D-932E-3EF1A5AE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D1C19A-1F08-A64F-91A7-F5BB27DCEA25}"/>
              </a:ext>
            </a:extLst>
          </p:cNvPr>
          <p:cNvSpPr txBox="1">
            <a:spLocks/>
          </p:cNvSpPr>
          <p:nvPr/>
        </p:nvSpPr>
        <p:spPr>
          <a:xfrm>
            <a:off x="319007" y="136525"/>
            <a:ext cx="10515600" cy="53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98D0-127A-444E-91C5-49A0C37BEBC9}"/>
              </a:ext>
            </a:extLst>
          </p:cNvPr>
          <p:cNvSpPr txBox="1"/>
          <p:nvPr/>
        </p:nvSpPr>
        <p:spPr>
          <a:xfrm>
            <a:off x="580139" y="901879"/>
            <a:ext cx="108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SANS CIS Critical Controls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02515D-D379-C54D-A79A-B6BC6CE7F380}"/>
              </a:ext>
            </a:extLst>
          </p:cNvPr>
          <p:cNvGraphicFramePr>
            <a:graphicFrameLocks/>
          </p:cNvGraphicFramePr>
          <p:nvPr/>
        </p:nvGraphicFramePr>
        <p:xfrm>
          <a:off x="2025112" y="1872120"/>
          <a:ext cx="932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06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236-1AD4-8741-8FC3-C4B0F8D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F257-D143-544D-932E-3EF1A5AE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D1C19A-1F08-A64F-91A7-F5BB27DCEA25}"/>
              </a:ext>
            </a:extLst>
          </p:cNvPr>
          <p:cNvSpPr txBox="1">
            <a:spLocks/>
          </p:cNvSpPr>
          <p:nvPr/>
        </p:nvSpPr>
        <p:spPr>
          <a:xfrm>
            <a:off x="319007" y="136525"/>
            <a:ext cx="10515600" cy="53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Categories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02515D-D379-C54D-A79A-B6BC6CE7F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81110"/>
              </p:ext>
            </p:extLst>
          </p:nvPr>
        </p:nvGraphicFramePr>
        <p:xfrm>
          <a:off x="1151172" y="1038640"/>
          <a:ext cx="932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9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B563D-C5DF-1644-BD3B-8B46AFD4D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E1F7-D8DC-FE44-8EB3-110754EC0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OCA Ontology is the up-front design rules and a baseline definition of event topics, API specifications, services and functions of information technology systems and related security technologies required to achieve an Open, Event-Driven, Heterogenous Distributed systems, service oriented architecture.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85F80-D36C-B942-902B-6272A4F4F2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is the OCA Ontology?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B9D241-46E0-FB41-8283-E33A7893CB9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99160" y="2286000"/>
            <a:ext cx="10378440" cy="3657600"/>
          </a:xfrm>
        </p:spPr>
        <p:txBody>
          <a:bodyPr>
            <a:normAutofit/>
          </a:bodyPr>
          <a:lstStyle/>
          <a:p>
            <a:r>
              <a:rPr lang="en-US" dirty="0"/>
              <a:t>The Ontology governs the services, exposed functions or features of things in the architecture, data, API formats, schema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Search, a repository of cyber-observables, IoC or </a:t>
            </a:r>
            <a:r>
              <a:rPr lang="en-US" dirty="0" err="1"/>
              <a:t>IoB</a:t>
            </a:r>
            <a:r>
              <a:rPr lang="en-US" dirty="0"/>
              <a:t> should conform to X standard.</a:t>
            </a:r>
          </a:p>
          <a:p>
            <a:r>
              <a:rPr lang="en-US" dirty="0"/>
              <a:t>For repositories or technologies with repositories that do not, OCA Community will produce adapters to adapt the non- </a:t>
            </a:r>
            <a:r>
              <a:rPr lang="en-US" dirty="0" err="1"/>
              <a:t>comformant</a:t>
            </a:r>
            <a:r>
              <a:rPr lang="en-US" dirty="0"/>
              <a:t> technology to the OCA Ontology</a:t>
            </a:r>
          </a:p>
          <a:p>
            <a:pPr lvl="1"/>
            <a:r>
              <a:rPr lang="en-US" dirty="0" err="1"/>
              <a:t>STIXShifter</a:t>
            </a:r>
            <a:endParaRPr lang="en-US" dirty="0"/>
          </a:p>
          <a:p>
            <a:pPr lvl="1"/>
            <a:r>
              <a:rPr lang="en-US" dirty="0"/>
              <a:t>OpenC2 – Adapt Non-</a:t>
            </a:r>
            <a:r>
              <a:rPr lang="en-US" dirty="0" err="1"/>
              <a:t>Comformant</a:t>
            </a:r>
            <a:r>
              <a:rPr lang="en-US" dirty="0"/>
              <a:t> Command API to OpenC2</a:t>
            </a:r>
          </a:p>
          <a:p>
            <a:pPr lvl="1"/>
            <a:r>
              <a:rPr lang="en-US" dirty="0"/>
              <a:t>SCAP v2 - </a:t>
            </a:r>
          </a:p>
        </p:txBody>
      </p:sp>
    </p:spTree>
    <p:extLst>
      <p:ext uri="{BB962C8B-B14F-4D97-AF65-F5344CB8AC3E}">
        <p14:creationId xmlns:p14="http://schemas.microsoft.com/office/powerpoint/2010/main" val="16999232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F28D0-C49D-5344-8C0F-1F4F74782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What we and customers are dealing with.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What open standards are out there today?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Technology Alliances Problem,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Product Engineering Problem</a:t>
            </a:r>
          </a:p>
          <a:p>
            <a:r>
              <a:rPr lang="en-US" sz="2000" dirty="0">
                <a:solidFill>
                  <a:schemeClr val="tx1"/>
                </a:solidFill>
              </a:rPr>
              <a:t>Agile vs. Waterfall, SaaS, PaaS, Clouds, Devices, People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up-front design – Conway’s Law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31B773-B260-7143-8210-A09EF91E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Status Quo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A4E77-38B1-BB4D-9DD1-92F916BC87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7D696E-E375-C14D-B5BD-33C0594A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36" y="1097280"/>
            <a:ext cx="5898638" cy="49377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Principles for Terminology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Include in the terminology terms used in authorized glossaries 2. Strive to ensure maximal consensus with the authorized usage </a:t>
            </a:r>
          </a:p>
          <a:p>
            <a:r>
              <a:rPr lang="en-US" dirty="0">
                <a:solidFill>
                  <a:schemeClr val="tx1"/>
                </a:solidFill>
              </a:rPr>
              <a:t>3. Identify areas of disciplinary overlap where terminological usage is not </a:t>
            </a:r>
          </a:p>
          <a:p>
            <a:r>
              <a:rPr lang="en-US" dirty="0">
                <a:solidFill>
                  <a:schemeClr val="tx1"/>
                </a:solidFill>
              </a:rPr>
              <a:t>consistent </a:t>
            </a:r>
          </a:p>
          <a:p>
            <a:r>
              <a:rPr lang="en-US" dirty="0">
                <a:solidFill>
                  <a:schemeClr val="tx1"/>
                </a:solidFill>
              </a:rPr>
              <a:t>4. In terminology construction and ontology design, make use of as many existing resources (terminologies and ontologies) as possible. </a:t>
            </a:r>
          </a:p>
          <a:p>
            <a:r>
              <a:rPr lang="en-US" dirty="0">
                <a:solidFill>
                  <a:schemeClr val="tx1"/>
                </a:solidFill>
              </a:rPr>
              <a:t>5. Use singular nouns. </a:t>
            </a:r>
          </a:p>
          <a:p>
            <a:r>
              <a:rPr lang="en-US" dirty="0">
                <a:solidFill>
                  <a:schemeClr val="tx1"/>
                </a:solidFill>
              </a:rPr>
              <a:t>6. Use lowercase for common nouns. </a:t>
            </a:r>
          </a:p>
          <a:p>
            <a:r>
              <a:rPr lang="en-US" dirty="0">
                <a:solidFill>
                  <a:schemeClr val="tx1"/>
                </a:solidFill>
              </a:rPr>
              <a:t>7. Avoid acronyms. </a:t>
            </a:r>
          </a:p>
          <a:p>
            <a:r>
              <a:rPr lang="en-US" dirty="0">
                <a:solidFill>
                  <a:schemeClr val="tx1"/>
                </a:solidFill>
              </a:rPr>
              <a:t>8. Associate each term in the ontology with a unique alphanumeric identifier. </a:t>
            </a:r>
          </a:p>
          <a:p>
            <a:r>
              <a:rPr lang="en-US" dirty="0">
                <a:solidFill>
                  <a:schemeClr val="tx1"/>
                </a:solidFill>
              </a:rPr>
              <a:t>9. Ensure univocity of terms (unambiguous terms). 10. Ensure univocity of relational expressions.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11. Avoid mass terms.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2A4B01-7833-664E-9BC9-E15176DD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A0D1E-15EF-BA44-AB9D-94DFA0F8CD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AA70-E549-3B45-AD17-2EBD1D63D677}"/>
              </a:ext>
            </a:extLst>
          </p:cNvPr>
          <p:cNvSpPr txBox="1"/>
          <p:nvPr/>
        </p:nvSpPr>
        <p:spPr>
          <a:xfrm>
            <a:off x="6377553" y="1115878"/>
            <a:ext cx="56239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Provide all non-root terms with definitions</a:t>
            </a:r>
            <a:br>
              <a:rPr lang="en-US" dirty="0"/>
            </a:br>
            <a:r>
              <a:rPr lang="en-US" dirty="0"/>
              <a:t>14. Use Aristotelian definitions</a:t>
            </a:r>
            <a:br>
              <a:rPr lang="en-US" dirty="0"/>
            </a:br>
            <a:r>
              <a:rPr lang="en-US" dirty="0"/>
              <a:t>15. Use essential features in defining terms.</a:t>
            </a:r>
            <a:br>
              <a:rPr lang="en-US" dirty="0"/>
            </a:br>
            <a:r>
              <a:rPr lang="en-US" dirty="0"/>
              <a:t>16. Start with the most general terms in your domain. 17. Avoid circularity in defining terms. </a:t>
            </a:r>
          </a:p>
          <a:p>
            <a:r>
              <a:rPr lang="en-US" dirty="0"/>
              <a:t>18. To ensure the intelligibility of definitions, use simpler terms than the term you are defining. 19. Do not create terms for universals through logical combination.</a:t>
            </a:r>
            <a:br>
              <a:rPr lang="en-US" dirty="0"/>
            </a:br>
            <a:r>
              <a:rPr lang="en-US" dirty="0"/>
              <a:t>20. Definitions should be unpackable (Term-definition intersubstitutability) </a:t>
            </a:r>
            <a:endParaRPr lang="en-US" dirty="0">
              <a:latin typeface="FranklinGothic"/>
            </a:endParaRPr>
          </a:p>
          <a:p>
            <a:r>
              <a:rPr lang="en-US" dirty="0">
                <a:latin typeface="FranklinGothic"/>
              </a:rPr>
              <a:t>21. Structure every ontology around a backbone </a:t>
            </a:r>
            <a:r>
              <a:rPr lang="en-US" i="1" dirty="0" err="1">
                <a:latin typeface="FranklinGothic"/>
              </a:rPr>
              <a:t>is_a</a:t>
            </a:r>
            <a:r>
              <a:rPr lang="en-US" i="1" dirty="0">
                <a:latin typeface="FranklinGothic"/>
              </a:rPr>
              <a:t> </a:t>
            </a:r>
            <a:r>
              <a:rPr lang="en-US" dirty="0">
                <a:latin typeface="FranklinGothic"/>
              </a:rPr>
              <a:t>hierarchy.</a:t>
            </a:r>
            <a:br>
              <a:rPr lang="en-US" dirty="0">
                <a:latin typeface="FranklinGothic"/>
              </a:rPr>
            </a:br>
            <a:r>
              <a:rPr lang="en-US" dirty="0">
                <a:latin typeface="FranklinGothic"/>
              </a:rPr>
              <a:t>22. Ensure </a:t>
            </a:r>
            <a:r>
              <a:rPr lang="en-US" i="1" dirty="0" err="1">
                <a:latin typeface="FranklinGothic"/>
              </a:rPr>
              <a:t>is_a</a:t>
            </a:r>
            <a:r>
              <a:rPr lang="en-US" i="1" dirty="0">
                <a:latin typeface="FranklinGothic"/>
              </a:rPr>
              <a:t> </a:t>
            </a:r>
            <a:r>
              <a:rPr lang="en-US" dirty="0">
                <a:latin typeface="FranklinGothic"/>
              </a:rPr>
              <a:t>completeness.</a:t>
            </a:r>
            <a:br>
              <a:rPr lang="en-US" dirty="0">
                <a:latin typeface="FranklinGothic"/>
              </a:rPr>
            </a:br>
            <a:r>
              <a:rPr lang="en-US" dirty="0">
                <a:latin typeface="FranklinGothic"/>
              </a:rPr>
              <a:t>23. Ensure asserted single inheritance.</a:t>
            </a:r>
            <a:br>
              <a:rPr lang="en-US" dirty="0">
                <a:latin typeface="FranklinGothic"/>
              </a:rPr>
            </a:br>
            <a:r>
              <a:rPr lang="en-US" dirty="0">
                <a:latin typeface="FranklinGothic"/>
              </a:rPr>
              <a:t>24. Both developers and users of an ontology should respect the open-world assumption.</a:t>
            </a:r>
            <a:br>
              <a:rPr lang="en-US" dirty="0">
                <a:latin typeface="FranklinGothic"/>
              </a:rPr>
            </a:br>
            <a:r>
              <a:rPr lang="en-US" dirty="0">
                <a:latin typeface="FranklinGothic"/>
              </a:rPr>
              <a:t>25. Adhere to the rule of objectivity, which means: describe what exists in reality, not what is known about what exists in reality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236-1AD4-8741-8FC3-C4B0F8D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F257-D143-544D-932E-3EF1A5AE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D1C19A-1F08-A64F-91A7-F5BB27DCEA25}"/>
              </a:ext>
            </a:extLst>
          </p:cNvPr>
          <p:cNvSpPr txBox="1">
            <a:spLocks/>
          </p:cNvSpPr>
          <p:nvPr/>
        </p:nvSpPr>
        <p:spPr>
          <a:xfrm>
            <a:off x="319007" y="136525"/>
            <a:ext cx="10515600" cy="53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can or should ‘things’: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98D0-127A-444E-91C5-49A0C37BEBC9}"/>
              </a:ext>
            </a:extLst>
          </p:cNvPr>
          <p:cNvSpPr txBox="1"/>
          <p:nvPr/>
        </p:nvSpPr>
        <p:spPr>
          <a:xfrm>
            <a:off x="580139" y="901879"/>
            <a:ext cx="108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See, Know, Do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02515D-D379-C54D-A79A-B6BC6CE7F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162012"/>
              </p:ext>
            </p:extLst>
          </p:nvPr>
        </p:nvGraphicFramePr>
        <p:xfrm>
          <a:off x="2025112" y="1872120"/>
          <a:ext cx="932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3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236-1AD4-8741-8FC3-C4B0F8D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F257-D143-544D-932E-3EF1A5AE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D1C19A-1F08-A64F-91A7-F5BB27DCEA25}"/>
              </a:ext>
            </a:extLst>
          </p:cNvPr>
          <p:cNvSpPr txBox="1">
            <a:spLocks/>
          </p:cNvSpPr>
          <p:nvPr/>
        </p:nvSpPr>
        <p:spPr>
          <a:xfrm>
            <a:off x="319007" y="136525"/>
            <a:ext cx="3370962" cy="598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Event Driven Thinking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02515D-D379-C54D-A79A-B6BC6CE7F380}"/>
              </a:ext>
            </a:extLst>
          </p:cNvPr>
          <p:cNvGraphicFramePr>
            <a:graphicFrameLocks/>
          </p:cNvGraphicFramePr>
          <p:nvPr/>
        </p:nvGraphicFramePr>
        <p:xfrm>
          <a:off x="380565" y="1253331"/>
          <a:ext cx="11651014" cy="486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7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236-1AD4-8741-8FC3-C4B0F8D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F257-D143-544D-932E-3EF1A5AE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D1C19A-1F08-A64F-91A7-F5BB27DCEA25}"/>
              </a:ext>
            </a:extLst>
          </p:cNvPr>
          <p:cNvSpPr txBox="1">
            <a:spLocks/>
          </p:cNvSpPr>
          <p:nvPr/>
        </p:nvSpPr>
        <p:spPr>
          <a:xfrm>
            <a:off x="319007" y="136525"/>
            <a:ext cx="10515600" cy="53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should ‘things’ work together?         Event Driven Patterns - Choreography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02515D-D379-C54D-A79A-B6BC6CE7F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55246"/>
              </p:ext>
            </p:extLst>
          </p:nvPr>
        </p:nvGraphicFramePr>
        <p:xfrm>
          <a:off x="2025112" y="1872120"/>
          <a:ext cx="932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4D7150-072A-5E47-8328-3F999B724444}"/>
              </a:ext>
            </a:extLst>
          </p:cNvPr>
          <p:cNvSpPr txBox="1"/>
          <p:nvPr/>
        </p:nvSpPr>
        <p:spPr>
          <a:xfrm>
            <a:off x="4446494" y="735106"/>
            <a:ext cx="736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“Show me your flowcharts and conceal your tables, and I shall continue to be mystified. Show me your tables, and I won’t usually need your flowcharts; they’ll be obvious” – Fred Brooks, author Mythical Man-Month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B3B1-633C-F04C-B576-F68537E4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EC44-F3D5-1046-9178-5B00E30FF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B86BD-A0BD-E14F-9E67-A52D4070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88696-D92D-5746-96B5-DB44FF91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9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39236-1AD4-8741-8FC3-C4B0F8DF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Open Cybersecurity Alliance is part of the OASIS Open Network.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6F257-D143-544D-932E-3EF1A5AE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D1C19A-1F08-A64F-91A7-F5BB27DCEA25}"/>
              </a:ext>
            </a:extLst>
          </p:cNvPr>
          <p:cNvSpPr txBox="1">
            <a:spLocks/>
          </p:cNvSpPr>
          <p:nvPr/>
        </p:nvSpPr>
        <p:spPr>
          <a:xfrm>
            <a:off x="319007" y="136525"/>
            <a:ext cx="10515600" cy="53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98D0-127A-444E-91C5-49A0C37BEBC9}"/>
              </a:ext>
            </a:extLst>
          </p:cNvPr>
          <p:cNvSpPr txBox="1"/>
          <p:nvPr/>
        </p:nvSpPr>
        <p:spPr>
          <a:xfrm>
            <a:off x="580139" y="901879"/>
            <a:ext cx="108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Ref Gartner MQ and Critical Capability for Tech Categories - </a:t>
            </a:r>
            <a:r>
              <a:rPr lang="en-US" dirty="0">
                <a:hlinkClick r:id="rId2"/>
              </a:rPr>
              <a:t>https://www.gartner.com/en/research/magic-quadrant</a:t>
            </a:r>
            <a:r>
              <a:rPr lang="en-US" dirty="0"/>
              <a:t> 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A02515D-D379-C54D-A79A-B6BC6CE7F380}"/>
              </a:ext>
            </a:extLst>
          </p:cNvPr>
          <p:cNvGraphicFramePr>
            <a:graphicFrameLocks/>
          </p:cNvGraphicFramePr>
          <p:nvPr/>
        </p:nvGraphicFramePr>
        <p:xfrm>
          <a:off x="2025112" y="1872120"/>
          <a:ext cx="9328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861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e7af52d-27d4-480f-95eb-3e671c4f0a48">
      <UserInfo>
        <DisplayName>Smith, Christopher</DisplayName>
        <AccountId>94</AccountId>
        <AccountType/>
      </UserInfo>
      <UserInfo>
        <DisplayName>Kumawat, Himanshu</DisplayName>
        <AccountId>67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351FEA2A58C54BA4B12D0B26BA9332" ma:contentTypeVersion="4" ma:contentTypeDescription="Create a new document." ma:contentTypeScope="" ma:versionID="13166753f147cf0889b9a90d6215a301">
  <xsd:schema xmlns:xsd="http://www.w3.org/2001/XMLSchema" xmlns:xs="http://www.w3.org/2001/XMLSchema" xmlns:p="http://schemas.microsoft.com/office/2006/metadata/properties" xmlns:ns2="de7af52d-27d4-480f-95eb-3e671c4f0a48" xmlns:ns3="759b4a62-251e-4453-be23-a384b4d8db0b" targetNamespace="http://schemas.microsoft.com/office/2006/metadata/properties" ma:root="true" ma:fieldsID="c203c9df980bf53218badd08f3346666" ns2:_="" ns3:_="">
    <xsd:import namespace="de7af52d-27d4-480f-95eb-3e671c4f0a48"/>
    <xsd:import namespace="759b4a62-251e-4453-be23-a384b4d8db0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f52d-27d4-480f-95eb-3e671c4f0a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b4a62-251e-4453-be23-a384b4d8d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3BE430-728B-4420-B8F8-72FBA5D7D5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72986D-8F3D-4C98-ACE3-B463134B6A79}">
  <ds:schemaRefs>
    <ds:schemaRef ds:uri="de7af52d-27d4-480f-95eb-3e671c4f0a48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759b4a62-251e-4453-be23-a384b4d8db0b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BED87F2-2924-4B84-B1FB-CBE876B1A0C1}">
  <ds:schemaRefs>
    <ds:schemaRef ds:uri="759b4a62-251e-4453-be23-a384b4d8db0b"/>
    <ds:schemaRef ds:uri="de7af52d-27d4-480f-95eb-3e671c4f0a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8877</TotalTime>
  <Words>918</Words>
  <Application>Microsoft Macintosh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FranklinGothic</vt:lpstr>
      <vt:lpstr>IBM Plex Sans</vt:lpstr>
      <vt:lpstr>Open Sans Semibold</vt:lpstr>
      <vt:lpstr>Office Theme</vt:lpstr>
      <vt:lpstr>PowerPoint Presentation</vt:lpstr>
      <vt:lpstr>PowerPoint Presentation</vt:lpstr>
      <vt:lpstr>Status Quo</vt:lpstr>
      <vt:lpstr>PowerPoint Presentation</vt:lpstr>
      <vt:lpstr>PowerPoint Presentation</vt:lpstr>
      <vt:lpstr>PowerPoint Presentation</vt:lpstr>
      <vt:lpstr>PowerPoint Presentation</vt:lpstr>
      <vt:lpstr>Where do we start?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Mastrangeli, Mark</dc:creator>
  <cp:lastModifiedBy>Mastrangeli, Mark</cp:lastModifiedBy>
  <cp:revision>11</cp:revision>
  <dcterms:created xsi:type="dcterms:W3CDTF">2021-02-25T13:26:33Z</dcterms:created>
  <dcterms:modified xsi:type="dcterms:W3CDTF">2021-05-06T21:19:22Z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0x01010019351FEA2A58C54BA4B12D0B26BA9332</vt:lpwstr>
  </property>
</Properties>
</file>