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75"/>
    <p:restoredTop sz="94663"/>
  </p:normalViewPr>
  <p:slideViewPr>
    <p:cSldViewPr snapToGrid="0" snapToObjects="1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23C6-1D44-664E-9496-E081F8322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31F79-569F-A845-BAF3-EA5AAF5B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C8E3-FAB6-C74F-910E-9594C504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964D-DF0E-3541-A357-F5E65711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B1CB-27EA-6D4D-8C05-2736E24C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3665-84A1-8742-81D0-CD09DC20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548B4-0FA1-4B45-B7A4-EFE0B43C5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79FB-7B23-2643-A094-EB5D0BEB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55F7-02A7-3D4A-AC79-BA6A32ED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CFF9-19D6-3549-988B-2703752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3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99D67-5F92-AF45-B6E0-6DAB777F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F4DCA-0ABD-9C40-B177-162A70EDA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205B-673C-F049-878A-E7F1D54B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80C2-76B2-BD41-AAC6-2ABBB945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3D4D-8632-7646-A364-31686536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70B-2BB5-5B4F-963C-EE544FBB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12EB-F4E5-5248-A0D2-CE528B9B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A643-D501-2546-82B2-CE73D3FB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3A54-0A66-2F4C-A154-DE772289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C652-2642-0D46-A034-616EFC71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6AFE-E7AE-4443-A6A2-F66C46D4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9A81-F8B9-4540-B2E5-DCD5C165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3AA2-FEA8-B542-B8E8-FF659856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1ACC-E190-E540-A08C-5BCA5A56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8BE6-13B0-EA4A-A76F-5CB8A263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0836-D341-F949-858E-098A8AE5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E770-02A6-A14B-B130-789D9198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428F5-A3A3-E045-9FD5-6B4322003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8A1A7-9A34-A246-90C6-3AA22A18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5E1C-420C-2741-9E24-A6A6D4D6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9C9A8-F6CC-D547-8516-ED1512F3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577-0538-4442-8CD4-28827CBC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F1EA6-0E98-C94A-8027-FE993679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70CE1-7E5E-384C-9DA9-8AF53898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F6866-25E4-3849-A682-ED3FEEFB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56314-D9F4-4747-87AD-753B9F0FE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D5F06-0D60-A747-A4AD-6D59FC39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4F380-3100-B344-8F5E-31DB932B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B42E3-2FB8-3C42-8F7A-4C271004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C2C8-A517-AA42-AEA9-C6BF9639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ECD4-322C-A445-9E8C-0B58837B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7B0A-B8E3-CC4D-B2F1-EFD2934A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E6BC-7013-9C44-B44D-528C7A39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B3F0E-D0B3-2A4D-861E-75C6B2B7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0A6B4-411F-BE48-9ECD-80B0CACF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53986-F51F-4847-9AE0-24F61DA5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60E-CD67-404A-895F-83C72638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8D52-FBC6-034E-881F-705A8107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C2153-6C30-8C49-A97C-18DE3E4D9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A96F6-3EF2-3344-BDB9-9A6C6148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D2844-DE48-0C43-899E-977B4E09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A4F0-4805-EC47-A0B0-80BB2532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26F7-BE5C-7246-86AB-CE1FC0DC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A68E5-D44F-3948-9364-9A82DD32B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50B8F-23AC-9C42-9788-F6076ADF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CCFEE-4227-D54C-874B-AB796923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82B8-81C0-DD43-82A1-ABF014B7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0DD9-58C9-FF46-8E25-319C83A9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B7E00-999E-7342-B364-DC5A2D7B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7E627-77FC-354C-9B6A-EA4EABF6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6A7E-74C7-DB4D-A76A-81C485684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2E43-BDDF-7F4D-8B4C-734C70501B7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3C9-D35F-3E48-9708-E1D564FB3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C6C9-4F8F-ED41-8AC0-60DFDD08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5928-4D9D-CD47-BA97-AFD3F9AB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8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5542-84E1-BD4A-908F-C1B21CECC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OCA to OpenC2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D7BDA-930F-6044-8C66-883E00D36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19F3-B656-9F4D-B1BA-66270C73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8"/>
            <a:ext cx="10515600" cy="716692"/>
          </a:xfrm>
        </p:spPr>
        <p:txBody>
          <a:bodyPr>
            <a:normAutofit/>
          </a:bodyPr>
          <a:lstStyle/>
          <a:p>
            <a:r>
              <a:rPr lang="en-US" sz="3200" dirty="0"/>
              <a:t>OCA to OpenC2 – C4 Diagram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0CF064-1AB3-EC45-AA4A-107B95A23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07906"/>
              </p:ext>
            </p:extLst>
          </p:nvPr>
        </p:nvGraphicFramePr>
        <p:xfrm>
          <a:off x="692272" y="1152014"/>
          <a:ext cx="111825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286">
                  <a:extLst>
                    <a:ext uri="{9D8B030D-6E8A-4147-A177-3AD203B41FA5}">
                      <a16:colId xmlns:a16="http://schemas.microsoft.com/office/drawing/2014/main" val="3698121522"/>
                    </a:ext>
                  </a:extLst>
                </a:gridCol>
                <a:gridCol w="5591286">
                  <a:extLst>
                    <a:ext uri="{9D8B030D-6E8A-4147-A177-3AD203B41FA5}">
                      <a16:colId xmlns:a16="http://schemas.microsoft.com/office/drawing/2014/main" val="43011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OCA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OpenC2 Mapping (Action/Target)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Quarantine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 File, Contain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8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Deny Process, Deny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Deny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Incident Response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SIEM or Threat Intelligence to SOAR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5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7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8B99-8CA6-AA45-8DC7-E51973F8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OCA to OpenC2 – Use Case Mappings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1600C3-3141-0948-AD92-EB7F5750A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16054"/>
              </p:ext>
            </p:extLst>
          </p:nvPr>
        </p:nvGraphicFramePr>
        <p:xfrm>
          <a:off x="838200" y="1839480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291536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6981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OCA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OpenC2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 Protection Software (EPSW) – update signatures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1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EPSW checks for new network blocks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7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EPSW scans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5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EPSW sends alert to logging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EPSW receives Quarantine file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EPSW polls TIP for updated malicious hash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25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5790-EE6B-554F-B0E9-CB16DF8A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OpenC2 EDR Actuator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61F6F-786C-FF43-843C-BA1CB4B14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3255"/>
            <a:ext cx="10064262" cy="50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E53E-0E5B-9741-A288-E89834DA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EDR Command/Target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63D187-0900-F74E-A489-ADAC5C075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23" y="1825625"/>
            <a:ext cx="9792574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52B03BD-6AA9-E74B-8EB5-A9D86B37F0C5}"/>
              </a:ext>
            </a:extLst>
          </p:cNvPr>
          <p:cNvSpPr/>
          <p:nvPr/>
        </p:nvSpPr>
        <p:spPr>
          <a:xfrm>
            <a:off x="2479427" y="3429000"/>
            <a:ext cx="580292" cy="351692"/>
          </a:xfrm>
          <a:prstGeom prst="ellipse">
            <a:avLst/>
          </a:prstGeom>
          <a:solidFill>
            <a:schemeClr val="accent4">
              <a:alpha val="41609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A87A7B-A4B9-D348-80C0-B2BBA9FD0418}"/>
              </a:ext>
            </a:extLst>
          </p:cNvPr>
          <p:cNvSpPr/>
          <p:nvPr/>
        </p:nvSpPr>
        <p:spPr>
          <a:xfrm>
            <a:off x="3200238" y="2667000"/>
            <a:ext cx="580292" cy="351692"/>
          </a:xfrm>
          <a:prstGeom prst="ellipse">
            <a:avLst/>
          </a:prstGeom>
          <a:solidFill>
            <a:schemeClr val="accent4">
              <a:alpha val="41609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805C54-D228-F449-81DF-D4668D122F0A}"/>
              </a:ext>
            </a:extLst>
          </p:cNvPr>
          <p:cNvSpPr/>
          <p:nvPr/>
        </p:nvSpPr>
        <p:spPr>
          <a:xfrm>
            <a:off x="1770973" y="2667000"/>
            <a:ext cx="580292" cy="351692"/>
          </a:xfrm>
          <a:prstGeom prst="ellipse">
            <a:avLst/>
          </a:prstGeom>
          <a:solidFill>
            <a:schemeClr val="accent4">
              <a:alpha val="41609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A4218B-4F97-A844-8D51-894436B6AF59}"/>
              </a:ext>
            </a:extLst>
          </p:cNvPr>
          <p:cNvSpPr/>
          <p:nvPr/>
        </p:nvSpPr>
        <p:spPr>
          <a:xfrm>
            <a:off x="7352903" y="3429000"/>
            <a:ext cx="580292" cy="351692"/>
          </a:xfrm>
          <a:prstGeom prst="ellipse">
            <a:avLst/>
          </a:prstGeom>
          <a:solidFill>
            <a:schemeClr val="accent4">
              <a:alpha val="41609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09F788-B0A3-C34C-9762-011D841B012C}"/>
              </a:ext>
            </a:extLst>
          </p:cNvPr>
          <p:cNvSpPr/>
          <p:nvPr/>
        </p:nvSpPr>
        <p:spPr>
          <a:xfrm>
            <a:off x="8822885" y="852060"/>
            <a:ext cx="790672" cy="351692"/>
          </a:xfrm>
          <a:prstGeom prst="ellipse">
            <a:avLst/>
          </a:prstGeom>
          <a:solidFill>
            <a:schemeClr val="accent4">
              <a:alpha val="41609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OCA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F18DA9-00AC-214F-8529-BB88162E3698}"/>
              </a:ext>
            </a:extLst>
          </p:cNvPr>
          <p:cNvSpPr/>
          <p:nvPr/>
        </p:nvSpPr>
        <p:spPr>
          <a:xfrm>
            <a:off x="2466436" y="4537788"/>
            <a:ext cx="580292" cy="351692"/>
          </a:xfrm>
          <a:prstGeom prst="ellipse">
            <a:avLst/>
          </a:prstGeom>
          <a:solidFill>
            <a:schemeClr val="accent4">
              <a:alpha val="41609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5DA492-F8F0-0F42-B8F9-37877CABBEE8}"/>
              </a:ext>
            </a:extLst>
          </p:cNvPr>
          <p:cNvSpPr/>
          <p:nvPr/>
        </p:nvSpPr>
        <p:spPr>
          <a:xfrm>
            <a:off x="5203141" y="4537788"/>
            <a:ext cx="580292" cy="351692"/>
          </a:xfrm>
          <a:prstGeom prst="ellipse">
            <a:avLst/>
          </a:prstGeom>
          <a:solidFill>
            <a:schemeClr val="accent4">
              <a:alpha val="41609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229D6-1A60-DB46-8499-E957EC4CC2D3}"/>
              </a:ext>
            </a:extLst>
          </p:cNvPr>
          <p:cNvSpPr txBox="1"/>
          <p:nvPr/>
        </p:nvSpPr>
        <p:spPr>
          <a:xfrm>
            <a:off x="10102597" y="2297668"/>
            <a:ext cx="23879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8B99-8CA6-AA45-8DC7-E51973F8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OCA to OpenC2 – Use Case Mappings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1600C3-3141-0948-AD92-EB7F5750A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741663"/>
              </p:ext>
            </p:extLst>
          </p:nvPr>
        </p:nvGraphicFramePr>
        <p:xfrm>
          <a:off x="838200" y="1839480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291536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6981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OCA 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OpenC2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 gathers updates (threats)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or REST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1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filtering deny list update (threats)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7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blocking policy pushed out by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5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operations invokes new server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Vulnerability service scans new server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0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2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19F3-B656-9F4D-B1BA-66270C73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6692"/>
          </a:xfrm>
        </p:spPr>
        <p:txBody>
          <a:bodyPr>
            <a:normAutofit/>
          </a:bodyPr>
          <a:lstStyle/>
          <a:p>
            <a:r>
              <a:rPr lang="en-US" sz="3200" dirty="0"/>
              <a:t>OCA to OpenC2 – C4 Diagram - PACE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0CF064-1AB3-EC45-AA4A-107B95A23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755984"/>
              </p:ext>
            </p:extLst>
          </p:nvPr>
        </p:nvGraphicFramePr>
        <p:xfrm>
          <a:off x="618132" y="1226155"/>
          <a:ext cx="1118257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286">
                  <a:extLst>
                    <a:ext uri="{9D8B030D-6E8A-4147-A177-3AD203B41FA5}">
                      <a16:colId xmlns:a16="http://schemas.microsoft.com/office/drawing/2014/main" val="3698121522"/>
                    </a:ext>
                  </a:extLst>
                </a:gridCol>
                <a:gridCol w="5591286">
                  <a:extLst>
                    <a:ext uri="{9D8B030D-6E8A-4147-A177-3AD203B41FA5}">
                      <a16:colId xmlns:a16="http://schemas.microsoft.com/office/drawing/2014/main" val="430119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OCA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OpenC2 Mapping (Action/Target)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 Collection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(Endpoint, Malware protect for Email, Malware protect for Endpoint to Posture Collection)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8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 Posture Attribute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(Posture Collection System to Endpoint, Malware protect for Email, Malware protect for Endpoint)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Orchestrate  Posture Assessment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SOAR to Posture Collection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4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Orchestrate Posture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(posture attributes) SOAR to Posture Assessment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6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 Endpoint Posture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(SIEM or SOAR to Posture Collection System)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 Posture Attributes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(SIEM or SOAR to Posture Collection System)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5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4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09A0-0B65-634D-A87D-3F4168DB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SACM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50AAC-52BB-C64F-AC2C-B18B1AFAE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363" y="2742397"/>
            <a:ext cx="3249905" cy="3291840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90A36-B27E-C543-93D7-47883B8B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17" y="2744731"/>
            <a:ext cx="495013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13076</TotalTime>
  <Words>286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OCA to OpenC2 Mapping</vt:lpstr>
      <vt:lpstr>OCA to OpenC2 – C4 Diagram</vt:lpstr>
      <vt:lpstr>OCA to OpenC2 – Use Case Mappings</vt:lpstr>
      <vt:lpstr>OpenC2 EDR Actuator Profile</vt:lpstr>
      <vt:lpstr>EDR Command/Target Matrix</vt:lpstr>
      <vt:lpstr>OCA to OpenC2 – Use Case Mappings</vt:lpstr>
      <vt:lpstr>OCA to OpenC2 – C4 Diagram - PACE</vt:lpstr>
      <vt:lpstr>SACM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Warren</dc:creator>
  <cp:lastModifiedBy>Russell Warren</cp:lastModifiedBy>
  <cp:revision>25</cp:revision>
  <dcterms:created xsi:type="dcterms:W3CDTF">2021-10-06T12:14:05Z</dcterms:created>
  <dcterms:modified xsi:type="dcterms:W3CDTF">2021-10-20T17:05:12Z</dcterms:modified>
</cp:coreProperties>
</file>