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Fung" userId="247523ec7f06dc0a" providerId="Windows Live" clId="Web-{1E039E6F-26DF-41D3-8C4D-93B8C972929A}"/>
    <pc:docChg chg="modSld">
      <pc:chgData name="Charles Fung" userId="247523ec7f06dc0a" providerId="Windows Live" clId="Web-{1E039E6F-26DF-41D3-8C4D-93B8C972929A}" dt="2018-11-29T21:04:25.197" v="332" actId="20577"/>
      <pc:docMkLst>
        <pc:docMk/>
      </pc:docMkLst>
      <pc:sldChg chg="modSp mod setBg">
        <pc:chgData name="Charles Fung" userId="247523ec7f06dc0a" providerId="Windows Live" clId="Web-{1E039E6F-26DF-41D3-8C4D-93B8C972929A}" dt="2018-11-29T20:48:55.913" v="4"/>
        <pc:sldMkLst>
          <pc:docMk/>
          <pc:sldMk cId="0" sldId="256"/>
        </pc:sldMkLst>
        <pc:spChg chg="mod">
          <ac:chgData name="Charles Fung" userId="247523ec7f06dc0a" providerId="Windows Live" clId="Web-{1E039E6F-26DF-41D3-8C4D-93B8C972929A}" dt="2018-11-29T20:48:20.552" v="3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0:02.728" v="8" actId="20577"/>
        <pc:sldMkLst>
          <pc:docMk/>
          <pc:sldMk cId="0" sldId="257"/>
        </pc:sldMkLst>
        <pc:spChg chg="mod">
          <ac:chgData name="Charles Fung" userId="247523ec7f06dc0a" providerId="Windows Live" clId="Web-{1E039E6F-26DF-41D3-8C4D-93B8C972929A}" dt="2018-11-29T20:50:02.728" v="8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 setBg">
        <pc:chgData name="Charles Fung" userId="247523ec7f06dc0a" providerId="Windows Live" clId="Web-{1E039E6F-26DF-41D3-8C4D-93B8C972929A}" dt="2018-11-29T20:50:08.025" v="9"/>
        <pc:sldMkLst>
          <pc:docMk/>
          <pc:sldMk cId="0" sldId="258"/>
        </pc:sldMkLst>
      </pc:sldChg>
      <pc:sldChg chg="modSp mod setBg">
        <pc:chgData name="Charles Fung" userId="247523ec7f06dc0a" providerId="Windows Live" clId="Web-{1E039E6F-26DF-41D3-8C4D-93B8C972929A}" dt="2018-11-29T20:51:06.058" v="23" actId="20577"/>
        <pc:sldMkLst>
          <pc:docMk/>
          <pc:sldMk cId="0" sldId="259"/>
        </pc:sldMkLst>
        <pc:spChg chg="mod">
          <ac:chgData name="Charles Fung" userId="247523ec7f06dc0a" providerId="Windows Live" clId="Web-{1E039E6F-26DF-41D3-8C4D-93B8C972929A}" dt="2018-11-29T20:51:06.058" v="23" actId="20577"/>
          <ac:spMkLst>
            <pc:docMk/>
            <pc:sldMk cId="0" sldId="259"/>
            <ac:spMk id="91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2:22.358" v="59" actId="20577"/>
        <pc:sldMkLst>
          <pc:docMk/>
          <pc:sldMk cId="0" sldId="260"/>
        </pc:sldMkLst>
        <pc:spChg chg="mod">
          <ac:chgData name="Charles Fung" userId="247523ec7f06dc0a" providerId="Windows Live" clId="Web-{1E039E6F-26DF-41D3-8C4D-93B8C972929A}" dt="2018-11-29T20:52:22.358" v="59" actId="20577"/>
          <ac:spMkLst>
            <pc:docMk/>
            <pc:sldMk cId="0" sldId="260"/>
            <ac:spMk id="94" creationId="{00000000-0000-0000-0000-000000000000}"/>
          </ac:spMkLst>
        </pc:spChg>
        <pc:picChg chg="mod">
          <ac:chgData name="Charles Fung" userId="247523ec7f06dc0a" providerId="Windows Live" clId="Web-{1E039E6F-26DF-41D3-8C4D-93B8C972929A}" dt="2018-11-29T20:51:56.404" v="51" actId="1076"/>
          <ac:picMkLst>
            <pc:docMk/>
            <pc:sldMk cId="0" sldId="260"/>
            <ac:picMk id="95" creationId="{00000000-0000-0000-0000-000000000000}"/>
          </ac:picMkLst>
        </pc:picChg>
      </pc:sldChg>
      <pc:sldChg chg="modSp mod setBg">
        <pc:chgData name="Charles Fung" userId="247523ec7f06dc0a" providerId="Windows Live" clId="Web-{1E039E6F-26DF-41D3-8C4D-93B8C972929A}" dt="2018-11-29T20:57:30.025" v="153" actId="20577"/>
        <pc:sldMkLst>
          <pc:docMk/>
          <pc:sldMk cId="0" sldId="261"/>
        </pc:sldMkLst>
        <pc:spChg chg="mod">
          <ac:chgData name="Charles Fung" userId="247523ec7f06dc0a" providerId="Windows Live" clId="Web-{1E039E6F-26DF-41D3-8C4D-93B8C972929A}" dt="2018-11-29T20:57:30.025" v="153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3:43.110" v="78" actId="20577"/>
        <pc:sldMkLst>
          <pc:docMk/>
          <pc:sldMk cId="0" sldId="262"/>
        </pc:sldMkLst>
        <pc:spChg chg="mod">
          <ac:chgData name="Charles Fung" userId="247523ec7f06dc0a" providerId="Windows Live" clId="Web-{1E039E6F-26DF-41D3-8C4D-93B8C972929A}" dt="2018-11-29T20:53:43.110" v="78" actId="20577"/>
          <ac:spMkLst>
            <pc:docMk/>
            <pc:sldMk cId="0" sldId="262"/>
            <ac:spMk id="100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3:48.939" v="81" actId="20577"/>
        <pc:sldMkLst>
          <pc:docMk/>
          <pc:sldMk cId="0" sldId="263"/>
        </pc:sldMkLst>
        <pc:spChg chg="mod">
          <ac:chgData name="Charles Fung" userId="247523ec7f06dc0a" providerId="Windows Live" clId="Web-{1E039E6F-26DF-41D3-8C4D-93B8C972929A}" dt="2018-11-29T20:53:48.939" v="81" actId="20577"/>
          <ac:spMkLst>
            <pc:docMk/>
            <pc:sldMk cId="0" sldId="263"/>
            <ac:spMk id="102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4:26.971" v="87" actId="20577"/>
        <pc:sldMkLst>
          <pc:docMk/>
          <pc:sldMk cId="0" sldId="264"/>
        </pc:sldMkLst>
        <pc:spChg chg="mod">
          <ac:chgData name="Charles Fung" userId="247523ec7f06dc0a" providerId="Windows Live" clId="Web-{1E039E6F-26DF-41D3-8C4D-93B8C972929A}" dt="2018-11-29T20:54:26.971" v="87" actId="20577"/>
          <ac:spMkLst>
            <pc:docMk/>
            <pc:sldMk cId="0" sldId="264"/>
            <ac:spMk id="106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5:27.661" v="106" actId="20577"/>
        <pc:sldMkLst>
          <pc:docMk/>
          <pc:sldMk cId="0" sldId="265"/>
        </pc:sldMkLst>
        <pc:spChg chg="mod">
          <ac:chgData name="Charles Fung" userId="247523ec7f06dc0a" providerId="Windows Live" clId="Web-{1E039E6F-26DF-41D3-8C4D-93B8C972929A}" dt="2018-11-29T20:55:27.661" v="106" actId="20577"/>
          <ac:spMkLst>
            <pc:docMk/>
            <pc:sldMk cId="0" sldId="265"/>
            <ac:spMk id="108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5:45.302" v="117" actId="20577"/>
        <pc:sldMkLst>
          <pc:docMk/>
          <pc:sldMk cId="0" sldId="266"/>
        </pc:sldMkLst>
        <pc:spChg chg="mod">
          <ac:chgData name="Charles Fung" userId="247523ec7f06dc0a" providerId="Windows Live" clId="Web-{1E039E6F-26DF-41D3-8C4D-93B8C972929A}" dt="2018-11-29T20:55:45.302" v="117" actId="20577"/>
          <ac:spMkLst>
            <pc:docMk/>
            <pc:sldMk cId="0" sldId="266"/>
            <ac:spMk id="111" creationId="{00000000-0000-0000-0000-000000000000}"/>
          </ac:spMkLst>
        </pc:spChg>
      </pc:sldChg>
      <pc:sldChg chg="modSp mod setBg">
        <pc:chgData name="Charles Fung" userId="247523ec7f06dc0a" providerId="Windows Live" clId="Web-{1E039E6F-26DF-41D3-8C4D-93B8C972929A}" dt="2018-11-29T20:56:03.865" v="122" actId="20577"/>
        <pc:sldMkLst>
          <pc:docMk/>
          <pc:sldMk cId="0" sldId="267"/>
        </pc:sldMkLst>
        <pc:spChg chg="mod">
          <ac:chgData name="Charles Fung" userId="247523ec7f06dc0a" providerId="Windows Live" clId="Web-{1E039E6F-26DF-41D3-8C4D-93B8C972929A}" dt="2018-11-29T20:56:03.865" v="122" actId="20577"/>
          <ac:spMkLst>
            <pc:docMk/>
            <pc:sldMk cId="0" sldId="267"/>
            <ac:spMk id="113" creationId="{00000000-0000-0000-0000-000000000000}"/>
          </ac:spMkLst>
        </pc:spChg>
      </pc:sldChg>
      <pc:sldChg chg="mod setBg">
        <pc:chgData name="Charles Fung" userId="247523ec7f06dc0a" providerId="Windows Live" clId="Web-{1E039E6F-26DF-41D3-8C4D-93B8C972929A}" dt="2018-11-29T20:56:06.131" v="124"/>
        <pc:sldMkLst>
          <pc:docMk/>
          <pc:sldMk cId="0" sldId="268"/>
        </pc:sldMkLst>
      </pc:sldChg>
      <pc:sldChg chg="modSp mod setBg">
        <pc:chgData name="Charles Fung" userId="247523ec7f06dc0a" providerId="Windows Live" clId="Web-{1E039E6F-26DF-41D3-8C4D-93B8C972929A}" dt="2018-11-29T21:04:25.197" v="332" actId="20577"/>
        <pc:sldMkLst>
          <pc:docMk/>
          <pc:sldMk cId="0" sldId="269"/>
        </pc:sldMkLst>
        <pc:spChg chg="mod">
          <ac:chgData name="Charles Fung" userId="247523ec7f06dc0a" providerId="Windows Live" clId="Web-{1E039E6F-26DF-41D3-8C4D-93B8C972929A}" dt="2018-11-29T21:04:25.197" v="332" actId="20577"/>
          <ac:spMkLst>
            <pc:docMk/>
            <pc:sldMk cId="0" sldId="269"/>
            <ac:spMk id="118" creationId="{00000000-0000-0000-0000-000000000000}"/>
          </ac:spMkLst>
        </pc:spChg>
        <pc:picChg chg="mod">
          <ac:chgData name="Charles Fung" userId="247523ec7f06dc0a" providerId="Windows Live" clId="Web-{1E039E6F-26DF-41D3-8C4D-93B8C972929A}" dt="2018-11-29T20:56:25.851" v="126" actId="1076"/>
          <ac:picMkLst>
            <pc:docMk/>
            <pc:sldMk cId="0" sldId="269"/>
            <ac:picMk id="120" creationId="{00000000-0000-0000-0000-000000000000}"/>
          </ac:picMkLst>
        </pc:picChg>
      </pc:sldChg>
      <pc:sldChg chg="addSp delSp modSp mod setBg">
        <pc:chgData name="Charles Fung" userId="247523ec7f06dc0a" providerId="Windows Live" clId="Web-{1E039E6F-26DF-41D3-8C4D-93B8C972929A}" dt="2018-11-29T21:00:41.032" v="225" actId="1076"/>
        <pc:sldMkLst>
          <pc:docMk/>
          <pc:sldMk cId="0" sldId="270"/>
        </pc:sldMkLst>
        <pc:spChg chg="add del">
          <ac:chgData name="Charles Fung" userId="247523ec7f06dc0a" providerId="Windows Live" clId="Web-{1E039E6F-26DF-41D3-8C4D-93B8C972929A}" dt="2018-11-29T20:59:18.951" v="183"/>
          <ac:spMkLst>
            <pc:docMk/>
            <pc:sldMk cId="0" sldId="270"/>
            <ac:spMk id="2" creationId="{C0961A15-5B33-4F10-90D1-E5BAB89B7FA1}"/>
          </ac:spMkLst>
        </pc:spChg>
        <pc:spChg chg="add mod">
          <ac:chgData name="Charles Fung" userId="247523ec7f06dc0a" providerId="Windows Live" clId="Web-{1E039E6F-26DF-41D3-8C4D-93B8C972929A}" dt="2018-11-29T20:58:45.402" v="162" actId="1076"/>
          <ac:spMkLst>
            <pc:docMk/>
            <pc:sldMk cId="0" sldId="270"/>
            <ac:spMk id="3" creationId="{63FE3B8B-11FC-4D37-AD64-DD820C8FB36B}"/>
          </ac:spMkLst>
        </pc:spChg>
        <pc:spChg chg="add mod">
          <ac:chgData name="Charles Fung" userId="247523ec7f06dc0a" providerId="Windows Live" clId="Web-{1E039E6F-26DF-41D3-8C4D-93B8C972929A}" dt="2018-11-29T21:00:41.032" v="225" actId="1076"/>
          <ac:spMkLst>
            <pc:docMk/>
            <pc:sldMk cId="0" sldId="270"/>
            <ac:spMk id="4" creationId="{381E3E0D-4B53-478E-B49C-456E2BF43A96}"/>
          </ac:spMkLst>
        </pc:spChg>
        <pc:spChg chg="add mod">
          <ac:chgData name="Charles Fung" userId="247523ec7f06dc0a" providerId="Windows Live" clId="Web-{1E039E6F-26DF-41D3-8C4D-93B8C972929A}" dt="2018-11-29T20:59:39.498" v="186" actId="14100"/>
          <ac:spMkLst>
            <pc:docMk/>
            <pc:sldMk cId="0" sldId="270"/>
            <ac:spMk id="5" creationId="{340916BD-E74C-45E0-A722-B729DCDA67A3}"/>
          </ac:spMkLst>
        </pc:spChg>
        <pc:spChg chg="add mod">
          <ac:chgData name="Charles Fung" userId="247523ec7f06dc0a" providerId="Windows Live" clId="Web-{1E039E6F-26DF-41D3-8C4D-93B8C972929A}" dt="2018-11-29T21:00:30.594" v="224" actId="14100"/>
          <ac:spMkLst>
            <pc:docMk/>
            <pc:sldMk cId="0" sldId="270"/>
            <ac:spMk id="6" creationId="{C6A47754-52A7-4F1F-B296-EE7856133CC6}"/>
          </ac:spMkLst>
        </pc:spChg>
        <pc:spChg chg="mod">
          <ac:chgData name="Charles Fung" userId="247523ec7f06dc0a" providerId="Windows Live" clId="Web-{1E039E6F-26DF-41D3-8C4D-93B8C972929A}" dt="2018-11-29T20:58:20.886" v="159" actId="1076"/>
          <ac:spMkLst>
            <pc:docMk/>
            <pc:sldMk cId="0" sldId="270"/>
            <ac:spMk id="122" creationId="{00000000-0000-0000-0000-000000000000}"/>
          </ac:spMkLst>
        </pc:spChg>
        <pc:picChg chg="mod">
          <ac:chgData name="Charles Fung" userId="247523ec7f06dc0a" providerId="Windows Live" clId="Web-{1E039E6F-26DF-41D3-8C4D-93B8C972929A}" dt="2018-11-29T20:58:06.401" v="157" actId="1076"/>
          <ac:picMkLst>
            <pc:docMk/>
            <pc:sldMk cId="0" sldId="270"/>
            <ac:picMk id="124" creationId="{00000000-0000-0000-0000-000000000000}"/>
          </ac:picMkLst>
        </pc:picChg>
      </pc:sldChg>
      <pc:sldChg chg="modSp mod setBg">
        <pc:chgData name="Charles Fung" userId="247523ec7f06dc0a" providerId="Windows Live" clId="Web-{1E039E6F-26DF-41D3-8C4D-93B8C972929A}" dt="2018-11-29T21:03:40.100" v="317" actId="20577"/>
        <pc:sldMkLst>
          <pc:docMk/>
          <pc:sldMk cId="0" sldId="271"/>
        </pc:sldMkLst>
        <pc:spChg chg="mod">
          <ac:chgData name="Charles Fung" userId="247523ec7f06dc0a" providerId="Windows Live" clId="Web-{1E039E6F-26DF-41D3-8C4D-93B8C972929A}" dt="2018-11-29T21:03:40.100" v="317" actId="20577"/>
          <ac:spMkLst>
            <pc:docMk/>
            <pc:sldMk cId="0" sldId="271"/>
            <ac:spMk id="126" creationId="{00000000-0000-0000-0000-000000000000}"/>
          </ac:spMkLst>
        </pc:spChg>
      </pc:sldChg>
      <pc:sldChg chg="mod setBg">
        <pc:chgData name="Charles Fung" userId="247523ec7f06dc0a" providerId="Windows Live" clId="Web-{1E039E6F-26DF-41D3-8C4D-93B8C972929A}" dt="2018-11-29T21:03:42.866" v="319"/>
        <pc:sldMkLst>
          <pc:docMk/>
          <pc:sldMk cId="0" sldId="272"/>
        </pc:sldMkLst>
      </pc:sldChg>
      <pc:sldChg chg="mod setBg">
        <pc:chgData name="Charles Fung" userId="247523ec7f06dc0a" providerId="Windows Live" clId="Web-{1E039E6F-26DF-41D3-8C4D-93B8C972929A}" dt="2018-11-29T21:03:47.523" v="320"/>
        <pc:sldMkLst>
          <pc:docMk/>
          <pc:sldMk cId="0" sldId="273"/>
        </pc:sldMkLst>
      </pc:sldChg>
      <pc:sldChg chg="modSp mod setBg">
        <pc:chgData name="Charles Fung" userId="247523ec7f06dc0a" providerId="Windows Live" clId="Web-{1E039E6F-26DF-41D3-8C4D-93B8C972929A}" dt="2018-11-29T21:04:00.461" v="326" actId="20577"/>
        <pc:sldMkLst>
          <pc:docMk/>
          <pc:sldMk cId="0" sldId="274"/>
        </pc:sldMkLst>
        <pc:spChg chg="mod">
          <ac:chgData name="Charles Fung" userId="247523ec7f06dc0a" providerId="Windows Live" clId="Web-{1E039E6F-26DF-41D3-8C4D-93B8C972929A}" dt="2018-11-29T21:04:00.461" v="326" actId="20577"/>
          <ac:spMkLst>
            <pc:docMk/>
            <pc:sldMk cId="0" sldId="274"/>
            <ac:spMk id="13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7BDF84C-02F2-4957-8A01-5767AF90F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B80911D-C197-4417-93B9-FB171D9D641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latin typeface="Calibri"/>
              </a:rPr>
              <a:t>Olympic host cities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spc="-1" dirty="0">
                <a:latin typeface="Arial"/>
              </a:rPr>
              <a:t>Which city will</a:t>
            </a:r>
            <a:r>
              <a:rPr lang="en-US" sz="3200" b="0" strike="noStrike" spc="-1" dirty="0">
                <a:latin typeface="Arial"/>
              </a:rPr>
              <a:t> be the host in 2032?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Non-host cities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2974113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r>
              <a:rPr lang="en-US" sz="3200" b="0" strike="noStrike" spc="-1" dirty="0">
                <a:latin typeface="Calibri"/>
              </a:rPr>
              <a:t>From world’s best cities list, </a:t>
            </a:r>
            <a:r>
              <a:rPr lang="en-US" sz="3200" spc="-1" dirty="0">
                <a:latin typeface="Calibri"/>
              </a:rPr>
              <a:t>picked</a:t>
            </a:r>
            <a:r>
              <a:rPr lang="en-US" sz="3200" b="0" strike="noStrike" spc="-1" dirty="0">
                <a:latin typeface="Calibri"/>
              </a:rPr>
              <a:t> the top ones that have not </a:t>
            </a:r>
            <a:r>
              <a:rPr lang="en-US" sz="3200" spc="-1" dirty="0">
                <a:latin typeface="Calibri"/>
              </a:rPr>
              <a:t>hosted </a:t>
            </a:r>
            <a:r>
              <a:rPr lang="en-US" sz="3200" b="0" strike="noStrike" spc="-1" dirty="0">
                <a:latin typeface="Calibri"/>
              </a:rPr>
              <a:t>before. </a:t>
            </a:r>
            <a:r>
              <a:rPr lang="en-US" sz="3200" spc="-1" dirty="0">
                <a:latin typeface="Calibri"/>
              </a:rPr>
              <a:t>Retrieved their coordinates</a:t>
            </a:r>
            <a:r>
              <a:rPr lang="en-US" sz="3200" b="0" strike="noStrike" spc="-1" dirty="0">
                <a:latin typeface="Calibri"/>
              </a:rPr>
              <a:t> and venues.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62280" y="1262880"/>
            <a:ext cx="6121800" cy="394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Non-host cities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326600"/>
            <a:ext cx="8822880" cy="1690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2600" b="0" strike="noStrike" spc="-1" dirty="0">
                <a:latin typeface="Calibri"/>
              </a:rPr>
              <a:t>The non-host cities </a:t>
            </a:r>
            <a:r>
              <a:rPr lang="en-US" sz="2600" spc="-1" dirty="0">
                <a:latin typeface="Calibri"/>
              </a:rPr>
              <a:t>included were</a:t>
            </a:r>
            <a:r>
              <a:rPr lang="en-US" sz="2600" b="0" strike="noStrike" spc="-1" dirty="0">
                <a:latin typeface="Calibri"/>
              </a:rPr>
              <a:t>: Amsterdam, Boston, Chicago, Dubai, Hong Kong, Madrid, New York, San Francisco, San Jose, Singapore, Toronto, Washington, Zurich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Venues in cities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326600"/>
            <a:ext cx="351936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3200" b="0" strike="noStrike" spc="-1" dirty="0">
                <a:latin typeface="Calibri"/>
              </a:rPr>
              <a:t>How the venues </a:t>
            </a:r>
            <a:r>
              <a:rPr lang="en-US" sz="3200" spc="-1" dirty="0">
                <a:latin typeface="Calibri"/>
              </a:rPr>
              <a:t>compared</a:t>
            </a:r>
            <a:r>
              <a:rPr lang="en-US" sz="3200" b="0" strike="noStrike" spc="-1" dirty="0">
                <a:latin typeface="Calibri"/>
              </a:rPr>
              <a:t> between non-host and host cities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4480560" y="1188720"/>
            <a:ext cx="514080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Host and non-host cities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1141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0" strike="noStrike" spc="-1">
                <a:latin typeface="Calibri"/>
              </a:rPr>
              <a:t>Host cities are in red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1920240" y="1200600"/>
            <a:ext cx="7409520" cy="376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Calibri"/>
              </a:rPr>
              <a:t>Final data set for </a:t>
            </a:r>
            <a:r>
              <a:rPr lang="en-US" sz="4400" spc="-1" dirty="0">
                <a:latin typeface="Calibri"/>
              </a:rPr>
              <a:t>model</a:t>
            </a:r>
            <a:r>
              <a:rPr lang="en-US" sz="4400" spc="-1" dirty="0">
                <a:latin typeface="Calibri"/>
                <a:cs typeface="Calibri"/>
              </a:rPr>
              <a:t> evaluation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2102641" y="1326600"/>
            <a:ext cx="5875200" cy="420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39680"/>
            <a:ext cx="9071640" cy="111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Logistic Regression and Decision Tree predictions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763704" y="1262652"/>
            <a:ext cx="5029200" cy="35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0" strike="noStrike" spc="-1">
                <a:latin typeface="Arial"/>
              </a:rPr>
              <a:t>The two models show consistent results on host cities, but different predictions on non-host cities.</a:t>
            </a: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7871760" y="1341360"/>
            <a:ext cx="1638000" cy="3504960"/>
          </a:xfrm>
          <a:prstGeom prst="rect">
            <a:avLst/>
          </a:prstGeom>
          <a:ln>
            <a:noFill/>
          </a:ln>
        </p:spPr>
      </p:pic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676576" y="1324447"/>
            <a:ext cx="1885680" cy="3561840"/>
          </a:xfrm>
          <a:prstGeom prst="rect">
            <a:avLst/>
          </a:prstGeom>
          <a:ln>
            <a:noFill/>
          </a:ln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63FE3B8B-11FC-4D37-AD64-DD820C8FB36B}"/>
              </a:ext>
            </a:extLst>
          </p:cNvPr>
          <p:cNvSpPr/>
          <p:nvPr/>
        </p:nvSpPr>
        <p:spPr>
          <a:xfrm>
            <a:off x="2766428" y="3852005"/>
            <a:ext cx="802398" cy="2606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E3E0D-4B53-478E-B49C-456E2BF43A96}"/>
              </a:ext>
            </a:extLst>
          </p:cNvPr>
          <p:cNvSpPr txBox="1"/>
          <p:nvPr/>
        </p:nvSpPr>
        <p:spPr>
          <a:xfrm>
            <a:off x="3283369" y="399369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Logistic Regression predictions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0916BD-E74C-45E0-A722-B729DCDA67A3}"/>
              </a:ext>
            </a:extLst>
          </p:cNvPr>
          <p:cNvSpPr/>
          <p:nvPr/>
        </p:nvSpPr>
        <p:spPr>
          <a:xfrm>
            <a:off x="6884500" y="3196701"/>
            <a:ext cx="882403" cy="29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47754-52A7-4F1F-B296-EE7856133CC6}"/>
              </a:ext>
            </a:extLst>
          </p:cNvPr>
          <p:cNvSpPr txBox="1"/>
          <p:nvPr/>
        </p:nvSpPr>
        <p:spPr>
          <a:xfrm>
            <a:off x="5347034" y="3170530"/>
            <a:ext cx="16311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Decision Tree predictions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Results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r>
              <a:rPr lang="en-US" sz="3200" b="0" strike="noStrike" spc="-1" dirty="0">
                <a:latin typeface="Calibri"/>
              </a:rPr>
              <a:t>Washington, Madrid and San Francisco showed up </a:t>
            </a:r>
            <a:r>
              <a:rPr lang="en-US" sz="3200" spc="-1" dirty="0">
                <a:latin typeface="Calibri"/>
              </a:rPr>
              <a:t>had </a:t>
            </a:r>
            <a:r>
              <a:rPr lang="en-US" sz="3200" b="0" strike="noStrike" spc="-1" dirty="0">
                <a:latin typeface="Calibri"/>
              </a:rPr>
              <a:t>prediction over 0.5 in Logistic Regression.</a:t>
            </a:r>
            <a:endParaRPr lang="en-US" sz="3200" b="0" strike="noStrike" spc="-1" dirty="0">
              <a:latin typeface="Arial"/>
            </a:endParaRPr>
          </a:p>
          <a:p>
            <a:r>
              <a:rPr lang="en-US" sz="3200" b="0" strike="noStrike" spc="-1" dirty="0">
                <a:latin typeface="Calibri"/>
              </a:rPr>
              <a:t>Amsterdam was the only non-host city suggested by Decision Tree. Therefore, the two models showed </a:t>
            </a:r>
            <a:r>
              <a:rPr lang="en-US" sz="3200" spc="-1" dirty="0">
                <a:latin typeface="Calibri"/>
              </a:rPr>
              <a:t>differing results</a:t>
            </a:r>
            <a:r>
              <a:rPr lang="en-US" sz="3200" b="0" strike="noStrike" spc="-1" dirty="0">
                <a:latin typeface="Calibri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r>
              <a:rPr lang="en-US" sz="3200" spc="-1" dirty="0">
                <a:latin typeface="Calibri"/>
                <a:cs typeface="Calibri"/>
              </a:rPr>
              <a:t>Since 2028 Games will be held in North America, a</a:t>
            </a:r>
            <a:endParaRPr lang="en-US" sz="3200" spc="-1" dirty="0">
              <a:latin typeface="Calibri"/>
            </a:endParaRPr>
          </a:p>
          <a:p>
            <a:r>
              <a:rPr lang="en-US" sz="3200" b="0" strike="noStrike" spc="-1" dirty="0">
                <a:latin typeface="Calibri"/>
              </a:rPr>
              <a:t>European city </a:t>
            </a:r>
            <a:r>
              <a:rPr lang="en-US" sz="3200" spc="-1" dirty="0">
                <a:latin typeface="Calibri"/>
              </a:rPr>
              <a:t>will most likely be selected next,</a:t>
            </a:r>
            <a:r>
              <a:rPr lang="en-US" sz="3200" b="0" strike="noStrike" spc="-1" dirty="0">
                <a:latin typeface="Calibri"/>
              </a:rPr>
              <a:t> so it will be Madrid or Amsterdam.</a:t>
            </a:r>
            <a:endParaRPr lang="en-US" sz="3200" b="0" strike="noStrike" spc="-1" dirty="0">
              <a:latin typeface="Arial"/>
              <a:cs typeface="Arial"/>
            </a:endParaRPr>
          </a:p>
          <a:p>
            <a:endParaRPr lang="en-US" sz="3200" b="0" strike="noStrike" spc="-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Discussion - 1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0" strike="noStrike" spc="-1">
                <a:latin typeface="Arial"/>
              </a:rPr>
              <a:t>Models are sensitive to data points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Inadequate data points and noise in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 number of venue categories exceeded the number of data points, so high feature/data ratio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FourSquare Explore API returned live data that varies with the time of the day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Discussion - 2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Venue data for now has a lesser correlation with the host city selected decades ago.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Host city selection had other factors not reflected in venues: financial, political, geographical,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FourSquare data loaded on food related venues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2600" b="0" strike="noStrike" spc="-1" dirty="0">
                <a:latin typeface="Arial"/>
              </a:rPr>
              <a:t>This </a:t>
            </a:r>
            <a:r>
              <a:rPr lang="en-US" sz="2600" spc="-1" dirty="0">
                <a:latin typeface="Arial"/>
              </a:rPr>
              <a:t>was</a:t>
            </a:r>
            <a:r>
              <a:rPr lang="en-US" sz="2600" b="0" strike="noStrike" spc="-1" dirty="0">
                <a:latin typeface="Arial"/>
              </a:rPr>
              <a:t> part of capstone project for Coursera course “Applied Data Science Capstone”</a:t>
            </a:r>
          </a:p>
        </p:txBody>
      </p:sp>
      <p:sp>
        <p:nvSpPr>
          <p:cNvPr id="133" name="TextShape 3"/>
          <p:cNvSpPr txBox="1"/>
          <p:nvPr/>
        </p:nvSpPr>
        <p:spPr>
          <a:xfrm>
            <a:off x="2560320" y="3291840"/>
            <a:ext cx="4297680" cy="109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b="0" strike="noStrike" spc="-1">
                <a:latin typeface="Calibri"/>
              </a:rPr>
              <a:t>Charles Fung</a:t>
            </a:r>
            <a:endParaRPr lang="en-US" sz="2600" b="0" strike="noStrike" spc="-1">
              <a:latin typeface="Arial"/>
            </a:endParaRPr>
          </a:p>
          <a:p>
            <a:pPr algn="ctr"/>
            <a:r>
              <a:rPr lang="en-US" sz="2600" b="0" strike="noStrike" spc="-1">
                <a:latin typeface="Calibri"/>
              </a:rPr>
              <a:t>charles.fung.87@gmail.com</a:t>
            </a:r>
            <a:endParaRPr lang="en-US" sz="2600" b="0" strike="noStrike" spc="-1">
              <a:latin typeface="Arial"/>
            </a:endParaRPr>
          </a:p>
          <a:p>
            <a:pPr algn="ctr"/>
            <a:r>
              <a:rPr lang="en-US" sz="2600" b="0" strike="noStrike" spc="-1">
                <a:latin typeface="Calibri"/>
              </a:rPr>
              <a:t>Published: Nov, 2018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65760"/>
            <a:ext cx="8091360" cy="1188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b="0" strike="noStrike" spc="-1" dirty="0">
                <a:latin typeface="Calibri"/>
              </a:rPr>
              <a:t>Many cities have </a:t>
            </a:r>
            <a:r>
              <a:rPr lang="en-US" sz="2600" spc="-1" dirty="0">
                <a:latin typeface="Calibri"/>
              </a:rPr>
              <a:t>hosted</a:t>
            </a:r>
            <a:r>
              <a:rPr lang="en-US" sz="2600" b="0" strike="noStrike" spc="-1" dirty="0">
                <a:latin typeface="Calibri"/>
              </a:rPr>
              <a:t> the games but not all of them were successful in making money. Let’s find out if a city should </a:t>
            </a:r>
            <a:r>
              <a:rPr lang="en-US" sz="2600" spc="-1" dirty="0">
                <a:latin typeface="Calibri"/>
              </a:rPr>
              <a:t>undertake</a:t>
            </a:r>
            <a:r>
              <a:rPr lang="en-US" sz="2600" b="0" strike="noStrike" spc="-1" dirty="0">
                <a:latin typeface="Calibri"/>
              </a:rPr>
              <a:t> it.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4337280" y="1371600"/>
            <a:ext cx="5376960" cy="403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Past host cities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431640" y="1052280"/>
            <a:ext cx="4125960" cy="22395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3"/>
          <a:stretch/>
        </p:blipFill>
        <p:spPr>
          <a:xfrm>
            <a:off x="5029200" y="1920240"/>
            <a:ext cx="4633560" cy="320796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914400" y="3749040"/>
            <a:ext cx="329184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0" strike="noStrike" spc="-1">
                <a:latin typeface="Calibri"/>
              </a:rPr>
              <a:t>Past host cities were extracted from public data set.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  <a:ea typeface="Mangal"/>
              </a:rPr>
              <a:t>City coordinates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3200" spc="-1" dirty="0">
                <a:latin typeface="Arial"/>
              </a:rPr>
              <a:t>City</a:t>
            </a:r>
            <a:r>
              <a:rPr lang="en-US" sz="3200" b="0" strike="noStrike" spc="-1" dirty="0">
                <a:latin typeface="Arial"/>
              </a:rPr>
              <a:t> coordinates from </a:t>
            </a:r>
            <a:r>
              <a:rPr lang="en-US" sz="3200" b="0" strike="noStrike" spc="-1" dirty="0" err="1">
                <a:latin typeface="Arial"/>
              </a:rPr>
              <a:t>geopy</a:t>
            </a:r>
            <a:r>
              <a:rPr lang="en-US" sz="3200" spc="-1" dirty="0">
                <a:latin typeface="Arial"/>
                <a:cs typeface="Arial"/>
              </a:rPr>
              <a:t> using city names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4244400" y="2011680"/>
            <a:ext cx="4876560" cy="23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Venues in cities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90583"/>
            <a:ext cx="4399351" cy="32242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3200" spc="-1" dirty="0" err="1">
                <a:latin typeface="Calibri"/>
              </a:rPr>
              <a:t>FourSquare</a:t>
            </a:r>
            <a:r>
              <a:rPr lang="en-US" sz="3200" spc="-1" dirty="0">
                <a:latin typeface="Calibri"/>
              </a:rPr>
              <a:t> "Explore"</a:t>
            </a:r>
            <a:r>
              <a:rPr lang="en-US" sz="3200" b="0" strike="noStrike" spc="-1" dirty="0">
                <a:latin typeface="Calibri"/>
              </a:rPr>
              <a:t> </a:t>
            </a:r>
            <a:r>
              <a:rPr lang="en-US" sz="3200" spc="-1" dirty="0">
                <a:latin typeface="Calibri"/>
              </a:rPr>
              <a:t>API provided popular venues</a:t>
            </a:r>
            <a:r>
              <a:rPr lang="en-US" sz="3200" b="0" strike="noStrike" spc="-1" dirty="0">
                <a:latin typeface="Calibri"/>
              </a:rPr>
              <a:t> using coordinates</a:t>
            </a:r>
            <a:endParaRPr lang="en-US" sz="3200" b="0" strike="noStrike" spc="-1" dirty="0">
              <a:latin typeface="Arial"/>
              <a:cs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5041708" y="1388189"/>
            <a:ext cx="4667040" cy="27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Venue categories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3200" spc="-1" dirty="0">
                <a:latin typeface="Calibri"/>
              </a:rPr>
              <a:t>The top 15 popular venue</a:t>
            </a:r>
            <a:r>
              <a:rPr lang="en-US" sz="3200" b="0" strike="noStrike" spc="-1" dirty="0">
                <a:latin typeface="Calibri"/>
              </a:rPr>
              <a:t> categories in cities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750960" y="2377440"/>
            <a:ext cx="8667360" cy="184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KMeans clustering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006861"/>
            <a:ext cx="4456671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3200" b="0" strike="noStrike" spc="-1" dirty="0" err="1">
                <a:latin typeface="Arial"/>
              </a:rPr>
              <a:t>KMeans</a:t>
            </a:r>
            <a:r>
              <a:rPr lang="en-US" sz="3200" b="0" strike="noStrike" spc="-1" dirty="0">
                <a:latin typeface="Arial"/>
              </a:rPr>
              <a:t> clustering of cities by </a:t>
            </a:r>
            <a:r>
              <a:rPr lang="en-US" sz="3200" spc="-1" dirty="0">
                <a:latin typeface="Arial"/>
              </a:rPr>
              <a:t>their mean of venue</a:t>
            </a:r>
            <a:r>
              <a:rPr lang="en-US" sz="3200" b="0" strike="noStrike" spc="-1" dirty="0">
                <a:latin typeface="Arial"/>
              </a:rPr>
              <a:t> categories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5486400" y="1005840"/>
            <a:ext cx="3314520" cy="43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Calibri"/>
              </a:rPr>
              <a:t>How the clusters </a:t>
            </a:r>
            <a:r>
              <a:rPr lang="en-US" sz="4400" spc="-1" dirty="0">
                <a:latin typeface="Calibri"/>
              </a:rPr>
              <a:t>compared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4023360" y="1366200"/>
            <a:ext cx="5020920" cy="35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Calibri"/>
              </a:rPr>
              <a:t>Final host city list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sz="3200" b="0" strike="noStrike" spc="-1" dirty="0">
                <a:latin typeface="Calibri"/>
              </a:rPr>
              <a:t>To reduce data noise, we </a:t>
            </a:r>
            <a:r>
              <a:rPr lang="en-US" sz="3200" spc="-1" dirty="0">
                <a:latin typeface="Calibri"/>
              </a:rPr>
              <a:t>focused</a:t>
            </a:r>
            <a:r>
              <a:rPr lang="en-US" sz="3200" b="0" strike="noStrike" spc="-1" dirty="0">
                <a:latin typeface="Calibri"/>
              </a:rPr>
              <a:t> on host cities in Cluster 1:</a:t>
            </a:r>
            <a:r>
              <a:rPr lang="en-US" sz="3200" spc="-1" dirty="0">
                <a:latin typeface="Calibri"/>
              </a:rPr>
              <a:t> </a:t>
            </a:r>
            <a:r>
              <a:rPr lang="en-US" sz="3200" b="0" strike="noStrike" spc="-1" dirty="0">
                <a:latin typeface="Calibri"/>
              </a:rPr>
              <a:t> Rome, Mexico City, Moscow, Seoul, Barcelona, Atlanta, London, Rio de Janeiro, Tokyo, Paris, Los Angeles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130</cp:revision>
  <dcterms:created xsi:type="dcterms:W3CDTF">2017-10-20T23:41:18Z</dcterms:created>
  <dcterms:modified xsi:type="dcterms:W3CDTF">2018-11-29T21:04:28Z</dcterms:modified>
  <dc:language>en-CA</dc:language>
</cp:coreProperties>
</file>