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37BDF84C-02F2-4957-8A01-5767AF90F25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B80911D-C197-4417-93B9-FB171D9D64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latin typeface="Calibri"/>
              </a:rPr>
              <a:t>Olympic host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Who will be the host in 2032?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Non-host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04000" y="1326600"/>
            <a:ext cx="242208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From world’s best cities list, pick the top ones that have not host before. Get coordinates and venues.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62280" y="1262880"/>
            <a:ext cx="6121800" cy="39492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Non-host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326600"/>
            <a:ext cx="8822880" cy="169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600" spc="-1" strike="noStrike">
                <a:latin typeface="Calibri"/>
              </a:rPr>
              <a:t>The non-host cities were: Amsterdam, Boston, Chicago, Dubai, Hong Kong, Madrid, New York, San Francisco, San Jose, Singapore, Toronto, Washington, Zurich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Venues in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326600"/>
            <a:ext cx="35193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How the venues compare between non-host and host cities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480560" y="1188720"/>
            <a:ext cx="514080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Host and non-host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504000" y="1326600"/>
            <a:ext cx="1141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Host cities are in red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920240" y="1200600"/>
            <a:ext cx="7409520" cy="37630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Final data set for models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622880" y="1326600"/>
            <a:ext cx="5875200" cy="42004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139680"/>
            <a:ext cx="9071640" cy="1119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Logistic Regression and Decision Tree predictions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2651760" y="1326600"/>
            <a:ext cx="5029200" cy="3519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The two models show consistent results on host cities, but different predictions on non-host cities.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871760" y="1341360"/>
            <a:ext cx="1638000" cy="350496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48640" y="1284480"/>
            <a:ext cx="1885680" cy="35618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Washington, Madrid and San Francisco showed up as having prediction over 0.5 in Logistic Regression.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Calibri"/>
              </a:rPr>
              <a:t>Amsterdam was the only non-host city that was suggested by Decision Tree. Therefore, the two models showed conflicting results.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Calibri"/>
              </a:rPr>
              <a:t>European city may prevail after LA(2028), so it will be likely Madrid or Amsterdam.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Calibri"/>
              </a:rPr>
              <a:t>Or...a past host city will be re-selected?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Discussion - 1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Models are sensitive to data points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Inadequate data points and noise in data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number of venue categories exceeded the number of data points, so high feature/data ratio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FourSquare Explore API returned live data that varies with the time of the day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Discussion - 2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Venue data for now has a lesser correlation with the host city selected decades ago.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Host city selection had other factors not reflected in venues: financial, political, geographical, etc.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FourSquare data loaded on food related venues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600" spc="-1" strike="noStrike">
                <a:latin typeface="Arial"/>
              </a:rPr>
              <a:t>This is part of capstone project for Coursera course “Applied Data Science Capstone”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560320" y="3291840"/>
            <a:ext cx="4297680" cy="109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600" spc="-1" strike="noStrike">
                <a:latin typeface="Calibri"/>
              </a:rPr>
              <a:t>Charles Fung</a:t>
            </a:r>
            <a:endParaRPr b="0" lang="en-US" sz="2600" spc="-1" strike="noStrike">
              <a:latin typeface="Arial"/>
            </a:endParaRPr>
          </a:p>
          <a:p>
            <a:pPr algn="ctr"/>
            <a:r>
              <a:rPr b="0" lang="en-US" sz="2600" spc="-1" strike="noStrike">
                <a:latin typeface="Calibri"/>
              </a:rPr>
              <a:t>charles.fung.87@gmail.com</a:t>
            </a:r>
            <a:endParaRPr b="0" lang="en-US" sz="2600" spc="-1" strike="noStrike">
              <a:latin typeface="Arial"/>
            </a:endParaRPr>
          </a:p>
          <a:p>
            <a:pPr algn="ctr"/>
            <a:r>
              <a:rPr b="0" lang="en-US" sz="2600" spc="-1" strike="noStrike">
                <a:latin typeface="Calibri"/>
              </a:rPr>
              <a:t>Published: Nov, 2018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65760"/>
            <a:ext cx="8091360" cy="1188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600" spc="-1" strike="noStrike">
                <a:latin typeface="Calibri"/>
              </a:rPr>
              <a:t>Many cities have host the games but not all of them were successful in making money. Let’s find out if a city should untake it.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337280" y="1371600"/>
            <a:ext cx="5376960" cy="40352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Past host cities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31640" y="1052280"/>
            <a:ext cx="4125960" cy="2239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029200" y="1920240"/>
            <a:ext cx="4633560" cy="320796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914400" y="3749040"/>
            <a:ext cx="3291840" cy="108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latin typeface="Calibri"/>
              </a:rPr>
              <a:t>Past host cities were extracted from public data set.</a:t>
            </a:r>
            <a:endParaRPr b="0" lang="en-US" sz="26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  <a:ea typeface="Mangal"/>
              </a:rPr>
              <a:t>City coordinates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Snap shot of city coordinates from geopy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4244400" y="2011680"/>
            <a:ext cx="4876560" cy="2377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Venues in cities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Explored venues from FourSquare using city coordinates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937760" y="2011680"/>
            <a:ext cx="4667040" cy="2742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Venue categories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Common venue categories in cities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50960" y="2377440"/>
            <a:ext cx="8667360" cy="184752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KMeans clustering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326600"/>
            <a:ext cx="52567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KMeans clustering of cities by its mean venus categories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86400" y="1005840"/>
            <a:ext cx="3314520" cy="43714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How the clusters compare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023360" y="1366200"/>
            <a:ext cx="5020920" cy="35715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Calibri"/>
              </a:rPr>
              <a:t>Final host city list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Calibri"/>
              </a:rPr>
              <a:t>To reduce data noise, we would focus on host cities in Cluster 1:  Rome, Mexico City, Moscow, Seoul, Barcelona, Atlanta, London, Rio de Janeiro, Tokyo, Paris, Los Angeles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en-CA</dc:language>
  <cp:lastModifiedBy/>
  <dcterms:modified xsi:type="dcterms:W3CDTF">2018-11-27T16:46:22Z</dcterms:modified>
  <cp:revision>6</cp:revision>
  <dc:subject/>
  <dc:title/>
</cp:coreProperties>
</file>