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5242" r:id="rId2"/>
    <p:sldId id="5243" r:id="rId3"/>
    <p:sldId id="5230" r:id="rId4"/>
    <p:sldId id="5245" r:id="rId5"/>
    <p:sldId id="5246" r:id="rId6"/>
    <p:sldId id="5241" r:id="rId7"/>
  </p:sldIdLst>
  <p:sldSz cx="12192000" cy="6858000"/>
  <p:notesSz cx="6797675" cy="9926638"/>
  <p:custShowLst>
    <p:custShow name="附录1：行业分析" id="0">
      <p:sldLst/>
    </p:custShow>
    <p:custShow name="附录2：产品策略" id="1">
      <p:sldLst/>
    </p:custShow>
    <p:custShow name="附录3：研发策略" id="2">
      <p:sldLst/>
    </p:custShow>
    <p:custShow name="附录5：智能制造" id="3">
      <p:sldLst/>
    </p:custShow>
    <p:custShow name="附录4：供应链策略" id="4">
      <p:sldLst/>
    </p:custShow>
    <p:custShow name="附录7：中国市场策略" id="5">
      <p:sldLst/>
    </p:custShow>
    <p:custShow name="附录8：海外市场策略" id="6">
      <p:sldLst/>
    </p:custShow>
    <p:custShow name="附录9：战略客户业务策略" id="7">
      <p:sldLst/>
    </p:custShow>
    <p:custShow name="附录6：IT策略" id="8">
      <p:sldLst/>
    </p:custShow>
    <p:custShow name="附录10：人力资源策略" id="9">
      <p:sldLst/>
    </p:custShow>
    <p:custShow name="正文1：我们的机会与挑战" id="10">
      <p:sldLst/>
    </p:custShow>
    <p:custShow name="正文2：产品策略" id="11">
      <p:sldLst/>
    </p:custShow>
    <p:custShow name="正文3：研发策略" id="12">
      <p:sldLst/>
    </p:custShow>
    <p:custShow name="正文5：智能制造" id="13">
      <p:sldLst/>
    </p:custShow>
    <p:custShow name="正文4：供应链策略" id="14">
      <p:sldLst/>
    </p:custShow>
    <p:custShow name="正文7：中国市场策略" id="15">
      <p:sldLst/>
    </p:custShow>
    <p:custShow name="正文8：海外市场策略" id="16">
      <p:sldLst/>
    </p:custShow>
    <p:custShow name="正文9：战略客户业务策略" id="17">
      <p:sldLst/>
    </p:custShow>
    <p:custShow name="正文6：IT策略" id="18">
      <p:sldLst/>
    </p:custShow>
    <p:custShow name="正文10：人力资源策略" id="19">
      <p:sldLst/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>
          <p15:clr>
            <a:srgbClr val="A4A3A4"/>
          </p15:clr>
        </p15:guide>
        <p15:guide id="2" pos="3840">
          <p15:clr>
            <a:srgbClr val="A4A3A4"/>
          </p15:clr>
        </p15:guide>
        <p15:guide id="3" pos="393">
          <p15:clr>
            <a:srgbClr val="A4A3A4"/>
          </p15:clr>
        </p15:guide>
        <p15:guide id="4" pos="7378">
          <p15:clr>
            <a:srgbClr val="A4A3A4"/>
          </p15:clr>
        </p15:guide>
        <p15:guide id="5" orient="horz" pos="13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3FA"/>
    <a:srgbClr val="FFFFFF"/>
    <a:srgbClr val="E60012"/>
    <a:srgbClr val="00B14F"/>
    <a:srgbClr val="FB9D2C"/>
    <a:srgbClr val="109D82"/>
    <a:srgbClr val="E74552"/>
    <a:srgbClr val="1487D2"/>
    <a:srgbClr val="38485D"/>
    <a:srgbClr val="E44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68" autoAdjust="0"/>
    <p:restoredTop sz="95470" autoAdjust="0"/>
  </p:normalViewPr>
  <p:slideViewPr>
    <p:cSldViewPr>
      <p:cViewPr>
        <p:scale>
          <a:sx n="100" d="100"/>
          <a:sy n="100" d="100"/>
        </p:scale>
        <p:origin x="1548" y="342"/>
      </p:cViewPr>
      <p:guideLst>
        <p:guide orient="horz" pos="436"/>
        <p:guide pos="3840"/>
        <p:guide pos="393"/>
        <p:guide pos="7378"/>
        <p:guide orient="horz" pos="1341"/>
      </p:guideLst>
    </p:cSldViewPr>
  </p:slideViewPr>
  <p:outlineViewPr>
    <p:cViewPr>
      <p:scale>
        <a:sx n="33" d="100"/>
        <a:sy n="33" d="100"/>
      </p:scale>
      <p:origin x="0" y="-121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-57906"/>
    </p:cViewPr>
  </p:sorterViewPr>
  <p:notesViewPr>
    <p:cSldViewPr>
      <p:cViewPr varScale="1">
        <p:scale>
          <a:sx n="49" d="100"/>
          <a:sy n="49" d="100"/>
        </p:scale>
        <p:origin x="2874" y="60"/>
      </p:cViewPr>
      <p:guideLst>
        <p:guide orient="horz" pos="315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613"/>
          </a:xfrm>
          <a:prstGeom prst="rect">
            <a:avLst/>
          </a:prstGeom>
        </p:spPr>
        <p:txBody>
          <a:bodyPr vert="horz" lIns="91812" tIns="45906" rIns="91812" bIns="45906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9" y="0"/>
            <a:ext cx="2946400" cy="495613"/>
          </a:xfrm>
          <a:prstGeom prst="rect">
            <a:avLst/>
          </a:prstGeom>
        </p:spPr>
        <p:txBody>
          <a:bodyPr vert="horz" lIns="91812" tIns="45906" rIns="91812" bIns="45906" rtlCol="0"/>
          <a:lstStyle>
            <a:lvl1pPr algn="r">
              <a:defRPr sz="1200"/>
            </a:lvl1pPr>
          </a:lstStyle>
          <a:p>
            <a:fld id="{6510975B-4CB9-4327-8857-ABD9C318E06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7828"/>
            <a:ext cx="2946400" cy="497211"/>
          </a:xfrm>
          <a:prstGeom prst="rect">
            <a:avLst/>
          </a:prstGeom>
        </p:spPr>
        <p:txBody>
          <a:bodyPr vert="horz" lIns="91812" tIns="45906" rIns="91812" bIns="45906" rtlCol="0" anchor="b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9" y="9427828"/>
            <a:ext cx="2946400" cy="497211"/>
          </a:xfrm>
          <a:prstGeom prst="rect">
            <a:avLst/>
          </a:prstGeom>
        </p:spPr>
        <p:txBody>
          <a:bodyPr vert="horz" lIns="91812" tIns="45906" rIns="91812" bIns="45906" rtlCol="0" anchor="b"/>
          <a:lstStyle>
            <a:lvl1pPr algn="r">
              <a:defRPr sz="1200"/>
            </a:lvl1pPr>
          </a:lstStyle>
          <a:p>
            <a:fld id="{85A00A43-7E07-4CC2-9705-3D4D555C8E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1"/>
          </a:xfrm>
          <a:prstGeom prst="rect">
            <a:avLst/>
          </a:prstGeom>
        </p:spPr>
        <p:txBody>
          <a:bodyPr vert="horz" lIns="91812" tIns="45906" rIns="91812" bIns="45906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1"/>
          </a:xfrm>
          <a:prstGeom prst="rect">
            <a:avLst/>
          </a:prstGeom>
        </p:spPr>
        <p:txBody>
          <a:bodyPr vert="horz" lIns="91812" tIns="45906" rIns="91812" bIns="45906" rtlCol="0"/>
          <a:lstStyle>
            <a:lvl1pPr algn="r">
              <a:defRPr sz="1200"/>
            </a:lvl1pPr>
          </a:lstStyle>
          <a:p>
            <a:fld id="{A1D10DCC-161A-488F-8FE9-141525213DD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2" tIns="45906" rIns="91812" bIns="4590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812" tIns="45906" rIns="91812" bIns="45906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1"/>
          </a:xfrm>
          <a:prstGeom prst="rect">
            <a:avLst/>
          </a:prstGeom>
        </p:spPr>
        <p:txBody>
          <a:bodyPr vert="horz" lIns="91812" tIns="45906" rIns="91812" bIns="45906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1"/>
          </a:xfrm>
          <a:prstGeom prst="rect">
            <a:avLst/>
          </a:prstGeom>
        </p:spPr>
        <p:txBody>
          <a:bodyPr vert="horz" lIns="91812" tIns="45906" rIns="91812" bIns="45906" rtlCol="0" anchor="b"/>
          <a:lstStyle>
            <a:lvl1pPr algn="r">
              <a:defRPr sz="1200"/>
            </a:lvl1pPr>
          </a:lstStyle>
          <a:p>
            <a:fld id="{752ED704-20CB-4B1C-A57D-2D0B35B1D6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222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263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05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9238" y="2542385"/>
            <a:ext cx="5462219" cy="216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353" y="2978129"/>
            <a:ext cx="5083304" cy="1193800"/>
          </a:xfrm>
        </p:spPr>
        <p:txBody>
          <a:bodyPr anchor="b">
            <a:noAutofit/>
          </a:bodyPr>
          <a:lstStyle>
            <a:lvl1pPr algn="ctr"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AF3-9244-4D3A-85F5-C87C6E45B2A7}" type="datetime1">
              <a:rPr lang="en-US" altLang="zh-CN" smtClean="0"/>
              <a:t>6/10/2019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47728" y="6356352"/>
            <a:ext cx="2743200" cy="365125"/>
          </a:xfrm>
        </p:spPr>
        <p:txBody>
          <a:bodyPr/>
          <a:lstStyle/>
          <a:p>
            <a:fld id="{EEA8037F-2F0C-46D1-91DF-6AFE2F8DB33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Group 39"/>
          <p:cNvGrpSpPr/>
          <p:nvPr userDrawn="1"/>
        </p:nvGrpSpPr>
        <p:grpSpPr>
          <a:xfrm>
            <a:off x="7717733" y="2015858"/>
            <a:ext cx="2079411" cy="3019992"/>
            <a:chOff x="6791874" y="1746636"/>
            <a:chExt cx="2360134" cy="3693179"/>
          </a:xfrm>
        </p:grpSpPr>
        <p:sp>
          <p:nvSpPr>
            <p:cNvPr id="9" name="Presentation Title Rectangle"/>
            <p:cNvSpPr txBox="1"/>
            <p:nvPr/>
          </p:nvSpPr>
          <p:spPr>
            <a:xfrm>
              <a:off x="6791874" y="1746636"/>
              <a:ext cx="2360134" cy="3693179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91440" rIns="91436" bIns="91440" numCol="1" rtlCol="0" anchor="b" anchorCtr="0" compatLnSpc="1"/>
            <a:lstStyle>
              <a:defPPr>
                <a:defRPr lang="en-US"/>
              </a:defPPr>
              <a:lvl1pPr marR="0" lvl="0" indent="0" defTabSz="91376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2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/>
                </a:defRPr>
              </a:lvl1pPr>
            </a:lstStyle>
            <a:p>
              <a:r>
                <a:rPr lang="en-US" sz="1650" dirty="0"/>
                <a:t>Intelligence</a:t>
              </a:r>
            </a:p>
          </p:txBody>
        </p:sp>
        <p:grpSp>
          <p:nvGrpSpPr>
            <p:cNvPr id="10" name="Group 18"/>
            <p:cNvGrpSpPr>
              <a:grpSpLocks noChangeAspect="1"/>
            </p:cNvGrpSpPr>
            <p:nvPr/>
          </p:nvGrpSpPr>
          <p:grpSpPr bwMode="black">
            <a:xfrm>
              <a:off x="7187401" y="2343116"/>
              <a:ext cx="1569081" cy="1665825"/>
              <a:chOff x="1435100" y="3879850"/>
              <a:chExt cx="739775" cy="795338"/>
            </a:xfrm>
            <a:solidFill>
              <a:schemeClr val="tx1"/>
            </a:solidFill>
          </p:grpSpPr>
          <p:sp>
            <p:nvSpPr>
              <p:cNvPr id="11" name="Freeform 6"/>
              <p:cNvSpPr/>
              <p:nvPr/>
            </p:nvSpPr>
            <p:spPr bwMode="black">
              <a:xfrm>
                <a:off x="1435100" y="4191000"/>
                <a:ext cx="106363" cy="106363"/>
              </a:xfrm>
              <a:custGeom>
                <a:avLst/>
                <a:gdLst>
                  <a:gd name="T0" fmla="*/ 15 w 67"/>
                  <a:gd name="T1" fmla="*/ 67 h 67"/>
                  <a:gd name="T2" fmla="*/ 15 w 67"/>
                  <a:gd name="T3" fmla="*/ 66 h 67"/>
                  <a:gd name="T4" fmla="*/ 33 w 67"/>
                  <a:gd name="T5" fmla="*/ 48 h 67"/>
                  <a:gd name="T6" fmla="*/ 52 w 67"/>
                  <a:gd name="T7" fmla="*/ 67 h 67"/>
                  <a:gd name="T8" fmla="*/ 67 w 67"/>
                  <a:gd name="T9" fmla="*/ 52 h 67"/>
                  <a:gd name="T10" fmla="*/ 66 w 67"/>
                  <a:gd name="T11" fmla="*/ 51 h 67"/>
                  <a:gd name="T12" fmla="*/ 48 w 67"/>
                  <a:gd name="T13" fmla="*/ 33 h 67"/>
                  <a:gd name="T14" fmla="*/ 67 w 67"/>
                  <a:gd name="T15" fmla="*/ 15 h 67"/>
                  <a:gd name="T16" fmla="*/ 52 w 67"/>
                  <a:gd name="T17" fmla="*/ 0 h 67"/>
                  <a:gd name="T18" fmla="*/ 33 w 67"/>
                  <a:gd name="T19" fmla="*/ 19 h 67"/>
                  <a:gd name="T20" fmla="*/ 15 w 67"/>
                  <a:gd name="T21" fmla="*/ 0 h 67"/>
                  <a:gd name="T22" fmla="*/ 0 w 67"/>
                  <a:gd name="T23" fmla="*/ 15 h 67"/>
                  <a:gd name="T24" fmla="*/ 19 w 67"/>
                  <a:gd name="T25" fmla="*/ 33 h 67"/>
                  <a:gd name="T26" fmla="*/ 0 w 67"/>
                  <a:gd name="T27" fmla="*/ 52 h 67"/>
                  <a:gd name="T28" fmla="*/ 15 w 67"/>
                  <a:gd name="T2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" h="67">
                    <a:moveTo>
                      <a:pt x="15" y="67"/>
                    </a:moveTo>
                    <a:lnTo>
                      <a:pt x="15" y="66"/>
                    </a:lnTo>
                    <a:lnTo>
                      <a:pt x="33" y="48"/>
                    </a:lnTo>
                    <a:lnTo>
                      <a:pt x="52" y="67"/>
                    </a:lnTo>
                    <a:lnTo>
                      <a:pt x="67" y="52"/>
                    </a:lnTo>
                    <a:lnTo>
                      <a:pt x="66" y="51"/>
                    </a:lnTo>
                    <a:lnTo>
                      <a:pt x="48" y="33"/>
                    </a:lnTo>
                    <a:lnTo>
                      <a:pt x="67" y="15"/>
                    </a:lnTo>
                    <a:lnTo>
                      <a:pt x="52" y="0"/>
                    </a:lnTo>
                    <a:lnTo>
                      <a:pt x="33" y="19"/>
                    </a:lnTo>
                    <a:lnTo>
                      <a:pt x="15" y="0"/>
                    </a:lnTo>
                    <a:lnTo>
                      <a:pt x="0" y="15"/>
                    </a:lnTo>
                    <a:lnTo>
                      <a:pt x="19" y="33"/>
                    </a:lnTo>
                    <a:lnTo>
                      <a:pt x="0" y="52"/>
                    </a:lnTo>
                    <a:lnTo>
                      <a:pt x="15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600" b="1" cap="all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Freeform 7"/>
              <p:cNvSpPr/>
              <p:nvPr/>
            </p:nvSpPr>
            <p:spPr bwMode="black">
              <a:xfrm>
                <a:off x="1620838" y="4208463"/>
                <a:ext cx="106363" cy="104775"/>
              </a:xfrm>
              <a:custGeom>
                <a:avLst/>
                <a:gdLst>
                  <a:gd name="T0" fmla="*/ 66 w 67"/>
                  <a:gd name="T1" fmla="*/ 51 h 66"/>
                  <a:gd name="T2" fmla="*/ 48 w 67"/>
                  <a:gd name="T3" fmla="*/ 33 h 66"/>
                  <a:gd name="T4" fmla="*/ 67 w 67"/>
                  <a:gd name="T5" fmla="*/ 14 h 66"/>
                  <a:gd name="T6" fmla="*/ 52 w 67"/>
                  <a:gd name="T7" fmla="*/ 0 h 66"/>
                  <a:gd name="T8" fmla="*/ 33 w 67"/>
                  <a:gd name="T9" fmla="*/ 18 h 66"/>
                  <a:gd name="T10" fmla="*/ 15 w 67"/>
                  <a:gd name="T11" fmla="*/ 0 h 66"/>
                  <a:gd name="T12" fmla="*/ 0 w 67"/>
                  <a:gd name="T13" fmla="*/ 14 h 66"/>
                  <a:gd name="T14" fmla="*/ 19 w 67"/>
                  <a:gd name="T15" fmla="*/ 33 h 66"/>
                  <a:gd name="T16" fmla="*/ 0 w 67"/>
                  <a:gd name="T17" fmla="*/ 51 h 66"/>
                  <a:gd name="T18" fmla="*/ 15 w 67"/>
                  <a:gd name="T19" fmla="*/ 66 h 66"/>
                  <a:gd name="T20" fmla="*/ 15 w 67"/>
                  <a:gd name="T21" fmla="*/ 66 h 66"/>
                  <a:gd name="T22" fmla="*/ 33 w 67"/>
                  <a:gd name="T23" fmla="*/ 48 h 66"/>
                  <a:gd name="T24" fmla="*/ 52 w 67"/>
                  <a:gd name="T25" fmla="*/ 66 h 66"/>
                  <a:gd name="T26" fmla="*/ 67 w 67"/>
                  <a:gd name="T27" fmla="*/ 51 h 66"/>
                  <a:gd name="T28" fmla="*/ 66 w 67"/>
                  <a:gd name="T29" fmla="*/ 5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" h="66">
                    <a:moveTo>
                      <a:pt x="66" y="51"/>
                    </a:moveTo>
                    <a:lnTo>
                      <a:pt x="48" y="33"/>
                    </a:lnTo>
                    <a:lnTo>
                      <a:pt x="67" y="14"/>
                    </a:lnTo>
                    <a:lnTo>
                      <a:pt x="52" y="0"/>
                    </a:lnTo>
                    <a:lnTo>
                      <a:pt x="33" y="18"/>
                    </a:lnTo>
                    <a:lnTo>
                      <a:pt x="15" y="0"/>
                    </a:lnTo>
                    <a:lnTo>
                      <a:pt x="0" y="14"/>
                    </a:lnTo>
                    <a:lnTo>
                      <a:pt x="19" y="33"/>
                    </a:lnTo>
                    <a:lnTo>
                      <a:pt x="0" y="51"/>
                    </a:lnTo>
                    <a:lnTo>
                      <a:pt x="15" y="66"/>
                    </a:lnTo>
                    <a:lnTo>
                      <a:pt x="15" y="66"/>
                    </a:lnTo>
                    <a:lnTo>
                      <a:pt x="33" y="48"/>
                    </a:lnTo>
                    <a:lnTo>
                      <a:pt x="52" y="66"/>
                    </a:lnTo>
                    <a:lnTo>
                      <a:pt x="67" y="51"/>
                    </a:lnTo>
                    <a:lnTo>
                      <a:pt x="66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600" b="1" cap="all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Freeform 8"/>
              <p:cNvSpPr/>
              <p:nvPr/>
            </p:nvSpPr>
            <p:spPr bwMode="black">
              <a:xfrm>
                <a:off x="1876425" y="4184650"/>
                <a:ext cx="104775" cy="104775"/>
              </a:xfrm>
              <a:custGeom>
                <a:avLst/>
                <a:gdLst>
                  <a:gd name="T0" fmla="*/ 14 w 66"/>
                  <a:gd name="T1" fmla="*/ 66 h 66"/>
                  <a:gd name="T2" fmla="*/ 15 w 66"/>
                  <a:gd name="T3" fmla="*/ 66 h 66"/>
                  <a:gd name="T4" fmla="*/ 33 w 66"/>
                  <a:gd name="T5" fmla="*/ 48 h 66"/>
                  <a:gd name="T6" fmla="*/ 52 w 66"/>
                  <a:gd name="T7" fmla="*/ 66 h 66"/>
                  <a:gd name="T8" fmla="*/ 66 w 66"/>
                  <a:gd name="T9" fmla="*/ 51 h 66"/>
                  <a:gd name="T10" fmla="*/ 66 w 66"/>
                  <a:gd name="T11" fmla="*/ 51 h 66"/>
                  <a:gd name="T12" fmla="*/ 48 w 66"/>
                  <a:gd name="T13" fmla="*/ 33 h 66"/>
                  <a:gd name="T14" fmla="*/ 66 w 66"/>
                  <a:gd name="T15" fmla="*/ 14 h 66"/>
                  <a:gd name="T16" fmla="*/ 52 w 66"/>
                  <a:gd name="T17" fmla="*/ 0 h 66"/>
                  <a:gd name="T18" fmla="*/ 33 w 66"/>
                  <a:gd name="T19" fmla="*/ 18 h 66"/>
                  <a:gd name="T20" fmla="*/ 14 w 66"/>
                  <a:gd name="T21" fmla="*/ 0 h 66"/>
                  <a:gd name="T22" fmla="*/ 0 w 66"/>
                  <a:gd name="T23" fmla="*/ 14 h 66"/>
                  <a:gd name="T24" fmla="*/ 18 w 66"/>
                  <a:gd name="T25" fmla="*/ 33 h 66"/>
                  <a:gd name="T26" fmla="*/ 0 w 66"/>
                  <a:gd name="T27" fmla="*/ 51 h 66"/>
                  <a:gd name="T28" fmla="*/ 14 w 66"/>
                  <a:gd name="T2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66">
                    <a:moveTo>
                      <a:pt x="14" y="66"/>
                    </a:moveTo>
                    <a:lnTo>
                      <a:pt x="15" y="66"/>
                    </a:lnTo>
                    <a:lnTo>
                      <a:pt x="33" y="48"/>
                    </a:lnTo>
                    <a:lnTo>
                      <a:pt x="52" y="66"/>
                    </a:lnTo>
                    <a:lnTo>
                      <a:pt x="66" y="51"/>
                    </a:lnTo>
                    <a:lnTo>
                      <a:pt x="66" y="51"/>
                    </a:lnTo>
                    <a:lnTo>
                      <a:pt x="48" y="33"/>
                    </a:lnTo>
                    <a:lnTo>
                      <a:pt x="66" y="14"/>
                    </a:lnTo>
                    <a:lnTo>
                      <a:pt x="52" y="0"/>
                    </a:lnTo>
                    <a:lnTo>
                      <a:pt x="33" y="18"/>
                    </a:lnTo>
                    <a:lnTo>
                      <a:pt x="14" y="0"/>
                    </a:lnTo>
                    <a:lnTo>
                      <a:pt x="0" y="14"/>
                    </a:lnTo>
                    <a:lnTo>
                      <a:pt x="18" y="33"/>
                    </a:lnTo>
                    <a:lnTo>
                      <a:pt x="0" y="51"/>
                    </a:lnTo>
                    <a:lnTo>
                      <a:pt x="14" y="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600" b="1" cap="all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Freeform 9"/>
              <p:cNvSpPr/>
              <p:nvPr/>
            </p:nvSpPr>
            <p:spPr bwMode="black">
              <a:xfrm>
                <a:off x="1498600" y="3879850"/>
                <a:ext cx="336550" cy="795338"/>
              </a:xfrm>
              <a:custGeom>
                <a:avLst/>
                <a:gdLst>
                  <a:gd name="T0" fmla="*/ 938 w 1156"/>
                  <a:gd name="T1" fmla="*/ 2724 h 2724"/>
                  <a:gd name="T2" fmla="*/ 1139 w 1156"/>
                  <a:gd name="T3" fmla="*/ 2523 h 2724"/>
                  <a:gd name="T4" fmla="*/ 1036 w 1156"/>
                  <a:gd name="T5" fmla="*/ 2347 h 2724"/>
                  <a:gd name="T6" fmla="*/ 1156 w 1156"/>
                  <a:gd name="T7" fmla="*/ 1686 h 2724"/>
                  <a:gd name="T8" fmla="*/ 953 w 1156"/>
                  <a:gd name="T9" fmla="*/ 884 h 2724"/>
                  <a:gd name="T10" fmla="*/ 188 w 1156"/>
                  <a:gd name="T11" fmla="*/ 128 h 2724"/>
                  <a:gd name="T12" fmla="*/ 327 w 1156"/>
                  <a:gd name="T13" fmla="*/ 90 h 2724"/>
                  <a:gd name="T14" fmla="*/ 302 w 1156"/>
                  <a:gd name="T15" fmla="*/ 0 h 2724"/>
                  <a:gd name="T16" fmla="*/ 0 w 1156"/>
                  <a:gd name="T17" fmla="*/ 82 h 2724"/>
                  <a:gd name="T18" fmla="*/ 83 w 1156"/>
                  <a:gd name="T19" fmla="*/ 385 h 2724"/>
                  <a:gd name="T20" fmla="*/ 173 w 1156"/>
                  <a:gd name="T21" fmla="*/ 360 h 2724"/>
                  <a:gd name="T22" fmla="*/ 135 w 1156"/>
                  <a:gd name="T23" fmla="*/ 223 h 2724"/>
                  <a:gd name="T24" fmla="*/ 858 w 1156"/>
                  <a:gd name="T25" fmla="*/ 937 h 2724"/>
                  <a:gd name="T26" fmla="*/ 1047 w 1156"/>
                  <a:gd name="T27" fmla="*/ 1686 h 2724"/>
                  <a:gd name="T28" fmla="*/ 979 w 1156"/>
                  <a:gd name="T29" fmla="*/ 2171 h 2724"/>
                  <a:gd name="T30" fmla="*/ 933 w 1156"/>
                  <a:gd name="T31" fmla="*/ 2312 h 2724"/>
                  <a:gd name="T32" fmla="*/ 929 w 1156"/>
                  <a:gd name="T33" fmla="*/ 2321 h 2724"/>
                  <a:gd name="T34" fmla="*/ 736 w 1156"/>
                  <a:gd name="T35" fmla="*/ 2523 h 2724"/>
                  <a:gd name="T36" fmla="*/ 938 w 1156"/>
                  <a:gd name="T37" fmla="*/ 2724 h 2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56" h="2724">
                    <a:moveTo>
                      <a:pt x="938" y="2724"/>
                    </a:moveTo>
                    <a:cubicBezTo>
                      <a:pt x="1049" y="2724"/>
                      <a:pt x="1139" y="2634"/>
                      <a:pt x="1139" y="2523"/>
                    </a:cubicBezTo>
                    <a:cubicBezTo>
                      <a:pt x="1139" y="2447"/>
                      <a:pt x="1098" y="2382"/>
                      <a:pt x="1036" y="2347"/>
                    </a:cubicBezTo>
                    <a:cubicBezTo>
                      <a:pt x="1078" y="2239"/>
                      <a:pt x="1156" y="1994"/>
                      <a:pt x="1156" y="1686"/>
                    </a:cubicBezTo>
                    <a:cubicBezTo>
                      <a:pt x="1156" y="1444"/>
                      <a:pt x="1108" y="1164"/>
                      <a:pt x="953" y="884"/>
                    </a:cubicBezTo>
                    <a:cubicBezTo>
                      <a:pt x="807" y="619"/>
                      <a:pt x="566" y="356"/>
                      <a:pt x="188" y="128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02" y="0"/>
                      <a:pt x="302" y="0"/>
                      <a:pt x="302" y="0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83" y="385"/>
                      <a:pt x="83" y="385"/>
                      <a:pt x="83" y="385"/>
                    </a:cubicBezTo>
                    <a:cubicBezTo>
                      <a:pt x="173" y="360"/>
                      <a:pt x="173" y="360"/>
                      <a:pt x="173" y="360"/>
                    </a:cubicBezTo>
                    <a:cubicBezTo>
                      <a:pt x="135" y="223"/>
                      <a:pt x="135" y="223"/>
                      <a:pt x="135" y="223"/>
                    </a:cubicBezTo>
                    <a:cubicBezTo>
                      <a:pt x="497" y="443"/>
                      <a:pt x="721" y="690"/>
                      <a:pt x="858" y="937"/>
                    </a:cubicBezTo>
                    <a:cubicBezTo>
                      <a:pt x="1002" y="1198"/>
                      <a:pt x="1047" y="1459"/>
                      <a:pt x="1047" y="1686"/>
                    </a:cubicBezTo>
                    <a:cubicBezTo>
                      <a:pt x="1047" y="1881"/>
                      <a:pt x="1013" y="2051"/>
                      <a:pt x="979" y="2171"/>
                    </a:cubicBezTo>
                    <a:cubicBezTo>
                      <a:pt x="963" y="2231"/>
                      <a:pt x="946" y="2279"/>
                      <a:pt x="933" y="2312"/>
                    </a:cubicBezTo>
                    <a:cubicBezTo>
                      <a:pt x="932" y="2315"/>
                      <a:pt x="931" y="2318"/>
                      <a:pt x="929" y="2321"/>
                    </a:cubicBezTo>
                    <a:cubicBezTo>
                      <a:pt x="822" y="2326"/>
                      <a:pt x="736" y="2414"/>
                      <a:pt x="736" y="2523"/>
                    </a:cubicBezTo>
                    <a:cubicBezTo>
                      <a:pt x="736" y="2634"/>
                      <a:pt x="826" y="2724"/>
                      <a:pt x="938" y="272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600" b="1" cap="all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Oval 10"/>
              <p:cNvSpPr>
                <a:spLocks noChangeArrowheads="1"/>
              </p:cNvSpPr>
              <p:nvPr/>
            </p:nvSpPr>
            <p:spPr bwMode="black">
              <a:xfrm>
                <a:off x="1744663" y="4589463"/>
                <a:ext cx="53975" cy="539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600" b="1" cap="all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Freeform 11"/>
              <p:cNvSpPr/>
              <p:nvPr/>
            </p:nvSpPr>
            <p:spPr bwMode="black">
              <a:xfrm>
                <a:off x="1860550" y="4225925"/>
                <a:ext cx="314325" cy="350838"/>
              </a:xfrm>
              <a:custGeom>
                <a:avLst/>
                <a:gdLst>
                  <a:gd name="T0" fmla="*/ 695 w 1079"/>
                  <a:gd name="T1" fmla="*/ 124 h 1206"/>
                  <a:gd name="T2" fmla="*/ 834 w 1079"/>
                  <a:gd name="T3" fmla="*/ 90 h 1206"/>
                  <a:gd name="T4" fmla="*/ 812 w 1079"/>
                  <a:gd name="T5" fmla="*/ 0 h 1206"/>
                  <a:gd name="T6" fmla="*/ 507 w 1079"/>
                  <a:gd name="T7" fmla="*/ 73 h 1206"/>
                  <a:gd name="T8" fmla="*/ 580 w 1079"/>
                  <a:gd name="T9" fmla="*/ 378 h 1206"/>
                  <a:gd name="T10" fmla="*/ 671 w 1079"/>
                  <a:gd name="T11" fmla="*/ 356 h 1206"/>
                  <a:gd name="T12" fmla="*/ 638 w 1079"/>
                  <a:gd name="T13" fmla="*/ 217 h 1206"/>
                  <a:gd name="T14" fmla="*/ 924 w 1079"/>
                  <a:gd name="T15" fmla="*/ 392 h 1206"/>
                  <a:gd name="T16" fmla="*/ 528 w 1079"/>
                  <a:gd name="T17" fmla="*/ 753 h 1206"/>
                  <a:gd name="T18" fmla="*/ 362 w 1079"/>
                  <a:gd name="T19" fmla="*/ 844 h 1206"/>
                  <a:gd name="T20" fmla="*/ 337 w 1079"/>
                  <a:gd name="T21" fmla="*/ 856 h 1206"/>
                  <a:gd name="T22" fmla="*/ 201 w 1079"/>
                  <a:gd name="T23" fmla="*/ 803 h 1206"/>
                  <a:gd name="T24" fmla="*/ 0 w 1079"/>
                  <a:gd name="T25" fmla="*/ 1005 h 1206"/>
                  <a:gd name="T26" fmla="*/ 201 w 1079"/>
                  <a:gd name="T27" fmla="*/ 1206 h 1206"/>
                  <a:gd name="T28" fmla="*/ 403 w 1079"/>
                  <a:gd name="T29" fmla="*/ 1005 h 1206"/>
                  <a:gd name="T30" fmla="*/ 395 w 1079"/>
                  <a:gd name="T31" fmla="*/ 949 h 1206"/>
                  <a:gd name="T32" fmla="*/ 1047 w 1079"/>
                  <a:gd name="T33" fmla="*/ 406 h 1206"/>
                  <a:gd name="T34" fmla="*/ 1079 w 1079"/>
                  <a:gd name="T35" fmla="*/ 359 h 1206"/>
                  <a:gd name="T36" fmla="*/ 695 w 1079"/>
                  <a:gd name="T37" fmla="*/ 124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79" h="1206">
                    <a:moveTo>
                      <a:pt x="695" y="124"/>
                    </a:moveTo>
                    <a:cubicBezTo>
                      <a:pt x="834" y="90"/>
                      <a:pt x="834" y="90"/>
                      <a:pt x="834" y="90"/>
                    </a:cubicBezTo>
                    <a:cubicBezTo>
                      <a:pt x="812" y="0"/>
                      <a:pt x="812" y="0"/>
                      <a:pt x="812" y="0"/>
                    </a:cubicBezTo>
                    <a:cubicBezTo>
                      <a:pt x="507" y="73"/>
                      <a:pt x="507" y="73"/>
                      <a:pt x="507" y="73"/>
                    </a:cubicBezTo>
                    <a:cubicBezTo>
                      <a:pt x="580" y="378"/>
                      <a:pt x="580" y="378"/>
                      <a:pt x="580" y="378"/>
                    </a:cubicBezTo>
                    <a:cubicBezTo>
                      <a:pt x="671" y="356"/>
                      <a:pt x="671" y="356"/>
                      <a:pt x="671" y="356"/>
                    </a:cubicBezTo>
                    <a:cubicBezTo>
                      <a:pt x="638" y="217"/>
                      <a:pt x="638" y="217"/>
                      <a:pt x="638" y="217"/>
                    </a:cubicBezTo>
                    <a:cubicBezTo>
                      <a:pt x="924" y="392"/>
                      <a:pt x="924" y="392"/>
                      <a:pt x="924" y="392"/>
                    </a:cubicBezTo>
                    <a:cubicBezTo>
                      <a:pt x="800" y="559"/>
                      <a:pt x="651" y="677"/>
                      <a:pt x="528" y="753"/>
                    </a:cubicBezTo>
                    <a:cubicBezTo>
                      <a:pt x="462" y="795"/>
                      <a:pt x="403" y="825"/>
                      <a:pt x="362" y="844"/>
                    </a:cubicBezTo>
                    <a:cubicBezTo>
                      <a:pt x="353" y="849"/>
                      <a:pt x="344" y="853"/>
                      <a:pt x="337" y="856"/>
                    </a:cubicBezTo>
                    <a:cubicBezTo>
                      <a:pt x="301" y="823"/>
                      <a:pt x="253" y="803"/>
                      <a:pt x="201" y="803"/>
                    </a:cubicBezTo>
                    <a:cubicBezTo>
                      <a:pt x="90" y="803"/>
                      <a:pt x="0" y="894"/>
                      <a:pt x="0" y="1005"/>
                    </a:cubicBezTo>
                    <a:cubicBezTo>
                      <a:pt x="0" y="1116"/>
                      <a:pt x="90" y="1206"/>
                      <a:pt x="201" y="1206"/>
                    </a:cubicBezTo>
                    <a:cubicBezTo>
                      <a:pt x="312" y="1206"/>
                      <a:pt x="403" y="1116"/>
                      <a:pt x="403" y="1005"/>
                    </a:cubicBezTo>
                    <a:cubicBezTo>
                      <a:pt x="403" y="986"/>
                      <a:pt x="400" y="967"/>
                      <a:pt x="395" y="949"/>
                    </a:cubicBezTo>
                    <a:cubicBezTo>
                      <a:pt x="524" y="891"/>
                      <a:pt x="829" y="729"/>
                      <a:pt x="1047" y="406"/>
                    </a:cubicBezTo>
                    <a:cubicBezTo>
                      <a:pt x="1079" y="359"/>
                      <a:pt x="1079" y="359"/>
                      <a:pt x="1079" y="359"/>
                    </a:cubicBezTo>
                    <a:lnTo>
                      <a:pt x="695" y="1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600" b="1" cap="all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Oval 12"/>
              <p:cNvSpPr>
                <a:spLocks noChangeArrowheads="1"/>
              </p:cNvSpPr>
              <p:nvPr/>
            </p:nvSpPr>
            <p:spPr bwMode="black">
              <a:xfrm>
                <a:off x="1892300" y="4491038"/>
                <a:ext cx="53975" cy="539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600" b="1" cap="all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Freeform 13"/>
              <p:cNvSpPr/>
              <p:nvPr/>
            </p:nvSpPr>
            <p:spPr bwMode="black">
              <a:xfrm>
                <a:off x="1447800" y="4306888"/>
                <a:ext cx="215900" cy="322263"/>
              </a:xfrm>
              <a:custGeom>
                <a:avLst/>
                <a:gdLst>
                  <a:gd name="T0" fmla="*/ 537 w 738"/>
                  <a:gd name="T1" fmla="*/ 706 h 1109"/>
                  <a:gd name="T2" fmla="*/ 506 w 738"/>
                  <a:gd name="T3" fmla="*/ 708 h 1109"/>
                  <a:gd name="T4" fmla="*/ 273 w 738"/>
                  <a:gd name="T5" fmla="*/ 155 h 1109"/>
                  <a:gd name="T6" fmla="*/ 408 w 738"/>
                  <a:gd name="T7" fmla="*/ 101 h 1109"/>
                  <a:gd name="T8" fmla="*/ 368 w 738"/>
                  <a:gd name="T9" fmla="*/ 0 h 1109"/>
                  <a:gd name="T10" fmla="*/ 0 w 738"/>
                  <a:gd name="T11" fmla="*/ 147 h 1109"/>
                  <a:gd name="T12" fmla="*/ 41 w 738"/>
                  <a:gd name="T13" fmla="*/ 248 h 1109"/>
                  <a:gd name="T14" fmla="*/ 172 w 738"/>
                  <a:gd name="T15" fmla="*/ 195 h 1109"/>
                  <a:gd name="T16" fmla="*/ 407 w 738"/>
                  <a:gd name="T17" fmla="*/ 753 h 1109"/>
                  <a:gd name="T18" fmla="*/ 335 w 738"/>
                  <a:gd name="T19" fmla="*/ 908 h 1109"/>
                  <a:gd name="T20" fmla="*/ 537 w 738"/>
                  <a:gd name="T21" fmla="*/ 1109 h 1109"/>
                  <a:gd name="T22" fmla="*/ 738 w 738"/>
                  <a:gd name="T23" fmla="*/ 908 h 1109"/>
                  <a:gd name="T24" fmla="*/ 537 w 738"/>
                  <a:gd name="T25" fmla="*/ 706 h 1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8" h="1109">
                    <a:moveTo>
                      <a:pt x="537" y="706"/>
                    </a:moveTo>
                    <a:cubicBezTo>
                      <a:pt x="526" y="706"/>
                      <a:pt x="516" y="707"/>
                      <a:pt x="506" y="708"/>
                    </a:cubicBezTo>
                    <a:cubicBezTo>
                      <a:pt x="273" y="155"/>
                      <a:pt x="273" y="155"/>
                      <a:pt x="273" y="155"/>
                    </a:cubicBezTo>
                    <a:cubicBezTo>
                      <a:pt x="408" y="101"/>
                      <a:pt x="408" y="101"/>
                      <a:pt x="408" y="101"/>
                    </a:cubicBezTo>
                    <a:cubicBezTo>
                      <a:pt x="368" y="0"/>
                      <a:pt x="368" y="0"/>
                      <a:pt x="368" y="0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41" y="248"/>
                      <a:pt x="41" y="248"/>
                      <a:pt x="41" y="248"/>
                    </a:cubicBezTo>
                    <a:cubicBezTo>
                      <a:pt x="172" y="195"/>
                      <a:pt x="172" y="195"/>
                      <a:pt x="172" y="195"/>
                    </a:cubicBezTo>
                    <a:cubicBezTo>
                      <a:pt x="407" y="753"/>
                      <a:pt x="407" y="753"/>
                      <a:pt x="407" y="753"/>
                    </a:cubicBezTo>
                    <a:cubicBezTo>
                      <a:pt x="363" y="790"/>
                      <a:pt x="335" y="846"/>
                      <a:pt x="335" y="908"/>
                    </a:cubicBezTo>
                    <a:cubicBezTo>
                      <a:pt x="335" y="1019"/>
                      <a:pt x="425" y="1109"/>
                      <a:pt x="537" y="1109"/>
                    </a:cubicBezTo>
                    <a:cubicBezTo>
                      <a:pt x="648" y="1109"/>
                      <a:pt x="738" y="1019"/>
                      <a:pt x="738" y="908"/>
                    </a:cubicBezTo>
                    <a:cubicBezTo>
                      <a:pt x="738" y="796"/>
                      <a:pt x="648" y="706"/>
                      <a:pt x="537" y="7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600" b="1" cap="all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14"/>
              <p:cNvSpPr>
                <a:spLocks noChangeArrowheads="1"/>
              </p:cNvSpPr>
              <p:nvPr/>
            </p:nvSpPr>
            <p:spPr bwMode="black">
              <a:xfrm>
                <a:off x="1577975" y="4543425"/>
                <a:ext cx="53975" cy="539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600" b="1" cap="all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1" name="Presentation Title Rectangle"/>
          <p:cNvSpPr txBox="1"/>
          <p:nvPr/>
        </p:nvSpPr>
        <p:spPr>
          <a:xfrm>
            <a:off x="5503249" y="2015858"/>
            <a:ext cx="2158544" cy="301999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91440" rIns="91436" bIns="91440" numCol="1" rtlCol="0" anchor="b" anchorCtr="0" compatLnSpc="1"/>
          <a:lstStyle>
            <a:defPPr>
              <a:defRPr lang="en-US"/>
            </a:defPPr>
            <a:lvl1pPr marR="0" lvl="0" indent="0" defTabSz="9137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200" b="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/>
              </a:defRPr>
            </a:lvl1pPr>
          </a:lstStyle>
          <a:p>
            <a:r>
              <a:rPr lang="en-US" sz="1650" dirty="0"/>
              <a:t>Innovation</a:t>
            </a:r>
            <a:endParaRPr sz="1650" dirty="0"/>
          </a:p>
        </p:txBody>
      </p:sp>
      <p:grpSp>
        <p:nvGrpSpPr>
          <p:cNvPr id="22" name="Group 48"/>
          <p:cNvGrpSpPr>
            <a:grpSpLocks noChangeAspect="1"/>
          </p:cNvGrpSpPr>
          <p:nvPr/>
        </p:nvGrpSpPr>
        <p:grpSpPr bwMode="black">
          <a:xfrm>
            <a:off x="6110484" y="2494857"/>
            <a:ext cx="1193563" cy="1589013"/>
            <a:chOff x="2593975" y="2552700"/>
            <a:chExt cx="469901" cy="949325"/>
          </a:xfrm>
        </p:grpSpPr>
        <p:sp>
          <p:nvSpPr>
            <p:cNvPr id="23" name="Freeform 17"/>
            <p:cNvSpPr>
              <a:spLocks noEditPoints="1"/>
            </p:cNvSpPr>
            <p:nvPr/>
          </p:nvSpPr>
          <p:spPr bwMode="black">
            <a:xfrm>
              <a:off x="2593975" y="2835275"/>
              <a:ext cx="338138" cy="666750"/>
            </a:xfrm>
            <a:custGeom>
              <a:avLst/>
              <a:gdLst>
                <a:gd name="T0" fmla="*/ 580 w 1160"/>
                <a:gd name="T1" fmla="*/ 540 h 2287"/>
                <a:gd name="T2" fmla="*/ 731 w 1160"/>
                <a:gd name="T3" fmla="*/ 389 h 2287"/>
                <a:gd name="T4" fmla="*/ 580 w 1160"/>
                <a:gd name="T5" fmla="*/ 237 h 2287"/>
                <a:gd name="T6" fmla="*/ 428 w 1160"/>
                <a:gd name="T7" fmla="*/ 389 h 2287"/>
                <a:gd name="T8" fmla="*/ 580 w 1160"/>
                <a:gd name="T9" fmla="*/ 540 h 2287"/>
                <a:gd name="T10" fmla="*/ 1109 w 1160"/>
                <a:gd name="T11" fmla="*/ 22 h 2287"/>
                <a:gd name="T12" fmla="*/ 1000 w 1160"/>
                <a:gd name="T13" fmla="*/ 51 h 2287"/>
                <a:gd name="T14" fmla="*/ 691 w 1160"/>
                <a:gd name="T15" fmla="*/ 587 h 2287"/>
                <a:gd name="T16" fmla="*/ 469 w 1160"/>
                <a:gd name="T17" fmla="*/ 587 h 2287"/>
                <a:gd name="T18" fmla="*/ 159 w 1160"/>
                <a:gd name="T19" fmla="*/ 51 h 2287"/>
                <a:gd name="T20" fmla="*/ 51 w 1160"/>
                <a:gd name="T21" fmla="*/ 22 h 2287"/>
                <a:gd name="T22" fmla="*/ 22 w 1160"/>
                <a:gd name="T23" fmla="*/ 131 h 2287"/>
                <a:gd name="T24" fmla="*/ 377 w 1160"/>
                <a:gd name="T25" fmla="*/ 745 h 2287"/>
                <a:gd name="T26" fmla="*/ 377 w 1160"/>
                <a:gd name="T27" fmla="*/ 2194 h 2287"/>
                <a:gd name="T28" fmla="*/ 470 w 1160"/>
                <a:gd name="T29" fmla="*/ 2287 h 2287"/>
                <a:gd name="T30" fmla="*/ 562 w 1160"/>
                <a:gd name="T31" fmla="*/ 2194 h 2287"/>
                <a:gd name="T32" fmla="*/ 562 w 1160"/>
                <a:gd name="T33" fmla="*/ 1423 h 2287"/>
                <a:gd name="T34" fmla="*/ 598 w 1160"/>
                <a:gd name="T35" fmla="*/ 1423 h 2287"/>
                <a:gd name="T36" fmla="*/ 598 w 1160"/>
                <a:gd name="T37" fmla="*/ 2194 h 2287"/>
                <a:gd name="T38" fmla="*/ 690 w 1160"/>
                <a:gd name="T39" fmla="*/ 2287 h 2287"/>
                <a:gd name="T40" fmla="*/ 783 w 1160"/>
                <a:gd name="T41" fmla="*/ 2194 h 2287"/>
                <a:gd name="T42" fmla="*/ 783 w 1160"/>
                <a:gd name="T43" fmla="*/ 745 h 2287"/>
                <a:gd name="T44" fmla="*/ 1138 w 1160"/>
                <a:gd name="T45" fmla="*/ 131 h 2287"/>
                <a:gd name="T46" fmla="*/ 1109 w 1160"/>
                <a:gd name="T47" fmla="*/ 22 h 2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60" h="2287">
                  <a:moveTo>
                    <a:pt x="580" y="540"/>
                  </a:moveTo>
                  <a:cubicBezTo>
                    <a:pt x="664" y="540"/>
                    <a:pt x="731" y="473"/>
                    <a:pt x="731" y="389"/>
                  </a:cubicBezTo>
                  <a:cubicBezTo>
                    <a:pt x="731" y="305"/>
                    <a:pt x="664" y="237"/>
                    <a:pt x="580" y="237"/>
                  </a:cubicBezTo>
                  <a:cubicBezTo>
                    <a:pt x="496" y="237"/>
                    <a:pt x="428" y="305"/>
                    <a:pt x="428" y="389"/>
                  </a:cubicBezTo>
                  <a:cubicBezTo>
                    <a:pt x="428" y="473"/>
                    <a:pt x="496" y="540"/>
                    <a:pt x="580" y="540"/>
                  </a:cubicBezTo>
                  <a:close/>
                  <a:moveTo>
                    <a:pt x="1109" y="22"/>
                  </a:moveTo>
                  <a:cubicBezTo>
                    <a:pt x="1071" y="0"/>
                    <a:pt x="1022" y="13"/>
                    <a:pt x="1000" y="51"/>
                  </a:cubicBezTo>
                  <a:cubicBezTo>
                    <a:pt x="691" y="587"/>
                    <a:pt x="691" y="587"/>
                    <a:pt x="691" y="587"/>
                  </a:cubicBezTo>
                  <a:cubicBezTo>
                    <a:pt x="469" y="587"/>
                    <a:pt x="469" y="587"/>
                    <a:pt x="469" y="587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37" y="13"/>
                    <a:pt x="89" y="0"/>
                    <a:pt x="51" y="22"/>
                  </a:cubicBezTo>
                  <a:cubicBezTo>
                    <a:pt x="13" y="44"/>
                    <a:pt x="0" y="93"/>
                    <a:pt x="22" y="131"/>
                  </a:cubicBezTo>
                  <a:cubicBezTo>
                    <a:pt x="377" y="745"/>
                    <a:pt x="377" y="745"/>
                    <a:pt x="377" y="745"/>
                  </a:cubicBezTo>
                  <a:cubicBezTo>
                    <a:pt x="377" y="2194"/>
                    <a:pt x="377" y="2194"/>
                    <a:pt x="377" y="2194"/>
                  </a:cubicBezTo>
                  <a:cubicBezTo>
                    <a:pt x="377" y="2246"/>
                    <a:pt x="418" y="2287"/>
                    <a:pt x="470" y="2287"/>
                  </a:cubicBezTo>
                  <a:cubicBezTo>
                    <a:pt x="521" y="2287"/>
                    <a:pt x="562" y="2246"/>
                    <a:pt x="562" y="2194"/>
                  </a:cubicBezTo>
                  <a:cubicBezTo>
                    <a:pt x="562" y="1423"/>
                    <a:pt x="562" y="1423"/>
                    <a:pt x="562" y="1423"/>
                  </a:cubicBezTo>
                  <a:cubicBezTo>
                    <a:pt x="598" y="1423"/>
                    <a:pt x="598" y="1423"/>
                    <a:pt x="598" y="1423"/>
                  </a:cubicBezTo>
                  <a:cubicBezTo>
                    <a:pt x="598" y="2194"/>
                    <a:pt x="598" y="2194"/>
                    <a:pt x="598" y="2194"/>
                  </a:cubicBezTo>
                  <a:cubicBezTo>
                    <a:pt x="598" y="2246"/>
                    <a:pt x="639" y="2287"/>
                    <a:pt x="690" y="2287"/>
                  </a:cubicBezTo>
                  <a:cubicBezTo>
                    <a:pt x="742" y="2287"/>
                    <a:pt x="783" y="2246"/>
                    <a:pt x="783" y="2194"/>
                  </a:cubicBezTo>
                  <a:cubicBezTo>
                    <a:pt x="783" y="745"/>
                    <a:pt x="783" y="745"/>
                    <a:pt x="783" y="745"/>
                  </a:cubicBezTo>
                  <a:cubicBezTo>
                    <a:pt x="1138" y="131"/>
                    <a:pt x="1138" y="131"/>
                    <a:pt x="1138" y="131"/>
                  </a:cubicBezTo>
                  <a:cubicBezTo>
                    <a:pt x="1160" y="93"/>
                    <a:pt x="1147" y="44"/>
                    <a:pt x="110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900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black">
            <a:xfrm>
              <a:off x="2649538" y="2552700"/>
              <a:ext cx="414338" cy="325438"/>
            </a:xfrm>
            <a:custGeom>
              <a:avLst/>
              <a:gdLst>
                <a:gd name="T0" fmla="*/ 1304 w 1423"/>
                <a:gd name="T1" fmla="*/ 301 h 1114"/>
                <a:gd name="T2" fmla="*/ 1302 w 1423"/>
                <a:gd name="T3" fmla="*/ 297 h 1114"/>
                <a:gd name="T4" fmla="*/ 719 w 1423"/>
                <a:gd name="T5" fmla="*/ 113 h 1114"/>
                <a:gd name="T6" fmla="*/ 496 w 1423"/>
                <a:gd name="T7" fmla="*/ 416 h 1114"/>
                <a:gd name="T8" fmla="*/ 441 w 1423"/>
                <a:gd name="T9" fmla="*/ 482 h 1114"/>
                <a:gd name="T10" fmla="*/ 375 w 1423"/>
                <a:gd name="T11" fmla="*/ 536 h 1114"/>
                <a:gd name="T12" fmla="*/ 290 w 1423"/>
                <a:gd name="T13" fmla="*/ 648 h 1114"/>
                <a:gd name="T14" fmla="*/ 470 w 1423"/>
                <a:gd name="T15" fmla="*/ 973 h 1114"/>
                <a:gd name="T16" fmla="*/ 610 w 1423"/>
                <a:gd name="T17" fmla="*/ 960 h 1114"/>
                <a:gd name="T18" fmla="*/ 775 w 1423"/>
                <a:gd name="T19" fmla="*/ 921 h 1114"/>
                <a:gd name="T20" fmla="*/ 932 w 1423"/>
                <a:gd name="T21" fmla="*/ 927 h 1114"/>
                <a:gd name="T22" fmla="*/ 1151 w 1423"/>
                <a:gd name="T23" fmla="*/ 893 h 1114"/>
                <a:gd name="T24" fmla="*/ 1304 w 1423"/>
                <a:gd name="T25" fmla="*/ 301 h 1114"/>
                <a:gd name="T26" fmla="*/ 1024 w 1423"/>
                <a:gd name="T27" fmla="*/ 311 h 1114"/>
                <a:gd name="T28" fmla="*/ 1024 w 1423"/>
                <a:gd name="T29" fmla="*/ 311 h 1114"/>
                <a:gd name="T30" fmla="*/ 873 w 1423"/>
                <a:gd name="T31" fmla="*/ 299 h 1114"/>
                <a:gd name="T32" fmla="*/ 873 w 1423"/>
                <a:gd name="T33" fmla="*/ 299 h 1114"/>
                <a:gd name="T34" fmla="*/ 799 w 1423"/>
                <a:gd name="T35" fmla="*/ 278 h 1114"/>
                <a:gd name="T36" fmla="*/ 821 w 1423"/>
                <a:gd name="T37" fmla="*/ 203 h 1114"/>
                <a:gd name="T38" fmla="*/ 828 w 1423"/>
                <a:gd name="T39" fmla="*/ 200 h 1114"/>
                <a:gd name="T40" fmla="*/ 1101 w 1423"/>
                <a:gd name="T41" fmla="*/ 234 h 1114"/>
                <a:gd name="T42" fmla="*/ 1108 w 1423"/>
                <a:gd name="T43" fmla="*/ 244 h 1114"/>
                <a:gd name="T44" fmla="*/ 1087 w 1423"/>
                <a:gd name="T45" fmla="*/ 318 h 1114"/>
                <a:gd name="T46" fmla="*/ 1024 w 1423"/>
                <a:gd name="T47" fmla="*/ 311 h 1114"/>
                <a:gd name="T48" fmla="*/ 14 w 1423"/>
                <a:gd name="T49" fmla="*/ 967 h 1114"/>
                <a:gd name="T50" fmla="*/ 53 w 1423"/>
                <a:gd name="T51" fmla="*/ 1037 h 1114"/>
                <a:gd name="T52" fmla="*/ 115 w 1423"/>
                <a:gd name="T53" fmla="*/ 1064 h 1114"/>
                <a:gd name="T54" fmla="*/ 24 w 1423"/>
                <a:gd name="T55" fmla="*/ 900 h 1114"/>
                <a:gd name="T56" fmla="*/ 14 w 1423"/>
                <a:gd name="T57" fmla="*/ 967 h 1114"/>
                <a:gd name="T58" fmla="*/ 400 w 1423"/>
                <a:gd name="T59" fmla="*/ 959 h 1114"/>
                <a:gd name="T60" fmla="*/ 265 w 1423"/>
                <a:gd name="T61" fmla="*/ 714 h 1114"/>
                <a:gd name="T62" fmla="*/ 190 w 1423"/>
                <a:gd name="T63" fmla="*/ 686 h 1114"/>
                <a:gd name="T64" fmla="*/ 175 w 1423"/>
                <a:gd name="T65" fmla="*/ 764 h 1114"/>
                <a:gd name="T66" fmla="*/ 310 w 1423"/>
                <a:gd name="T67" fmla="*/ 1008 h 1114"/>
                <a:gd name="T68" fmla="*/ 385 w 1423"/>
                <a:gd name="T69" fmla="*/ 1037 h 1114"/>
                <a:gd name="T70" fmla="*/ 400 w 1423"/>
                <a:gd name="T71" fmla="*/ 959 h 1114"/>
                <a:gd name="T72" fmla="*/ 266 w 1423"/>
                <a:gd name="T73" fmla="*/ 1026 h 1114"/>
                <a:gd name="T74" fmla="*/ 136 w 1423"/>
                <a:gd name="T75" fmla="*/ 792 h 1114"/>
                <a:gd name="T76" fmla="*/ 65 w 1423"/>
                <a:gd name="T77" fmla="*/ 764 h 1114"/>
                <a:gd name="T78" fmla="*/ 50 w 1423"/>
                <a:gd name="T79" fmla="*/ 840 h 1114"/>
                <a:gd name="T80" fmla="*/ 180 w 1423"/>
                <a:gd name="T81" fmla="*/ 1074 h 1114"/>
                <a:gd name="T82" fmla="*/ 251 w 1423"/>
                <a:gd name="T83" fmla="*/ 1101 h 1114"/>
                <a:gd name="T84" fmla="*/ 266 w 1423"/>
                <a:gd name="T85" fmla="*/ 1026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3" h="1114">
                  <a:moveTo>
                    <a:pt x="1304" y="301"/>
                  </a:moveTo>
                  <a:cubicBezTo>
                    <a:pt x="1303" y="298"/>
                    <a:pt x="1304" y="300"/>
                    <a:pt x="1302" y="297"/>
                  </a:cubicBezTo>
                  <a:cubicBezTo>
                    <a:pt x="1184" y="83"/>
                    <a:pt x="922" y="0"/>
                    <a:pt x="719" y="113"/>
                  </a:cubicBezTo>
                  <a:cubicBezTo>
                    <a:pt x="602" y="177"/>
                    <a:pt x="570" y="311"/>
                    <a:pt x="496" y="416"/>
                  </a:cubicBezTo>
                  <a:cubicBezTo>
                    <a:pt x="476" y="444"/>
                    <a:pt x="458" y="465"/>
                    <a:pt x="441" y="482"/>
                  </a:cubicBezTo>
                  <a:cubicBezTo>
                    <a:pt x="418" y="504"/>
                    <a:pt x="397" y="520"/>
                    <a:pt x="375" y="536"/>
                  </a:cubicBezTo>
                  <a:cubicBezTo>
                    <a:pt x="334" y="566"/>
                    <a:pt x="296" y="593"/>
                    <a:pt x="290" y="648"/>
                  </a:cubicBezTo>
                  <a:cubicBezTo>
                    <a:pt x="470" y="973"/>
                    <a:pt x="470" y="973"/>
                    <a:pt x="470" y="973"/>
                  </a:cubicBezTo>
                  <a:cubicBezTo>
                    <a:pt x="519" y="997"/>
                    <a:pt x="563" y="978"/>
                    <a:pt x="610" y="960"/>
                  </a:cubicBezTo>
                  <a:cubicBezTo>
                    <a:pt x="654" y="943"/>
                    <a:pt x="697" y="925"/>
                    <a:pt x="775" y="921"/>
                  </a:cubicBezTo>
                  <a:cubicBezTo>
                    <a:pt x="827" y="918"/>
                    <a:pt x="880" y="924"/>
                    <a:pt x="932" y="927"/>
                  </a:cubicBezTo>
                  <a:cubicBezTo>
                    <a:pt x="1008" y="932"/>
                    <a:pt x="1082" y="931"/>
                    <a:pt x="1151" y="893"/>
                  </a:cubicBezTo>
                  <a:cubicBezTo>
                    <a:pt x="1354" y="780"/>
                    <a:pt x="1423" y="515"/>
                    <a:pt x="1304" y="301"/>
                  </a:cubicBezTo>
                  <a:close/>
                  <a:moveTo>
                    <a:pt x="1024" y="311"/>
                  </a:moveTo>
                  <a:cubicBezTo>
                    <a:pt x="1024" y="311"/>
                    <a:pt x="1024" y="311"/>
                    <a:pt x="1024" y="311"/>
                  </a:cubicBezTo>
                  <a:cubicBezTo>
                    <a:pt x="983" y="270"/>
                    <a:pt x="917" y="279"/>
                    <a:pt x="873" y="299"/>
                  </a:cubicBezTo>
                  <a:cubicBezTo>
                    <a:pt x="873" y="299"/>
                    <a:pt x="873" y="299"/>
                    <a:pt x="873" y="299"/>
                  </a:cubicBezTo>
                  <a:cubicBezTo>
                    <a:pt x="847" y="313"/>
                    <a:pt x="814" y="304"/>
                    <a:pt x="799" y="278"/>
                  </a:cubicBezTo>
                  <a:cubicBezTo>
                    <a:pt x="785" y="251"/>
                    <a:pt x="794" y="218"/>
                    <a:pt x="821" y="203"/>
                  </a:cubicBezTo>
                  <a:cubicBezTo>
                    <a:pt x="823" y="202"/>
                    <a:pt x="828" y="200"/>
                    <a:pt x="828" y="200"/>
                  </a:cubicBezTo>
                  <a:cubicBezTo>
                    <a:pt x="927" y="155"/>
                    <a:pt x="1035" y="168"/>
                    <a:pt x="1101" y="234"/>
                  </a:cubicBezTo>
                  <a:cubicBezTo>
                    <a:pt x="1101" y="234"/>
                    <a:pt x="1106" y="240"/>
                    <a:pt x="1108" y="244"/>
                  </a:cubicBezTo>
                  <a:cubicBezTo>
                    <a:pt x="1122" y="270"/>
                    <a:pt x="1113" y="303"/>
                    <a:pt x="1087" y="318"/>
                  </a:cubicBezTo>
                  <a:cubicBezTo>
                    <a:pt x="1066" y="329"/>
                    <a:pt x="1041" y="326"/>
                    <a:pt x="1024" y="311"/>
                  </a:cubicBezTo>
                  <a:close/>
                  <a:moveTo>
                    <a:pt x="14" y="967"/>
                  </a:moveTo>
                  <a:cubicBezTo>
                    <a:pt x="53" y="1037"/>
                    <a:pt x="53" y="1037"/>
                    <a:pt x="53" y="1037"/>
                  </a:cubicBezTo>
                  <a:cubicBezTo>
                    <a:pt x="67" y="1062"/>
                    <a:pt x="94" y="1074"/>
                    <a:pt x="115" y="1064"/>
                  </a:cubicBezTo>
                  <a:cubicBezTo>
                    <a:pt x="24" y="900"/>
                    <a:pt x="24" y="900"/>
                    <a:pt x="24" y="900"/>
                  </a:cubicBezTo>
                  <a:cubicBezTo>
                    <a:pt x="5" y="912"/>
                    <a:pt x="0" y="941"/>
                    <a:pt x="14" y="967"/>
                  </a:cubicBezTo>
                  <a:close/>
                  <a:moveTo>
                    <a:pt x="400" y="959"/>
                  </a:moveTo>
                  <a:cubicBezTo>
                    <a:pt x="265" y="714"/>
                    <a:pt x="265" y="714"/>
                    <a:pt x="265" y="714"/>
                  </a:cubicBezTo>
                  <a:cubicBezTo>
                    <a:pt x="248" y="685"/>
                    <a:pt x="215" y="672"/>
                    <a:pt x="190" y="686"/>
                  </a:cubicBezTo>
                  <a:cubicBezTo>
                    <a:pt x="166" y="699"/>
                    <a:pt x="159" y="734"/>
                    <a:pt x="175" y="764"/>
                  </a:cubicBezTo>
                  <a:cubicBezTo>
                    <a:pt x="310" y="1008"/>
                    <a:pt x="310" y="1008"/>
                    <a:pt x="310" y="1008"/>
                  </a:cubicBezTo>
                  <a:cubicBezTo>
                    <a:pt x="327" y="1038"/>
                    <a:pt x="360" y="1051"/>
                    <a:pt x="385" y="1037"/>
                  </a:cubicBezTo>
                  <a:cubicBezTo>
                    <a:pt x="410" y="1023"/>
                    <a:pt x="416" y="988"/>
                    <a:pt x="400" y="959"/>
                  </a:cubicBezTo>
                  <a:close/>
                  <a:moveTo>
                    <a:pt x="266" y="1026"/>
                  </a:moveTo>
                  <a:cubicBezTo>
                    <a:pt x="136" y="792"/>
                    <a:pt x="136" y="792"/>
                    <a:pt x="136" y="792"/>
                  </a:cubicBezTo>
                  <a:cubicBezTo>
                    <a:pt x="121" y="764"/>
                    <a:pt x="89" y="751"/>
                    <a:pt x="65" y="764"/>
                  </a:cubicBezTo>
                  <a:cubicBezTo>
                    <a:pt x="41" y="778"/>
                    <a:pt x="35" y="811"/>
                    <a:pt x="50" y="840"/>
                  </a:cubicBezTo>
                  <a:cubicBezTo>
                    <a:pt x="180" y="1074"/>
                    <a:pt x="180" y="1074"/>
                    <a:pt x="180" y="1074"/>
                  </a:cubicBezTo>
                  <a:cubicBezTo>
                    <a:pt x="196" y="1102"/>
                    <a:pt x="228" y="1114"/>
                    <a:pt x="251" y="1101"/>
                  </a:cubicBezTo>
                  <a:cubicBezTo>
                    <a:pt x="275" y="1088"/>
                    <a:pt x="282" y="1055"/>
                    <a:pt x="266" y="10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900"/>
            </a:p>
          </p:txBody>
        </p:sp>
      </p:grpSp>
      <p:sp>
        <p:nvSpPr>
          <p:cNvPr id="25" name="矩形 24"/>
          <p:cNvSpPr/>
          <p:nvPr userDrawn="1"/>
        </p:nvSpPr>
        <p:spPr>
          <a:xfrm>
            <a:off x="11837853" y="2015858"/>
            <a:ext cx="354148" cy="30199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9836971" y="2021241"/>
            <a:ext cx="1940172" cy="3019992"/>
            <a:chOff x="8142473" y="1940661"/>
            <a:chExt cx="1769701" cy="2769884"/>
          </a:xfrm>
        </p:grpSpPr>
        <p:sp>
          <p:nvSpPr>
            <p:cNvPr id="27" name="Presentation Title Rectangle"/>
            <p:cNvSpPr txBox="1"/>
            <p:nvPr/>
          </p:nvSpPr>
          <p:spPr>
            <a:xfrm>
              <a:off x="8142473" y="1940661"/>
              <a:ext cx="1769701" cy="2769884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91440" rIns="91436" bIns="91440" numCol="1" rtlCol="0" anchor="b" anchorCtr="0" compatLnSpc="1"/>
            <a:lstStyle>
              <a:defPPr>
                <a:defRPr lang="en-US"/>
              </a:defPPr>
              <a:lvl1pPr marR="0" lvl="0" indent="0" defTabSz="91376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2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/>
                </a:defRPr>
              </a:lvl1pPr>
            </a:lstStyle>
            <a:p>
              <a:r>
                <a:rPr lang="en-US" sz="1650" dirty="0"/>
                <a:t>Integrity</a:t>
              </a:r>
              <a:endParaRPr sz="1650" dirty="0"/>
            </a:p>
          </p:txBody>
        </p:sp>
        <p:pic>
          <p:nvPicPr>
            <p:cNvPr id="29" name="Picture 36" descr="C:\Users\v-jtobey.REDMOND\AppData\Local\MetroStyleAddIn\Icons\Passion.wmf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7043" y="2542385"/>
              <a:ext cx="669321" cy="1044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A5B6-D026-4A08-9F0A-A74E93BB58D1}" type="datetime1">
              <a:rPr lang="en-US" altLang="zh-CN" smtClean="0"/>
              <a:t>6/10/2019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037F-2F0C-46D1-91DF-6AFE2F8DB3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FABD-E893-4A6D-8834-CF73E74B8897}" type="datetime1">
              <a:rPr lang="en-US" altLang="zh-CN" smtClean="0"/>
              <a:t>6/10/2019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037F-2F0C-46D1-91DF-6AFE2F8DB3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F965-E501-4198-9F6B-0B028DF69634}" type="datetime1">
              <a:rPr lang="en-US" altLang="zh-CN" smtClean="0"/>
              <a:t>6/10/2019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037F-2F0C-46D1-91DF-6AFE2F8DB3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383C-ACFA-4A4A-9E82-E63F9657B101}" type="datetime1">
              <a:rPr lang="en-US" altLang="zh-CN" smtClean="0"/>
              <a:t>6/10/2019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037F-2F0C-46D1-91DF-6AFE2F8DB3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6B749-3D3B-432F-8CC0-1935A4B2483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6"/>
            <a:ext cx="11151917" cy="60939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2"/>
            <a:ext cx="11151917" cy="2000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 txBox="1"/>
          <p:nvPr userDrawn="1"/>
        </p:nvSpPr>
        <p:spPr bwMode="auto">
          <a:xfrm>
            <a:off x="5405967" y="6524452"/>
            <a:ext cx="138006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75" tIns="49338" rIns="98675" bIns="4933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0CF71867-9610-48EE-94E4-0B52B26FE631}" type="slidenum">
              <a:rPr lang="en-US" altLang="zh-CN" sz="11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2F74-05C8-4CB0-AB86-8D07300CB004}" type="datetime1">
              <a:rPr lang="en-US" altLang="zh-CN" smtClean="0"/>
              <a:t>6/10/2019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037F-2F0C-46D1-91DF-6AFE2F8DB33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2" name="Group 48"/>
          <p:cNvGrpSpPr>
            <a:grpSpLocks noChangeAspect="1"/>
          </p:cNvGrpSpPr>
          <p:nvPr/>
        </p:nvGrpSpPr>
        <p:grpSpPr bwMode="black">
          <a:xfrm>
            <a:off x="6110484" y="2494857"/>
            <a:ext cx="1193563" cy="1589013"/>
            <a:chOff x="2593975" y="2552700"/>
            <a:chExt cx="469901" cy="949325"/>
          </a:xfrm>
        </p:grpSpPr>
        <p:sp>
          <p:nvSpPr>
            <p:cNvPr id="23" name="Freeform 17"/>
            <p:cNvSpPr>
              <a:spLocks noEditPoints="1"/>
            </p:cNvSpPr>
            <p:nvPr/>
          </p:nvSpPr>
          <p:spPr bwMode="black">
            <a:xfrm>
              <a:off x="2593975" y="2835275"/>
              <a:ext cx="338138" cy="666750"/>
            </a:xfrm>
            <a:custGeom>
              <a:avLst/>
              <a:gdLst>
                <a:gd name="T0" fmla="*/ 580 w 1160"/>
                <a:gd name="T1" fmla="*/ 540 h 2287"/>
                <a:gd name="T2" fmla="*/ 731 w 1160"/>
                <a:gd name="T3" fmla="*/ 389 h 2287"/>
                <a:gd name="T4" fmla="*/ 580 w 1160"/>
                <a:gd name="T5" fmla="*/ 237 h 2287"/>
                <a:gd name="T6" fmla="*/ 428 w 1160"/>
                <a:gd name="T7" fmla="*/ 389 h 2287"/>
                <a:gd name="T8" fmla="*/ 580 w 1160"/>
                <a:gd name="T9" fmla="*/ 540 h 2287"/>
                <a:gd name="T10" fmla="*/ 1109 w 1160"/>
                <a:gd name="T11" fmla="*/ 22 h 2287"/>
                <a:gd name="T12" fmla="*/ 1000 w 1160"/>
                <a:gd name="T13" fmla="*/ 51 h 2287"/>
                <a:gd name="T14" fmla="*/ 691 w 1160"/>
                <a:gd name="T15" fmla="*/ 587 h 2287"/>
                <a:gd name="T16" fmla="*/ 469 w 1160"/>
                <a:gd name="T17" fmla="*/ 587 h 2287"/>
                <a:gd name="T18" fmla="*/ 159 w 1160"/>
                <a:gd name="T19" fmla="*/ 51 h 2287"/>
                <a:gd name="T20" fmla="*/ 51 w 1160"/>
                <a:gd name="T21" fmla="*/ 22 h 2287"/>
                <a:gd name="T22" fmla="*/ 22 w 1160"/>
                <a:gd name="T23" fmla="*/ 131 h 2287"/>
                <a:gd name="T24" fmla="*/ 377 w 1160"/>
                <a:gd name="T25" fmla="*/ 745 h 2287"/>
                <a:gd name="T26" fmla="*/ 377 w 1160"/>
                <a:gd name="T27" fmla="*/ 2194 h 2287"/>
                <a:gd name="T28" fmla="*/ 470 w 1160"/>
                <a:gd name="T29" fmla="*/ 2287 h 2287"/>
                <a:gd name="T30" fmla="*/ 562 w 1160"/>
                <a:gd name="T31" fmla="*/ 2194 h 2287"/>
                <a:gd name="T32" fmla="*/ 562 w 1160"/>
                <a:gd name="T33" fmla="*/ 1423 h 2287"/>
                <a:gd name="T34" fmla="*/ 598 w 1160"/>
                <a:gd name="T35" fmla="*/ 1423 h 2287"/>
                <a:gd name="T36" fmla="*/ 598 w 1160"/>
                <a:gd name="T37" fmla="*/ 2194 h 2287"/>
                <a:gd name="T38" fmla="*/ 690 w 1160"/>
                <a:gd name="T39" fmla="*/ 2287 h 2287"/>
                <a:gd name="T40" fmla="*/ 783 w 1160"/>
                <a:gd name="T41" fmla="*/ 2194 h 2287"/>
                <a:gd name="T42" fmla="*/ 783 w 1160"/>
                <a:gd name="T43" fmla="*/ 745 h 2287"/>
                <a:gd name="T44" fmla="*/ 1138 w 1160"/>
                <a:gd name="T45" fmla="*/ 131 h 2287"/>
                <a:gd name="T46" fmla="*/ 1109 w 1160"/>
                <a:gd name="T47" fmla="*/ 22 h 2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60" h="2287">
                  <a:moveTo>
                    <a:pt x="580" y="540"/>
                  </a:moveTo>
                  <a:cubicBezTo>
                    <a:pt x="664" y="540"/>
                    <a:pt x="731" y="473"/>
                    <a:pt x="731" y="389"/>
                  </a:cubicBezTo>
                  <a:cubicBezTo>
                    <a:pt x="731" y="305"/>
                    <a:pt x="664" y="237"/>
                    <a:pt x="580" y="237"/>
                  </a:cubicBezTo>
                  <a:cubicBezTo>
                    <a:pt x="496" y="237"/>
                    <a:pt x="428" y="305"/>
                    <a:pt x="428" y="389"/>
                  </a:cubicBezTo>
                  <a:cubicBezTo>
                    <a:pt x="428" y="473"/>
                    <a:pt x="496" y="540"/>
                    <a:pt x="580" y="540"/>
                  </a:cubicBezTo>
                  <a:close/>
                  <a:moveTo>
                    <a:pt x="1109" y="22"/>
                  </a:moveTo>
                  <a:cubicBezTo>
                    <a:pt x="1071" y="0"/>
                    <a:pt x="1022" y="13"/>
                    <a:pt x="1000" y="51"/>
                  </a:cubicBezTo>
                  <a:cubicBezTo>
                    <a:pt x="691" y="587"/>
                    <a:pt x="691" y="587"/>
                    <a:pt x="691" y="587"/>
                  </a:cubicBezTo>
                  <a:cubicBezTo>
                    <a:pt x="469" y="587"/>
                    <a:pt x="469" y="587"/>
                    <a:pt x="469" y="587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37" y="13"/>
                    <a:pt x="89" y="0"/>
                    <a:pt x="51" y="22"/>
                  </a:cubicBezTo>
                  <a:cubicBezTo>
                    <a:pt x="13" y="44"/>
                    <a:pt x="0" y="93"/>
                    <a:pt x="22" y="131"/>
                  </a:cubicBezTo>
                  <a:cubicBezTo>
                    <a:pt x="377" y="745"/>
                    <a:pt x="377" y="745"/>
                    <a:pt x="377" y="745"/>
                  </a:cubicBezTo>
                  <a:cubicBezTo>
                    <a:pt x="377" y="2194"/>
                    <a:pt x="377" y="2194"/>
                    <a:pt x="377" y="2194"/>
                  </a:cubicBezTo>
                  <a:cubicBezTo>
                    <a:pt x="377" y="2246"/>
                    <a:pt x="418" y="2287"/>
                    <a:pt x="470" y="2287"/>
                  </a:cubicBezTo>
                  <a:cubicBezTo>
                    <a:pt x="521" y="2287"/>
                    <a:pt x="562" y="2246"/>
                    <a:pt x="562" y="2194"/>
                  </a:cubicBezTo>
                  <a:cubicBezTo>
                    <a:pt x="562" y="1423"/>
                    <a:pt x="562" y="1423"/>
                    <a:pt x="562" y="1423"/>
                  </a:cubicBezTo>
                  <a:cubicBezTo>
                    <a:pt x="598" y="1423"/>
                    <a:pt x="598" y="1423"/>
                    <a:pt x="598" y="1423"/>
                  </a:cubicBezTo>
                  <a:cubicBezTo>
                    <a:pt x="598" y="2194"/>
                    <a:pt x="598" y="2194"/>
                    <a:pt x="598" y="2194"/>
                  </a:cubicBezTo>
                  <a:cubicBezTo>
                    <a:pt x="598" y="2246"/>
                    <a:pt x="639" y="2287"/>
                    <a:pt x="690" y="2287"/>
                  </a:cubicBezTo>
                  <a:cubicBezTo>
                    <a:pt x="742" y="2287"/>
                    <a:pt x="783" y="2246"/>
                    <a:pt x="783" y="2194"/>
                  </a:cubicBezTo>
                  <a:cubicBezTo>
                    <a:pt x="783" y="745"/>
                    <a:pt x="783" y="745"/>
                    <a:pt x="783" y="745"/>
                  </a:cubicBezTo>
                  <a:cubicBezTo>
                    <a:pt x="1138" y="131"/>
                    <a:pt x="1138" y="131"/>
                    <a:pt x="1138" y="131"/>
                  </a:cubicBezTo>
                  <a:cubicBezTo>
                    <a:pt x="1160" y="93"/>
                    <a:pt x="1147" y="44"/>
                    <a:pt x="110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900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black">
            <a:xfrm>
              <a:off x="2649538" y="2552700"/>
              <a:ext cx="414338" cy="325438"/>
            </a:xfrm>
            <a:custGeom>
              <a:avLst/>
              <a:gdLst>
                <a:gd name="T0" fmla="*/ 1304 w 1423"/>
                <a:gd name="T1" fmla="*/ 301 h 1114"/>
                <a:gd name="T2" fmla="*/ 1302 w 1423"/>
                <a:gd name="T3" fmla="*/ 297 h 1114"/>
                <a:gd name="T4" fmla="*/ 719 w 1423"/>
                <a:gd name="T5" fmla="*/ 113 h 1114"/>
                <a:gd name="T6" fmla="*/ 496 w 1423"/>
                <a:gd name="T7" fmla="*/ 416 h 1114"/>
                <a:gd name="T8" fmla="*/ 441 w 1423"/>
                <a:gd name="T9" fmla="*/ 482 h 1114"/>
                <a:gd name="T10" fmla="*/ 375 w 1423"/>
                <a:gd name="T11" fmla="*/ 536 h 1114"/>
                <a:gd name="T12" fmla="*/ 290 w 1423"/>
                <a:gd name="T13" fmla="*/ 648 h 1114"/>
                <a:gd name="T14" fmla="*/ 470 w 1423"/>
                <a:gd name="T15" fmla="*/ 973 h 1114"/>
                <a:gd name="T16" fmla="*/ 610 w 1423"/>
                <a:gd name="T17" fmla="*/ 960 h 1114"/>
                <a:gd name="T18" fmla="*/ 775 w 1423"/>
                <a:gd name="T19" fmla="*/ 921 h 1114"/>
                <a:gd name="T20" fmla="*/ 932 w 1423"/>
                <a:gd name="T21" fmla="*/ 927 h 1114"/>
                <a:gd name="T22" fmla="*/ 1151 w 1423"/>
                <a:gd name="T23" fmla="*/ 893 h 1114"/>
                <a:gd name="T24" fmla="*/ 1304 w 1423"/>
                <a:gd name="T25" fmla="*/ 301 h 1114"/>
                <a:gd name="T26" fmla="*/ 1024 w 1423"/>
                <a:gd name="T27" fmla="*/ 311 h 1114"/>
                <a:gd name="T28" fmla="*/ 1024 w 1423"/>
                <a:gd name="T29" fmla="*/ 311 h 1114"/>
                <a:gd name="T30" fmla="*/ 873 w 1423"/>
                <a:gd name="T31" fmla="*/ 299 h 1114"/>
                <a:gd name="T32" fmla="*/ 873 w 1423"/>
                <a:gd name="T33" fmla="*/ 299 h 1114"/>
                <a:gd name="T34" fmla="*/ 799 w 1423"/>
                <a:gd name="T35" fmla="*/ 278 h 1114"/>
                <a:gd name="T36" fmla="*/ 821 w 1423"/>
                <a:gd name="T37" fmla="*/ 203 h 1114"/>
                <a:gd name="T38" fmla="*/ 828 w 1423"/>
                <a:gd name="T39" fmla="*/ 200 h 1114"/>
                <a:gd name="T40" fmla="*/ 1101 w 1423"/>
                <a:gd name="T41" fmla="*/ 234 h 1114"/>
                <a:gd name="T42" fmla="*/ 1108 w 1423"/>
                <a:gd name="T43" fmla="*/ 244 h 1114"/>
                <a:gd name="T44" fmla="*/ 1087 w 1423"/>
                <a:gd name="T45" fmla="*/ 318 h 1114"/>
                <a:gd name="T46" fmla="*/ 1024 w 1423"/>
                <a:gd name="T47" fmla="*/ 311 h 1114"/>
                <a:gd name="T48" fmla="*/ 14 w 1423"/>
                <a:gd name="T49" fmla="*/ 967 h 1114"/>
                <a:gd name="T50" fmla="*/ 53 w 1423"/>
                <a:gd name="T51" fmla="*/ 1037 h 1114"/>
                <a:gd name="T52" fmla="*/ 115 w 1423"/>
                <a:gd name="T53" fmla="*/ 1064 h 1114"/>
                <a:gd name="T54" fmla="*/ 24 w 1423"/>
                <a:gd name="T55" fmla="*/ 900 h 1114"/>
                <a:gd name="T56" fmla="*/ 14 w 1423"/>
                <a:gd name="T57" fmla="*/ 967 h 1114"/>
                <a:gd name="T58" fmla="*/ 400 w 1423"/>
                <a:gd name="T59" fmla="*/ 959 h 1114"/>
                <a:gd name="T60" fmla="*/ 265 w 1423"/>
                <a:gd name="T61" fmla="*/ 714 h 1114"/>
                <a:gd name="T62" fmla="*/ 190 w 1423"/>
                <a:gd name="T63" fmla="*/ 686 h 1114"/>
                <a:gd name="T64" fmla="*/ 175 w 1423"/>
                <a:gd name="T65" fmla="*/ 764 h 1114"/>
                <a:gd name="T66" fmla="*/ 310 w 1423"/>
                <a:gd name="T67" fmla="*/ 1008 h 1114"/>
                <a:gd name="T68" fmla="*/ 385 w 1423"/>
                <a:gd name="T69" fmla="*/ 1037 h 1114"/>
                <a:gd name="T70" fmla="*/ 400 w 1423"/>
                <a:gd name="T71" fmla="*/ 959 h 1114"/>
                <a:gd name="T72" fmla="*/ 266 w 1423"/>
                <a:gd name="T73" fmla="*/ 1026 h 1114"/>
                <a:gd name="T74" fmla="*/ 136 w 1423"/>
                <a:gd name="T75" fmla="*/ 792 h 1114"/>
                <a:gd name="T76" fmla="*/ 65 w 1423"/>
                <a:gd name="T77" fmla="*/ 764 h 1114"/>
                <a:gd name="T78" fmla="*/ 50 w 1423"/>
                <a:gd name="T79" fmla="*/ 840 h 1114"/>
                <a:gd name="T80" fmla="*/ 180 w 1423"/>
                <a:gd name="T81" fmla="*/ 1074 h 1114"/>
                <a:gd name="T82" fmla="*/ 251 w 1423"/>
                <a:gd name="T83" fmla="*/ 1101 h 1114"/>
                <a:gd name="T84" fmla="*/ 266 w 1423"/>
                <a:gd name="T85" fmla="*/ 1026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3" h="1114">
                  <a:moveTo>
                    <a:pt x="1304" y="301"/>
                  </a:moveTo>
                  <a:cubicBezTo>
                    <a:pt x="1303" y="298"/>
                    <a:pt x="1304" y="300"/>
                    <a:pt x="1302" y="297"/>
                  </a:cubicBezTo>
                  <a:cubicBezTo>
                    <a:pt x="1184" y="83"/>
                    <a:pt x="922" y="0"/>
                    <a:pt x="719" y="113"/>
                  </a:cubicBezTo>
                  <a:cubicBezTo>
                    <a:pt x="602" y="177"/>
                    <a:pt x="570" y="311"/>
                    <a:pt x="496" y="416"/>
                  </a:cubicBezTo>
                  <a:cubicBezTo>
                    <a:pt x="476" y="444"/>
                    <a:pt x="458" y="465"/>
                    <a:pt x="441" y="482"/>
                  </a:cubicBezTo>
                  <a:cubicBezTo>
                    <a:pt x="418" y="504"/>
                    <a:pt x="397" y="520"/>
                    <a:pt x="375" y="536"/>
                  </a:cubicBezTo>
                  <a:cubicBezTo>
                    <a:pt x="334" y="566"/>
                    <a:pt x="296" y="593"/>
                    <a:pt x="290" y="648"/>
                  </a:cubicBezTo>
                  <a:cubicBezTo>
                    <a:pt x="470" y="973"/>
                    <a:pt x="470" y="973"/>
                    <a:pt x="470" y="973"/>
                  </a:cubicBezTo>
                  <a:cubicBezTo>
                    <a:pt x="519" y="997"/>
                    <a:pt x="563" y="978"/>
                    <a:pt x="610" y="960"/>
                  </a:cubicBezTo>
                  <a:cubicBezTo>
                    <a:pt x="654" y="943"/>
                    <a:pt x="697" y="925"/>
                    <a:pt x="775" y="921"/>
                  </a:cubicBezTo>
                  <a:cubicBezTo>
                    <a:pt x="827" y="918"/>
                    <a:pt x="880" y="924"/>
                    <a:pt x="932" y="927"/>
                  </a:cubicBezTo>
                  <a:cubicBezTo>
                    <a:pt x="1008" y="932"/>
                    <a:pt x="1082" y="931"/>
                    <a:pt x="1151" y="893"/>
                  </a:cubicBezTo>
                  <a:cubicBezTo>
                    <a:pt x="1354" y="780"/>
                    <a:pt x="1423" y="515"/>
                    <a:pt x="1304" y="301"/>
                  </a:cubicBezTo>
                  <a:close/>
                  <a:moveTo>
                    <a:pt x="1024" y="311"/>
                  </a:moveTo>
                  <a:cubicBezTo>
                    <a:pt x="1024" y="311"/>
                    <a:pt x="1024" y="311"/>
                    <a:pt x="1024" y="311"/>
                  </a:cubicBezTo>
                  <a:cubicBezTo>
                    <a:pt x="983" y="270"/>
                    <a:pt x="917" y="279"/>
                    <a:pt x="873" y="299"/>
                  </a:cubicBezTo>
                  <a:cubicBezTo>
                    <a:pt x="873" y="299"/>
                    <a:pt x="873" y="299"/>
                    <a:pt x="873" y="299"/>
                  </a:cubicBezTo>
                  <a:cubicBezTo>
                    <a:pt x="847" y="313"/>
                    <a:pt x="814" y="304"/>
                    <a:pt x="799" y="278"/>
                  </a:cubicBezTo>
                  <a:cubicBezTo>
                    <a:pt x="785" y="251"/>
                    <a:pt x="794" y="218"/>
                    <a:pt x="821" y="203"/>
                  </a:cubicBezTo>
                  <a:cubicBezTo>
                    <a:pt x="823" y="202"/>
                    <a:pt x="828" y="200"/>
                    <a:pt x="828" y="200"/>
                  </a:cubicBezTo>
                  <a:cubicBezTo>
                    <a:pt x="927" y="155"/>
                    <a:pt x="1035" y="168"/>
                    <a:pt x="1101" y="234"/>
                  </a:cubicBezTo>
                  <a:cubicBezTo>
                    <a:pt x="1101" y="234"/>
                    <a:pt x="1106" y="240"/>
                    <a:pt x="1108" y="244"/>
                  </a:cubicBezTo>
                  <a:cubicBezTo>
                    <a:pt x="1122" y="270"/>
                    <a:pt x="1113" y="303"/>
                    <a:pt x="1087" y="318"/>
                  </a:cubicBezTo>
                  <a:cubicBezTo>
                    <a:pt x="1066" y="329"/>
                    <a:pt x="1041" y="326"/>
                    <a:pt x="1024" y="311"/>
                  </a:cubicBezTo>
                  <a:close/>
                  <a:moveTo>
                    <a:pt x="14" y="967"/>
                  </a:moveTo>
                  <a:cubicBezTo>
                    <a:pt x="53" y="1037"/>
                    <a:pt x="53" y="1037"/>
                    <a:pt x="53" y="1037"/>
                  </a:cubicBezTo>
                  <a:cubicBezTo>
                    <a:pt x="67" y="1062"/>
                    <a:pt x="94" y="1074"/>
                    <a:pt x="115" y="1064"/>
                  </a:cubicBezTo>
                  <a:cubicBezTo>
                    <a:pt x="24" y="900"/>
                    <a:pt x="24" y="900"/>
                    <a:pt x="24" y="900"/>
                  </a:cubicBezTo>
                  <a:cubicBezTo>
                    <a:pt x="5" y="912"/>
                    <a:pt x="0" y="941"/>
                    <a:pt x="14" y="967"/>
                  </a:cubicBezTo>
                  <a:close/>
                  <a:moveTo>
                    <a:pt x="400" y="959"/>
                  </a:moveTo>
                  <a:cubicBezTo>
                    <a:pt x="265" y="714"/>
                    <a:pt x="265" y="714"/>
                    <a:pt x="265" y="714"/>
                  </a:cubicBezTo>
                  <a:cubicBezTo>
                    <a:pt x="248" y="685"/>
                    <a:pt x="215" y="672"/>
                    <a:pt x="190" y="686"/>
                  </a:cubicBezTo>
                  <a:cubicBezTo>
                    <a:pt x="166" y="699"/>
                    <a:pt x="159" y="734"/>
                    <a:pt x="175" y="764"/>
                  </a:cubicBezTo>
                  <a:cubicBezTo>
                    <a:pt x="310" y="1008"/>
                    <a:pt x="310" y="1008"/>
                    <a:pt x="310" y="1008"/>
                  </a:cubicBezTo>
                  <a:cubicBezTo>
                    <a:pt x="327" y="1038"/>
                    <a:pt x="360" y="1051"/>
                    <a:pt x="385" y="1037"/>
                  </a:cubicBezTo>
                  <a:cubicBezTo>
                    <a:pt x="410" y="1023"/>
                    <a:pt x="416" y="988"/>
                    <a:pt x="400" y="959"/>
                  </a:cubicBezTo>
                  <a:close/>
                  <a:moveTo>
                    <a:pt x="266" y="1026"/>
                  </a:moveTo>
                  <a:cubicBezTo>
                    <a:pt x="136" y="792"/>
                    <a:pt x="136" y="792"/>
                    <a:pt x="136" y="792"/>
                  </a:cubicBezTo>
                  <a:cubicBezTo>
                    <a:pt x="121" y="764"/>
                    <a:pt x="89" y="751"/>
                    <a:pt x="65" y="764"/>
                  </a:cubicBezTo>
                  <a:cubicBezTo>
                    <a:pt x="41" y="778"/>
                    <a:pt x="35" y="811"/>
                    <a:pt x="50" y="840"/>
                  </a:cubicBezTo>
                  <a:cubicBezTo>
                    <a:pt x="180" y="1074"/>
                    <a:pt x="180" y="1074"/>
                    <a:pt x="180" y="1074"/>
                  </a:cubicBezTo>
                  <a:cubicBezTo>
                    <a:pt x="196" y="1102"/>
                    <a:pt x="228" y="1114"/>
                    <a:pt x="251" y="1101"/>
                  </a:cubicBezTo>
                  <a:cubicBezTo>
                    <a:pt x="275" y="1088"/>
                    <a:pt x="282" y="1055"/>
                    <a:pt x="266" y="10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9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628"/>
            <a:ext cx="10515600" cy="808673"/>
          </a:xfrm>
        </p:spPr>
        <p:txBody>
          <a:bodyPr>
            <a:normAutofit/>
          </a:bodyPr>
          <a:lstStyle>
            <a:lvl1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9361-6E7C-4D2F-882F-F443E66E41DE}" type="datetime1">
              <a:rPr lang="en-US" altLang="zh-CN" smtClean="0"/>
              <a:t>6/10/2019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744220"/>
            <a:ext cx="12192000" cy="13208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47728" y="6356352"/>
            <a:ext cx="2743200" cy="365125"/>
          </a:xfrm>
        </p:spPr>
        <p:txBody>
          <a:bodyPr/>
          <a:lstStyle/>
          <a:p>
            <a:fld id="{EEA8037F-2F0C-46D1-91DF-6AFE2F8DB3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6"/>
          <a:stretch>
            <a:fillRect/>
          </a:stretch>
        </p:blipFill>
        <p:spPr>
          <a:xfrm>
            <a:off x="0" y="764704"/>
            <a:ext cx="12192000" cy="76839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628"/>
            <a:ext cx="10515600" cy="808673"/>
          </a:xfrm>
        </p:spPr>
        <p:txBody>
          <a:bodyPr>
            <a:normAutofit/>
          </a:bodyPr>
          <a:lstStyle>
            <a:lvl1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9361-6E7C-4D2F-882F-F443E66E41DE}" type="datetime1">
              <a:rPr lang="en-US" altLang="zh-CN" smtClean="0"/>
              <a:t>6/10/2019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744220"/>
            <a:ext cx="12192000" cy="13208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47728" y="6356352"/>
            <a:ext cx="2743200" cy="365125"/>
          </a:xfrm>
        </p:spPr>
        <p:txBody>
          <a:bodyPr/>
          <a:lstStyle/>
          <a:p>
            <a:fld id="{EEA8037F-2F0C-46D1-91DF-6AFE2F8DB3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E190-7358-4A3A-B29E-E4A1A4BF8036}" type="datetime1">
              <a:rPr lang="en-US" altLang="zh-CN" smtClean="0"/>
              <a:t>6/10/2019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037F-2F0C-46D1-91DF-6AFE2F8DB3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8D4C-9884-41CA-BD60-315A65955372}" type="datetime1">
              <a:rPr lang="en-US" altLang="zh-CN" smtClean="0"/>
              <a:t>6/10/2019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037F-2F0C-46D1-91DF-6AFE2F8DB3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5028-57B3-4BEA-B6C6-CA6E3500380F}" type="datetime1">
              <a:rPr lang="en-US" altLang="zh-CN" smtClean="0"/>
              <a:t>6/10/2019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037F-2F0C-46D1-91DF-6AFE2F8DB3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88FD-FE34-4243-82F0-5A8FE436BFD4}" type="datetime1">
              <a:rPr lang="en-US" altLang="zh-CN" smtClean="0"/>
              <a:t>6/10/2019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037F-2F0C-46D1-91DF-6AFE2F8DB3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FC50-8DB8-4B9A-B471-575DDC3DF3AA}" type="datetime1">
              <a:rPr lang="en-US" altLang="zh-CN" smtClean="0"/>
              <a:t>6/10/2019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037F-2F0C-46D1-91DF-6AFE2F8DB3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形状">
            <a:extLst>
              <a:ext uri="{FF2B5EF4-FFF2-40B4-BE49-F238E27FC236}">
                <a16:creationId xmlns:a16="http://schemas.microsoft.com/office/drawing/2014/main" id="{AF950D4D-C4DB-4926-8BA7-2499ED49243E}"/>
              </a:ext>
            </a:extLst>
          </p:cNvPr>
          <p:cNvSpPr/>
          <p:nvPr userDrawn="1"/>
        </p:nvSpPr>
        <p:spPr>
          <a:xfrm rot="17923949" flipH="1">
            <a:off x="-4701669" y="-21281873"/>
            <a:ext cx="21595337" cy="34017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0488" extrusionOk="0">
                <a:moveTo>
                  <a:pt x="20270" y="1788"/>
                </a:moveTo>
                <a:cubicBezTo>
                  <a:pt x="20270" y="1788"/>
                  <a:pt x="11183" y="10863"/>
                  <a:pt x="21588" y="20488"/>
                </a:cubicBezTo>
                <a:cubicBezTo>
                  <a:pt x="21600" y="20499"/>
                  <a:pt x="0" y="683"/>
                  <a:pt x="0" y="683"/>
                </a:cubicBezTo>
                <a:cubicBezTo>
                  <a:pt x="919" y="284"/>
                  <a:pt x="11046" y="-1101"/>
                  <a:pt x="20270" y="1788"/>
                </a:cubicBezTo>
                <a:close/>
              </a:path>
            </a:pathLst>
          </a:custGeom>
          <a:gradFill flip="none" rotWithShape="1">
            <a:gsLst>
              <a:gs pos="0">
                <a:srgbClr val="52D0DD"/>
              </a:gs>
              <a:gs pos="100000">
                <a:srgbClr val="32A3F7"/>
              </a:gs>
            </a:gsLst>
            <a:lin ang="5400000" scaled="0"/>
          </a:gradFill>
          <a:ln w="12700" cap="flat">
            <a:noFill/>
            <a:miter lim="400000"/>
          </a:ln>
          <a:effectLst/>
        </p:spPr>
        <p:txBody>
          <a:bodyPr wrap="square" lIns="71436" tIns="71436" rIns="71436" bIns="71436" numCol="1" anchor="ctr">
            <a:noAutofit/>
          </a:bodyPr>
          <a:lstStyle/>
          <a:p>
            <a:pPr defTabSz="821530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形状">
            <a:extLst>
              <a:ext uri="{FF2B5EF4-FFF2-40B4-BE49-F238E27FC236}">
                <a16:creationId xmlns:a16="http://schemas.microsoft.com/office/drawing/2014/main" id="{04060000-7AD2-4676-8D6A-6572DECF6F3F}"/>
              </a:ext>
            </a:extLst>
          </p:cNvPr>
          <p:cNvSpPr/>
          <p:nvPr userDrawn="1"/>
        </p:nvSpPr>
        <p:spPr>
          <a:xfrm rot="17923949" flipH="1">
            <a:off x="-8229218" y="-6393863"/>
            <a:ext cx="17338957" cy="31049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60" h="21587" extrusionOk="0">
                <a:moveTo>
                  <a:pt x="3489" y="0"/>
                </a:moveTo>
                <a:cubicBezTo>
                  <a:pt x="3489" y="0"/>
                  <a:pt x="-5140" y="10476"/>
                  <a:pt x="4741" y="21587"/>
                </a:cubicBezTo>
                <a:cubicBezTo>
                  <a:pt x="4752" y="21600"/>
                  <a:pt x="16460" y="8357"/>
                  <a:pt x="16460" y="8357"/>
                </a:cubicBezTo>
                <a:cubicBezTo>
                  <a:pt x="13011" y="4658"/>
                  <a:pt x="10333" y="2488"/>
                  <a:pt x="3489" y="0"/>
                </a:cubicBezTo>
                <a:close/>
              </a:path>
            </a:pathLst>
          </a:custGeom>
          <a:gradFill flip="none" rotWithShape="1">
            <a:gsLst>
              <a:gs pos="0">
                <a:srgbClr val="142E47"/>
              </a:gs>
              <a:gs pos="100000">
                <a:srgbClr val="142E47"/>
              </a:gs>
            </a:gsLst>
            <a:lin ang="5400000" scaled="0"/>
          </a:gradFill>
          <a:ln w="12700" cap="flat">
            <a:noFill/>
            <a:miter lim="400000"/>
          </a:ln>
          <a:effectLst/>
        </p:spPr>
        <p:txBody>
          <a:bodyPr wrap="square" lIns="71436" tIns="71436" rIns="71436" bIns="71436" numCol="1" anchor="ctr">
            <a:noAutofit/>
          </a:bodyPr>
          <a:lstStyle/>
          <a:p>
            <a:pPr defTabSz="821530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11EC-8297-4A5A-A136-672509B602C0}" type="datetime1">
              <a:rPr lang="en-US" altLang="zh-CN" smtClean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8037F-2F0C-46D1-91DF-6AFE2F8DB333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像" descr="图像">
            <a:extLst>
              <a:ext uri="{FF2B5EF4-FFF2-40B4-BE49-F238E27FC236}">
                <a16:creationId xmlns:a16="http://schemas.microsoft.com/office/drawing/2014/main" id="{B93A5B62-41B3-49DF-8E56-4D5847472DC0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849744" y="144729"/>
            <a:ext cx="1008112" cy="440796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867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浅析设计模式在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中的应用</a:t>
            </a:r>
          </a:p>
        </p:txBody>
      </p:sp>
      <p:sp>
        <p:nvSpPr>
          <p:cNvPr id="106" name="灯片编号占位符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037F-2F0C-46D1-91DF-6AFE2F8DB333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B090C3-AE00-4A96-99EC-32B37626697D}"/>
              </a:ext>
            </a:extLst>
          </p:cNvPr>
          <p:cNvSpPr txBox="1"/>
          <p:nvPr/>
        </p:nvSpPr>
        <p:spPr>
          <a:xfrm>
            <a:off x="0" y="1412776"/>
            <a:ext cx="97930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的工作机制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响应式的原理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依赖收集与追踪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compile</a:t>
            </a:r>
          </a:p>
        </p:txBody>
      </p:sp>
    </p:spTree>
    <p:extLst>
      <p:ext uri="{BB962C8B-B14F-4D97-AF65-F5344CB8AC3E}">
        <p14:creationId xmlns:p14="http://schemas.microsoft.com/office/powerpoint/2010/main" val="206098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867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的工作机制</a:t>
            </a:r>
            <a:endParaRPr lang="zh-CN" altLang="en-US" sz="4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3E98C6B-27F0-43A9-9B11-21A1B166FF10}"/>
              </a:ext>
            </a:extLst>
          </p:cNvPr>
          <p:cNvSpPr/>
          <p:nvPr/>
        </p:nvSpPr>
        <p:spPr>
          <a:xfrm>
            <a:off x="-1885" y="1844824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 Vue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CE1795-44E1-4375-87B8-F0660D8C4E94}"/>
              </a:ext>
            </a:extLst>
          </p:cNvPr>
          <p:cNvSpPr/>
          <p:nvPr/>
        </p:nvSpPr>
        <p:spPr>
          <a:xfrm>
            <a:off x="3144391" y="1844824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$mount</a:t>
            </a:r>
            <a:r>
              <a:rPr lang="zh-CN" altLang="en-US" dirty="0"/>
              <a:t>挂载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65414A-039F-47AD-92BC-5687E5CE68EA}"/>
              </a:ext>
            </a:extLst>
          </p:cNvPr>
          <p:cNvSpPr/>
          <p:nvPr/>
        </p:nvSpPr>
        <p:spPr>
          <a:xfrm>
            <a:off x="3144391" y="2893704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Compile()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EC48B3-FB4D-453F-9763-AB8429F1A1FE}"/>
              </a:ext>
            </a:extLst>
          </p:cNvPr>
          <p:cNvSpPr/>
          <p:nvPr/>
        </p:nvSpPr>
        <p:spPr>
          <a:xfrm>
            <a:off x="2931953" y="4137186"/>
            <a:ext cx="208192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Render function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567033D-CCA8-4D7D-833E-71471F0EBBA8}"/>
              </a:ext>
            </a:extLst>
          </p:cNvPr>
          <p:cNvSpPr/>
          <p:nvPr/>
        </p:nvSpPr>
        <p:spPr>
          <a:xfrm>
            <a:off x="8616280" y="5762039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Watcher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9E47C3-BE4E-493C-A8CF-16836CDDED67}"/>
              </a:ext>
            </a:extLst>
          </p:cNvPr>
          <p:cNvSpPr/>
          <p:nvPr/>
        </p:nvSpPr>
        <p:spPr>
          <a:xfrm>
            <a:off x="3144391" y="6114114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setter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D897307-3E44-4667-96CF-265E2495C2D4}"/>
              </a:ext>
            </a:extLst>
          </p:cNvPr>
          <p:cNvSpPr/>
          <p:nvPr/>
        </p:nvSpPr>
        <p:spPr>
          <a:xfrm>
            <a:off x="3144391" y="5257983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getter</a:t>
            </a:r>
            <a:endParaRPr lang="zh-CN" altLang="en-US" dirty="0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D9AA972D-7395-478B-978D-E16EBCBEBC1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rot="5400000">
            <a:off x="3664330" y="4949396"/>
            <a:ext cx="616741" cy="4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3D1CE9A-338E-4C8B-AAC8-4484C7EB346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654299" y="2096852"/>
            <a:ext cx="1490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1A1EB4B-695A-4312-92B7-04659E067690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3972483" y="2348880"/>
            <a:ext cx="0" cy="54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1587249-1E37-4B6A-BDE3-0F55D10DD74F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3972483" y="3397760"/>
            <a:ext cx="433" cy="73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F1C43DCF-29F0-4BCD-8B40-F483139A228D}"/>
              </a:ext>
            </a:extLst>
          </p:cNvPr>
          <p:cNvSpPr/>
          <p:nvPr/>
        </p:nvSpPr>
        <p:spPr>
          <a:xfrm>
            <a:off x="8613973" y="3577370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Dom</a:t>
            </a:r>
            <a:r>
              <a:rPr lang="zh-CN" altLang="en-US" dirty="0"/>
              <a:t>更新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8EA5AFD-D6FC-4B14-8C5B-EA1E2E121EF2}"/>
              </a:ext>
            </a:extLst>
          </p:cNvPr>
          <p:cNvSpPr/>
          <p:nvPr/>
        </p:nvSpPr>
        <p:spPr>
          <a:xfrm>
            <a:off x="8616280" y="4693028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Patch()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D762593-D9E0-4766-8774-9749201CDEDB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4800575" y="5510011"/>
            <a:ext cx="3815705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45AD749-1327-4B18-A8C0-9AA5E6322982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4800575" y="6014067"/>
            <a:ext cx="3815705" cy="35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F2B5D9CF-9FEE-41A2-969C-0921367807F9}"/>
              </a:ext>
            </a:extLst>
          </p:cNvPr>
          <p:cNvSpPr txBox="1"/>
          <p:nvPr/>
        </p:nvSpPr>
        <p:spPr>
          <a:xfrm>
            <a:off x="6082372" y="5285002"/>
            <a:ext cx="882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依赖收集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DF9A50C-FF39-4D0C-8AD0-F688362F6304}"/>
              </a:ext>
            </a:extLst>
          </p:cNvPr>
          <p:cNvSpPr txBox="1"/>
          <p:nvPr/>
        </p:nvSpPr>
        <p:spPr>
          <a:xfrm>
            <a:off x="6102485" y="63529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</a:rPr>
              <a:t>通知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9EECC78-C53B-4577-9322-3B9A3C260AFC}"/>
              </a:ext>
            </a:extLst>
          </p:cNvPr>
          <p:cNvCxnSpPr>
            <a:cxnSpLocks/>
            <a:stCxn id="16" idx="0"/>
            <a:endCxn id="44" idx="2"/>
          </p:cNvCxnSpPr>
          <p:nvPr/>
        </p:nvCxnSpPr>
        <p:spPr>
          <a:xfrm flipV="1">
            <a:off x="9444372" y="5197084"/>
            <a:ext cx="0" cy="56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0171AAC-E351-4BC6-B9DA-C36C5520E014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H="1" flipV="1">
            <a:off x="9442065" y="4081426"/>
            <a:ext cx="2307" cy="61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0211A85E-DFE9-4760-9DF3-5C2B84594D0C}"/>
              </a:ext>
            </a:extLst>
          </p:cNvPr>
          <p:cNvSpPr txBox="1"/>
          <p:nvPr/>
        </p:nvSpPr>
        <p:spPr>
          <a:xfrm>
            <a:off x="-1885" y="112669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初始化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872122A-B4AA-4DC2-945C-4933C23DEB0C}"/>
              </a:ext>
            </a:extLst>
          </p:cNvPr>
          <p:cNvSpPr txBox="1"/>
          <p:nvPr/>
        </p:nvSpPr>
        <p:spPr>
          <a:xfrm>
            <a:off x="2103859" y="179923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init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5" name="左大括号 64">
            <a:extLst>
              <a:ext uri="{FF2B5EF4-FFF2-40B4-BE49-F238E27FC236}">
                <a16:creationId xmlns:a16="http://schemas.microsoft.com/office/drawing/2014/main" id="{02849532-227E-4772-A2E4-E39BF183170A}"/>
              </a:ext>
            </a:extLst>
          </p:cNvPr>
          <p:cNvSpPr/>
          <p:nvPr/>
        </p:nvSpPr>
        <p:spPr>
          <a:xfrm>
            <a:off x="4866375" y="2710136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6145F4C-A693-4793-9BCD-C0D35B0B05A2}"/>
              </a:ext>
            </a:extLst>
          </p:cNvPr>
          <p:cNvSpPr txBox="1"/>
          <p:nvPr/>
        </p:nvSpPr>
        <p:spPr>
          <a:xfrm>
            <a:off x="5087623" y="2524372"/>
            <a:ext cx="69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parse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064D600-A409-4D5A-85D3-6E4A50F8AECC}"/>
              </a:ext>
            </a:extLst>
          </p:cNvPr>
          <p:cNvSpPr txBox="1"/>
          <p:nvPr/>
        </p:nvSpPr>
        <p:spPr>
          <a:xfrm>
            <a:off x="5085989" y="2975266"/>
            <a:ext cx="99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optimize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9D06610-574C-41EA-AC60-840138B6BC11}"/>
              </a:ext>
            </a:extLst>
          </p:cNvPr>
          <p:cNvSpPr txBox="1"/>
          <p:nvPr/>
        </p:nvSpPr>
        <p:spPr>
          <a:xfrm>
            <a:off x="5084321" y="3387254"/>
            <a:ext cx="101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generate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0D365987-5098-49A6-B5CB-9440E5D81A74}"/>
              </a:ext>
            </a:extLst>
          </p:cNvPr>
          <p:cNvGrpSpPr/>
          <p:nvPr/>
        </p:nvGrpSpPr>
        <p:grpSpPr>
          <a:xfrm>
            <a:off x="5533773" y="4315246"/>
            <a:ext cx="2347436" cy="504056"/>
            <a:chOff x="5894390" y="4432430"/>
            <a:chExt cx="2347436" cy="50405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666B91A-ACAB-443C-84A5-093A50182385}"/>
                </a:ext>
              </a:extLst>
            </p:cNvPr>
            <p:cNvSpPr/>
            <p:nvPr/>
          </p:nvSpPr>
          <p:spPr>
            <a:xfrm>
              <a:off x="5894390" y="4432430"/>
              <a:ext cx="234743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2362908-0C24-4D9F-ABF0-996A3C5E1FBF}"/>
                </a:ext>
              </a:extLst>
            </p:cNvPr>
            <p:cNvSpPr txBox="1"/>
            <p:nvPr/>
          </p:nvSpPr>
          <p:spPr>
            <a:xfrm>
              <a:off x="6160487" y="4509738"/>
              <a:ext cx="1815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Virtual DOM Tree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BBC4A978-9C9D-4C35-983E-D5D2B5411EAA}"/>
              </a:ext>
            </a:extLst>
          </p:cNvPr>
          <p:cNvSpPr txBox="1"/>
          <p:nvPr/>
        </p:nvSpPr>
        <p:spPr>
          <a:xfrm>
            <a:off x="6038376" y="5479561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Collect as dependency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0E625BE-176D-4F50-9AA5-E3597DBF7333}"/>
              </a:ext>
            </a:extLst>
          </p:cNvPr>
          <p:cNvSpPr txBox="1"/>
          <p:nvPr/>
        </p:nvSpPr>
        <p:spPr>
          <a:xfrm>
            <a:off x="6095614" y="6526182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notify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E5AA18C-314B-42A4-9932-2F7979821829}"/>
              </a:ext>
            </a:extLst>
          </p:cNvPr>
          <p:cNvSpPr txBox="1"/>
          <p:nvPr/>
        </p:nvSpPr>
        <p:spPr>
          <a:xfrm>
            <a:off x="7851075" y="4445118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Update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9A1BD32-693F-42BE-8B5D-211C781A56C1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013879" y="4389214"/>
            <a:ext cx="519894" cy="17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1CE3422-1CB2-4850-A3F3-9B0375956722}"/>
              </a:ext>
            </a:extLst>
          </p:cNvPr>
          <p:cNvCxnSpPr>
            <a:cxnSpLocks/>
            <a:stCxn id="15" idx="3"/>
            <a:endCxn id="44" idx="1"/>
          </p:cNvCxnSpPr>
          <p:nvPr/>
        </p:nvCxnSpPr>
        <p:spPr>
          <a:xfrm>
            <a:off x="7881209" y="4567274"/>
            <a:ext cx="735071" cy="37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7B09A8AF-0BB5-43E8-B407-50735E14DBEF}"/>
              </a:ext>
            </a:extLst>
          </p:cNvPr>
          <p:cNvSpPr txBox="1"/>
          <p:nvPr/>
        </p:nvSpPr>
        <p:spPr>
          <a:xfrm>
            <a:off x="8669959" y="5307663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Update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72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rgbClr val="FFFFFF"/>
                </a:solidFill>
                <a:latin typeface="+mj-lt"/>
                <a:ea typeface="+mj-ea"/>
              </a:rPr>
              <a:t>Vue</a:t>
            </a:r>
            <a:r>
              <a:rPr lang="zh-CN" altLang="en-US" sz="5400">
                <a:solidFill>
                  <a:srgbClr val="FFFFFF"/>
                </a:solidFill>
                <a:latin typeface="+mj-lt"/>
                <a:ea typeface="+mj-ea"/>
              </a:rPr>
              <a:t>响应式的原理</a:t>
            </a:r>
            <a:r>
              <a:rPr lang="en-US" altLang="zh-CN" sz="5400">
                <a:solidFill>
                  <a:srgbClr val="FFFFFF"/>
                </a:solidFill>
                <a:latin typeface="+mj-lt"/>
                <a:ea typeface="+mj-ea"/>
              </a:rPr>
              <a:t>defineProperty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F411BE-3727-417D-AEE3-11A318096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94" y="307731"/>
            <a:ext cx="5277408" cy="399763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4A3535F-6810-4DC9-BA5C-484876DA7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043" y="755254"/>
            <a:ext cx="5455917" cy="3102591"/>
          </a:xfrm>
          <a:prstGeom prst="rect">
            <a:avLst/>
          </a:prstGeom>
        </p:spPr>
      </p:pic>
      <p:cxnSp>
        <p:nvCxnSpPr>
          <p:cNvPr id="117" name="Straight Connector 1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灯片编号占位符 105"/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A8037F-2F0C-46D1-91DF-6AFE2F8DB333}" type="slidenum">
              <a:rPr lang="en-US" altLang="zh-CN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alt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Vue</a:t>
            </a:r>
            <a:r>
              <a:rPr lang="zh-CN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中的依赖收集与追踪（发布订阅模式的实现）</a:t>
            </a:r>
            <a:endParaRPr lang="en-US" altLang="zh-CN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430F4F-847D-4D5D-8395-2F25C8FE7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565795"/>
            <a:ext cx="6553545" cy="5734351"/>
          </a:xfrm>
          <a:prstGeom prst="rect">
            <a:avLst/>
          </a:prstGeom>
        </p:spPr>
      </p:pic>
      <p:sp>
        <p:nvSpPr>
          <p:cNvPr id="106" name="灯片编号占位符 105"/>
          <p:cNvSpPr>
            <a:spLocks noGrp="1"/>
          </p:cNvSpPr>
          <p:nvPr>
            <p:ph type="sldNum" sz="quarter" idx="12"/>
          </p:nvPr>
        </p:nvSpPr>
        <p:spPr>
          <a:xfrm>
            <a:off x="10926317" y="6423025"/>
            <a:ext cx="7715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A8037F-2F0C-46D1-91DF-6AFE2F8DB333}" type="slidenum">
              <a:rPr lang="en-US" altLang="zh-CN"/>
              <a:pPr>
                <a:spcAft>
                  <a:spcPts val="600"/>
                </a:spcAft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5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EACCA-AF4C-46D7-ADDA-074ED027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8673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compile</a:t>
            </a:r>
            <a:endParaRPr lang="zh-CN" altLang="en-US" sz="4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5715FB-849C-44BE-843C-1C2E88C70CBF}"/>
              </a:ext>
            </a:extLst>
          </p:cNvPr>
          <p:cNvSpPr/>
          <p:nvPr/>
        </p:nvSpPr>
        <p:spPr>
          <a:xfrm>
            <a:off x="-168696" y="197482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</a:t>
            </a:r>
            <a:r>
              <a:rPr lang="en-US" altLang="zh-CN" dirty="0" err="1"/>
              <a:t>dom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91E438-C1E7-43F6-804D-EEBDAE2B2012}"/>
              </a:ext>
            </a:extLst>
          </p:cNvPr>
          <p:cNvSpPr/>
          <p:nvPr/>
        </p:nvSpPr>
        <p:spPr>
          <a:xfrm>
            <a:off x="1847528" y="197482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遍历子元素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B119EC-BDD5-4BDF-A052-973E2EAB65DA}"/>
              </a:ext>
            </a:extLst>
          </p:cNvPr>
          <p:cNvSpPr/>
          <p:nvPr/>
        </p:nvSpPr>
        <p:spPr>
          <a:xfrm>
            <a:off x="3952478" y="255789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编译节点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6354AA-2D9E-4CEE-89CE-E861C06BAFBA}"/>
              </a:ext>
            </a:extLst>
          </p:cNvPr>
          <p:cNvSpPr/>
          <p:nvPr/>
        </p:nvSpPr>
        <p:spPr>
          <a:xfrm>
            <a:off x="3935760" y="1278136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编译文本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A5EF23-F9CE-43A3-ADCD-F22BDD702851}"/>
              </a:ext>
            </a:extLst>
          </p:cNvPr>
          <p:cNvSpPr/>
          <p:nvPr/>
        </p:nvSpPr>
        <p:spPr>
          <a:xfrm>
            <a:off x="6057428" y="2565021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遍历属性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84E8E6-256A-4091-A60C-6857EB6591AB}"/>
              </a:ext>
            </a:extLst>
          </p:cNvPr>
          <p:cNvSpPr/>
          <p:nvPr/>
        </p:nvSpPr>
        <p:spPr>
          <a:xfrm>
            <a:off x="7538659" y="3901396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V-</a:t>
            </a:r>
            <a:r>
              <a:rPr lang="zh-CN" altLang="en-US" dirty="0"/>
              <a:t>开头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A6327-1237-460F-BE2A-424B42366C2E}"/>
              </a:ext>
            </a:extLst>
          </p:cNvPr>
          <p:cNvSpPr/>
          <p:nvPr/>
        </p:nvSpPr>
        <p:spPr>
          <a:xfrm>
            <a:off x="4511824" y="3901396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@</a:t>
            </a:r>
            <a:r>
              <a:rPr lang="zh-CN" altLang="en-US" dirty="0"/>
              <a:t>开头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CDDA9E-1667-4421-ACC8-068FE3FC53E5}"/>
              </a:ext>
            </a:extLst>
          </p:cNvPr>
          <p:cNvSpPr/>
          <p:nvPr/>
        </p:nvSpPr>
        <p:spPr>
          <a:xfrm>
            <a:off x="5497283" y="5689457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监听</a:t>
            </a:r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3D2D99EF-192B-4498-9BEB-6BAF23A11222}"/>
              </a:ext>
            </a:extLst>
          </p:cNvPr>
          <p:cNvSpPr/>
          <p:nvPr/>
        </p:nvSpPr>
        <p:spPr>
          <a:xfrm rot="16200000">
            <a:off x="6597488" y="2127789"/>
            <a:ext cx="504056" cy="29624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0027EA87-1731-47E2-87D7-CAFDBF85FB8C}"/>
              </a:ext>
            </a:extLst>
          </p:cNvPr>
          <p:cNvSpPr/>
          <p:nvPr/>
        </p:nvSpPr>
        <p:spPr>
          <a:xfrm rot="16200000">
            <a:off x="7970708" y="2858363"/>
            <a:ext cx="720078" cy="4082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381580-98E6-4A47-AEE6-9418D107E324}"/>
              </a:ext>
            </a:extLst>
          </p:cNvPr>
          <p:cNvSpPr/>
          <p:nvPr/>
        </p:nvSpPr>
        <p:spPr>
          <a:xfrm>
            <a:off x="7549985" y="5689286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</a:t>
            </a:r>
            <a:r>
              <a:rPr lang="en-US" altLang="zh-CN" dirty="0" err="1"/>
              <a:t>innerhtml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2710FE1-F733-4FF9-8A80-D2734B1262F9}"/>
              </a:ext>
            </a:extLst>
          </p:cNvPr>
          <p:cNvSpPr/>
          <p:nvPr/>
        </p:nvSpPr>
        <p:spPr>
          <a:xfrm>
            <a:off x="9580035" y="5689286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</a:t>
            </a:r>
            <a:r>
              <a:rPr lang="en-US" altLang="zh-CN" dirty="0" err="1"/>
              <a:t>textContent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347D02B-6F47-43D2-87BD-F433B6C7A8D3}"/>
              </a:ext>
            </a:extLst>
          </p:cNvPr>
          <p:cNvCxnSpPr>
            <a:stCxn id="14" idx="0"/>
            <a:endCxn id="11" idx="0"/>
          </p:cNvCxnSpPr>
          <p:nvPr/>
        </p:nvCxnSpPr>
        <p:spPr>
          <a:xfrm>
            <a:off x="6289371" y="5259778"/>
            <a:ext cx="0" cy="429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0B082C7-5C27-4C40-B97E-1CC07CA5D13E}"/>
              </a:ext>
            </a:extLst>
          </p:cNvPr>
          <p:cNvCxnSpPr>
            <a:stCxn id="9" idx="2"/>
            <a:endCxn id="15" idx="0"/>
          </p:cNvCxnSpPr>
          <p:nvPr/>
        </p:nvCxnSpPr>
        <p:spPr>
          <a:xfrm>
            <a:off x="8330747" y="4621476"/>
            <a:ext cx="11326" cy="1067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7DE6C50-1BF6-4E14-94F3-743CEBED7DEC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0372123" y="5259778"/>
            <a:ext cx="0" cy="42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B7DEF5C-C296-43A8-8D52-84127343E715}"/>
              </a:ext>
            </a:extLst>
          </p:cNvPr>
          <p:cNvSpPr txBox="1"/>
          <p:nvPr/>
        </p:nvSpPr>
        <p:spPr>
          <a:xfrm>
            <a:off x="5865741" y="5110447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v-model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FCEF106-BF5D-4F79-B29E-D31708112052}"/>
              </a:ext>
            </a:extLst>
          </p:cNvPr>
          <p:cNvSpPr txBox="1"/>
          <p:nvPr/>
        </p:nvSpPr>
        <p:spPr>
          <a:xfrm>
            <a:off x="7869005" y="5105200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v-html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395FD0D-726E-4E6E-BDBB-2F9C4E7B34DE}"/>
              </a:ext>
            </a:extLst>
          </p:cNvPr>
          <p:cNvSpPr txBox="1"/>
          <p:nvPr/>
        </p:nvSpPr>
        <p:spPr>
          <a:xfrm>
            <a:off x="9856155" y="5089054"/>
            <a:ext cx="72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v-text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EDB85C-BD84-4D98-9501-9CF285C739F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415480" y="233486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01C8D50-8117-4F05-BC20-AD2265FBCE27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431704" y="1638176"/>
            <a:ext cx="504056" cy="69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079948D-E666-4DC9-AB59-2543C39AC5A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431704" y="2334860"/>
            <a:ext cx="520774" cy="58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21D0B8F-B923-4C9C-BABA-1B9288920CB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536654" y="2917934"/>
            <a:ext cx="520774" cy="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6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037F-2F0C-46D1-91DF-6AFE2F8DB33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B5D8BB-64F5-49D6-950E-43D3F8D26B79}"/>
              </a:ext>
            </a:extLst>
          </p:cNvPr>
          <p:cNvSpPr txBox="1"/>
          <p:nvPr/>
        </p:nvSpPr>
        <p:spPr>
          <a:xfrm>
            <a:off x="623888" y="2132856"/>
            <a:ext cx="10944225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4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115</Words>
  <Application>Microsoft Office PowerPoint</Application>
  <PresentationFormat>宽屏</PresentationFormat>
  <Paragraphs>53</Paragraphs>
  <Slides>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  <vt:variant>
        <vt:lpstr>自定义放映</vt:lpstr>
      </vt:variant>
      <vt:variant>
        <vt:i4>20</vt:i4>
      </vt:variant>
    </vt:vector>
  </HeadingPairs>
  <TitlesOfParts>
    <vt:vector size="33" baseType="lpstr">
      <vt:lpstr>黑体</vt:lpstr>
      <vt:lpstr>微软雅黑</vt:lpstr>
      <vt:lpstr>Arial</vt:lpstr>
      <vt:lpstr>Calibri</vt:lpstr>
      <vt:lpstr>Calibri Light</vt:lpstr>
      <vt:lpstr>Segoe UI</vt:lpstr>
      <vt:lpstr>Office 主题</vt:lpstr>
      <vt:lpstr>浅析设计模式在Vue中的应用</vt:lpstr>
      <vt:lpstr>Vue的工作机制</vt:lpstr>
      <vt:lpstr>Vue响应式的原理defineProperty</vt:lpstr>
      <vt:lpstr>Vue中的依赖收集与追踪（发布订阅模式的实现）</vt:lpstr>
      <vt:lpstr>编译compile</vt:lpstr>
      <vt:lpstr>Q&amp;A</vt:lpstr>
      <vt:lpstr>附录1：行业分析</vt:lpstr>
      <vt:lpstr>附录2：产品策略</vt:lpstr>
      <vt:lpstr>附录3：研发策略</vt:lpstr>
      <vt:lpstr>附录5：智能制造</vt:lpstr>
      <vt:lpstr>附录4：供应链策略</vt:lpstr>
      <vt:lpstr>附录7：中国市场策略</vt:lpstr>
      <vt:lpstr>附录8：海外市场策略</vt:lpstr>
      <vt:lpstr>附录9：战略客户业务策略</vt:lpstr>
      <vt:lpstr>附录6：IT策略</vt:lpstr>
      <vt:lpstr>附录10：人力资源策略</vt:lpstr>
      <vt:lpstr>正文1：我们的机会与挑战</vt:lpstr>
      <vt:lpstr>正文2：产品策略</vt:lpstr>
      <vt:lpstr>正文3：研发策略</vt:lpstr>
      <vt:lpstr>正文5：智能制造</vt:lpstr>
      <vt:lpstr>正文4：供应链策略</vt:lpstr>
      <vt:lpstr>正文7：中国市场策略</vt:lpstr>
      <vt:lpstr>正文8：海外市场策略</vt:lpstr>
      <vt:lpstr>正文9：战略客户业务策略</vt:lpstr>
      <vt:lpstr>正文6：IT策略</vt:lpstr>
      <vt:lpstr>正文10：人力资源策略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浅析设计模式在Vue中的应用</dc:title>
  <dc:creator>Guo Charles</dc:creator>
  <cp:lastModifiedBy>Guo Charles</cp:lastModifiedBy>
  <cp:revision>5</cp:revision>
  <dcterms:created xsi:type="dcterms:W3CDTF">2019-06-10T08:40:44Z</dcterms:created>
  <dcterms:modified xsi:type="dcterms:W3CDTF">2019-06-10T10:15:45Z</dcterms:modified>
</cp:coreProperties>
</file>