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BC5A0-43CC-4547-83CA-04CA204D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5C3C5-D5C2-4BE1-8A0F-188EEB5B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18535-E6B1-4FB5-BE65-5CF31E2A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871CF-7F1C-48CD-9EEE-358DA8F0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7FF794-B89E-4569-B1DB-B7571382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432AB-413A-4BEE-8F8E-0FFD1720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6AC944-7AD1-4FA9-BA83-BE8DD389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786A3-8453-4127-A881-31D15BD2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03526-E178-4946-A939-75C7C2E4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A3114-CF9F-4478-B76D-339BCEB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6640AE-9FA0-4D01-9028-61F9C9E2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2002A4-A3F6-4C6B-B7DA-7BDEE3D3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B5FB4-D0B1-437E-987E-F41F97B9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A69C6-D8D7-474D-8574-1DC301D5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EBFD8-1BAC-4A51-83A3-D4B4C14A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194F3-2341-444B-A853-49878532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25C00-68FC-4DFA-92D7-B2048F0A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73667-0633-4229-9BDD-0B1B90C7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DD5E4-4F63-46B9-A6AD-A9A3819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BF1C83-9D21-41C4-B7A4-3C392CA9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6928A-1A15-41DC-977C-E2B474C3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69C98-8DDA-4926-B1D4-3CE3AD57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9A4A3-9F14-4B83-ACBA-8B99B480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637843-D720-450B-A86B-3FC7C2A5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E7290-C77C-4F53-8FD7-6BFE76F1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08000-4A5D-4320-ABAA-64A4A448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F6AF4-85C5-431D-A26E-E1D7B2DB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F4E57C-A35A-4FB3-B791-98B07577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FA17C-FD09-4B67-9766-015EA99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2F338A-21F5-4BE6-9728-FE5C194B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7B391-A712-435E-BA09-AC19B161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0F7ED-BC1D-4DB9-AB79-179B0E8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C06A4-FB28-4E98-A540-80BE771C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1C9871-BE15-436B-9633-58E90CB6C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DDB469-DC7A-4686-AE41-EDBB78C85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C60C23-5DFC-4844-9294-CA81EC4B4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486371-7E78-4961-933E-CCA695E9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A4724D-88F1-4695-94D2-1C249C3C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0AC41D-E3FD-407F-9020-05E1FEE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69144-D823-4D5B-BC0F-878D81E1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8C98A-05D4-49DB-8B2A-87AAC6B3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94FA7-EA17-45CE-969C-DFFB7090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7A3EBE-35A8-4F77-86AB-20C23D75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DAEAF9-E456-4CF0-BBF8-FA2B911B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67463F-5BF0-47F9-B3D9-237A4B23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4A2BD-5CE0-401D-98DA-990B9C2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32A61-98EE-4144-BB69-DFB24C95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D6860-35B9-43CE-8A32-42D8F85D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37A5CC-62BC-4514-9888-3C7D7246F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D3193E-01D1-45B8-A9ED-FFAD02D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2AB89A-46C4-44AC-8F2B-BFAA82F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389A3-9E2A-4F91-BA53-B785020E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27F83-50C9-42A5-AB4D-BAB7F984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C37F0-AD64-4D0E-B344-3FCF5369D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E5C8DE-E045-457C-814C-2F2C151B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78F514-CE6A-4727-A89B-B09DF717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E10AB-8CA8-4CB5-BD86-8E52D76F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410D7-9094-477F-A5C2-5C0838ED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B548FF-A193-4DB0-9934-48432084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AE4D-6ABD-42B0-9A39-E84BAA5A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FBEB4-D0DB-43B0-8F73-62444DB2E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518-FC5F-4720-9F6E-187469805D3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DFD295-2ABD-4EAA-9EBC-860B615E2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635D6-7C53-4948-9B4C-F91BC4A7F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5800-2A1E-4C6F-A8B0-CA0E14E4E5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961B4-EAA3-48A8-9845-F98FBBEC24CF}"/>
              </a:ext>
            </a:extLst>
          </p:cNvPr>
          <p:cNvSpPr/>
          <p:nvPr/>
        </p:nvSpPr>
        <p:spPr>
          <a:xfrm>
            <a:off x="0" y="0"/>
            <a:ext cx="25452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7C639-3331-45E4-9425-0011028DEE58}"/>
              </a:ext>
            </a:extLst>
          </p:cNvPr>
          <p:cNvSpPr/>
          <p:nvPr/>
        </p:nvSpPr>
        <p:spPr>
          <a:xfrm>
            <a:off x="77763" y="1190114"/>
            <a:ext cx="2392837" cy="2400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110814-CB04-4854-B4A7-FECC312B401B}"/>
              </a:ext>
            </a:extLst>
          </p:cNvPr>
          <p:cNvSpPr txBox="1"/>
          <p:nvPr/>
        </p:nvSpPr>
        <p:spPr>
          <a:xfrm>
            <a:off x="125868" y="1350371"/>
            <a:ext cx="2335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Rechercher</a:t>
            </a:r>
            <a:r>
              <a:rPr lang="en-US" dirty="0"/>
              <a:t> un DPEF…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2BB16-4B45-49B2-A37C-C78F9109260E}"/>
              </a:ext>
            </a:extLst>
          </p:cNvPr>
          <p:cNvSpPr/>
          <p:nvPr/>
        </p:nvSpPr>
        <p:spPr>
          <a:xfrm>
            <a:off x="81256" y="4806824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Téléchargement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5BD92-526B-48CE-8881-24E2D875413E}"/>
              </a:ext>
            </a:extLst>
          </p:cNvPr>
          <p:cNvSpPr/>
          <p:nvPr/>
        </p:nvSpPr>
        <p:spPr>
          <a:xfrm>
            <a:off x="125868" y="322446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Accueil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D32AB-D5AB-4320-A4C7-2CDAA0BC9589}"/>
              </a:ext>
            </a:extLst>
          </p:cNvPr>
          <p:cNvSpPr/>
          <p:nvPr/>
        </p:nvSpPr>
        <p:spPr>
          <a:xfrm>
            <a:off x="81256" y="3798847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 horizon: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3BB8CF-BACC-4D4D-8D7C-87E094EAA199}"/>
              </a:ext>
            </a:extLst>
          </p:cNvPr>
          <p:cNvSpPr txBox="1"/>
          <p:nvPr/>
        </p:nvSpPr>
        <p:spPr>
          <a:xfrm>
            <a:off x="2765194" y="254522"/>
            <a:ext cx="9300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RENDRE L’ENGAGEMENT RSE ACCESSIBLE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0FD1D9-1B48-4BC6-9C15-78CCC8308EF5}"/>
              </a:ext>
            </a:extLst>
          </p:cNvPr>
          <p:cNvSpPr txBox="1"/>
          <p:nvPr/>
        </p:nvSpPr>
        <p:spPr>
          <a:xfrm>
            <a:off x="2765194" y="854620"/>
            <a:ext cx="9300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Démarche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AD5AD-3FB0-4D9C-9DC6-6708525037B0}"/>
              </a:ext>
            </a:extLst>
          </p:cNvPr>
          <p:cNvSpPr/>
          <p:nvPr/>
        </p:nvSpPr>
        <p:spPr>
          <a:xfrm>
            <a:off x="2838405" y="1316285"/>
            <a:ext cx="2402898" cy="173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Une base de </a:t>
            </a:r>
            <a:r>
              <a:rPr lang="en-US" dirty="0" err="1">
                <a:solidFill>
                  <a:srgbClr val="FF0000"/>
                </a:solidFill>
              </a:rPr>
              <a:t>données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0BF982-4D0A-4516-A5AB-E089D794A8B5}"/>
              </a:ext>
            </a:extLst>
          </p:cNvPr>
          <p:cNvSpPr txBox="1"/>
          <p:nvPr/>
        </p:nvSpPr>
        <p:spPr>
          <a:xfrm>
            <a:off x="2813299" y="3129142"/>
            <a:ext cx="9300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Liste</a:t>
            </a:r>
            <a:r>
              <a:rPr lang="en-US" sz="2400" dirty="0"/>
              <a:t> des </a:t>
            </a:r>
            <a:r>
              <a:rPr lang="en-US" sz="2400" dirty="0" err="1"/>
              <a:t>entreprises</a:t>
            </a:r>
            <a:endParaRPr lang="en-US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6EF43F9-8FF2-4C61-8ABD-CA8D2B55C0E6}"/>
              </a:ext>
            </a:extLst>
          </p:cNvPr>
          <p:cNvSpPr txBox="1"/>
          <p:nvPr/>
        </p:nvSpPr>
        <p:spPr>
          <a:xfrm>
            <a:off x="2838405" y="3664859"/>
            <a:ext cx="9300938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Aramis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r>
              <a:rPr lang="en-US" sz="2400" dirty="0"/>
              <a:t>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Barbagnan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4B6FF-4B50-4332-8D84-3CB7D9BC8AB3}"/>
              </a:ext>
            </a:extLst>
          </p:cNvPr>
          <p:cNvSpPr/>
          <p:nvPr/>
        </p:nvSpPr>
        <p:spPr>
          <a:xfrm>
            <a:off x="5534471" y="1316285"/>
            <a:ext cx="2402898" cy="173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 format </a:t>
            </a:r>
            <a:r>
              <a:rPr lang="en-US" dirty="0" err="1">
                <a:solidFill>
                  <a:srgbClr val="FF0000"/>
                </a:solidFill>
              </a:rPr>
              <a:t>interrogeable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DCE82-AE47-41B5-93A8-25AB0CCA2639}"/>
              </a:ext>
            </a:extLst>
          </p:cNvPr>
          <p:cNvSpPr/>
          <p:nvPr/>
        </p:nvSpPr>
        <p:spPr>
          <a:xfrm>
            <a:off x="8561235" y="1316285"/>
            <a:ext cx="2402898" cy="173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Des engagements </a:t>
            </a:r>
            <a:r>
              <a:rPr lang="en-US" dirty="0" err="1">
                <a:solidFill>
                  <a:srgbClr val="FF0000"/>
                </a:solidFill>
              </a:rPr>
              <a:t>identifiés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3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2BCB6-B17D-4E65-A885-A0714DDE22DB}"/>
              </a:ext>
            </a:extLst>
          </p:cNvPr>
          <p:cNvSpPr/>
          <p:nvPr/>
        </p:nvSpPr>
        <p:spPr>
          <a:xfrm>
            <a:off x="0" y="0"/>
            <a:ext cx="254523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BD9BB-CD2F-4E79-A95E-76B80191667B}"/>
              </a:ext>
            </a:extLst>
          </p:cNvPr>
          <p:cNvSpPr/>
          <p:nvPr/>
        </p:nvSpPr>
        <p:spPr>
          <a:xfrm>
            <a:off x="77763" y="1190114"/>
            <a:ext cx="2392837" cy="2400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230D0B-5AA3-4D3A-9714-68BB9A241AAE}"/>
              </a:ext>
            </a:extLst>
          </p:cNvPr>
          <p:cNvSpPr txBox="1"/>
          <p:nvPr/>
        </p:nvSpPr>
        <p:spPr>
          <a:xfrm>
            <a:off x="125868" y="1350371"/>
            <a:ext cx="2335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Rechercher</a:t>
            </a:r>
            <a:r>
              <a:rPr lang="en-US" dirty="0"/>
              <a:t> un DPEF…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5146B7-E520-4164-8107-E169748E63E4}"/>
              </a:ext>
            </a:extLst>
          </p:cNvPr>
          <p:cNvSpPr txBox="1"/>
          <p:nvPr/>
        </p:nvSpPr>
        <p:spPr>
          <a:xfrm>
            <a:off x="2765194" y="254522"/>
            <a:ext cx="31658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ENTREPRISE: TOTAL</a:t>
            </a:r>
          </a:p>
          <a:p>
            <a:r>
              <a:rPr lang="en-US" sz="2400" dirty="0"/>
              <a:t>SIREN: 123 456 789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99DF5-DAA8-4AFA-BF87-7D63C48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4552" y="1543605"/>
            <a:ext cx="537375" cy="53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FBEFC7-8352-4889-AC73-5840685D8538}"/>
              </a:ext>
            </a:extLst>
          </p:cNvPr>
          <p:cNvSpPr/>
          <p:nvPr/>
        </p:nvSpPr>
        <p:spPr>
          <a:xfrm>
            <a:off x="3615305" y="1350628"/>
            <a:ext cx="36119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total_2018_ddr.pdf</a:t>
            </a:r>
          </a:p>
          <a:p>
            <a:r>
              <a:rPr lang="en-US" dirty="0"/>
              <a:t>666 pages</a:t>
            </a:r>
          </a:p>
          <a:p>
            <a:r>
              <a:rPr lang="en-US" dirty="0"/>
              <a:t>DPEF: pages (57 à 68) et (156 à 158)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1AE5C-CBDB-4DDB-88C6-9A542504AE41}"/>
              </a:ext>
            </a:extLst>
          </p:cNvPr>
          <p:cNvSpPr/>
          <p:nvPr/>
        </p:nvSpPr>
        <p:spPr>
          <a:xfrm>
            <a:off x="7218643" y="238037"/>
            <a:ext cx="1886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Domaine: </a:t>
            </a:r>
            <a:r>
              <a:rPr lang="en-US" dirty="0" err="1"/>
              <a:t>Energie</a:t>
            </a:r>
            <a:endParaRPr lang="en-US" dirty="0"/>
          </a:p>
          <a:p>
            <a:r>
              <a:rPr lang="en-US" dirty="0" err="1"/>
              <a:t>Nb</a:t>
            </a:r>
            <a:r>
              <a:rPr lang="en-US" dirty="0"/>
              <a:t> </a:t>
            </a:r>
            <a:r>
              <a:rPr lang="en-US" dirty="0" err="1"/>
              <a:t>employés</a:t>
            </a:r>
            <a:r>
              <a:rPr lang="en-US" dirty="0"/>
              <a:t>: XXX</a:t>
            </a:r>
          </a:p>
          <a:p>
            <a:r>
              <a:rPr lang="en-US" dirty="0"/>
              <a:t>CA: XXX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C899C-BF13-408D-BEDA-9F4753C0A219}"/>
              </a:ext>
            </a:extLst>
          </p:cNvPr>
          <p:cNvSpPr/>
          <p:nvPr/>
        </p:nvSpPr>
        <p:spPr>
          <a:xfrm>
            <a:off x="2844552" y="2655215"/>
            <a:ext cx="5431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ENGAGEMENTS: 3 engagements </a:t>
            </a:r>
            <a:r>
              <a:rPr lang="en-US" sz="2400" dirty="0" err="1"/>
              <a:t>identifiés</a:t>
            </a:r>
            <a:endParaRPr lang="en-US" sz="2400" dirty="0"/>
          </a:p>
        </p:txBody>
      </p:sp>
      <p:pic>
        <p:nvPicPr>
          <p:cNvPr id="1028" name="Picture 4" descr="Make a proper csv file of your products by Ethan_roy">
            <a:extLst>
              <a:ext uri="{FF2B5EF4-FFF2-40B4-BE49-F238E27FC236}">
                <a16:creationId xmlns:a16="http://schemas.microsoft.com/office/drawing/2014/main" id="{CE7D3084-A96C-42A4-9A83-8FA1CC5F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469545"/>
            <a:ext cx="686849" cy="6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7DC29D-1CA7-428A-90F9-B21BBBCBCB52}"/>
              </a:ext>
            </a:extLst>
          </p:cNvPr>
          <p:cNvSpPr/>
          <p:nvPr/>
        </p:nvSpPr>
        <p:spPr>
          <a:xfrm>
            <a:off x="8371816" y="1469545"/>
            <a:ext cx="3611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total_2018_rse_extract.csv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72011533-2CA7-4F2F-B323-BBA8E50E2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34489"/>
              </p:ext>
            </p:extLst>
          </p:nvPr>
        </p:nvGraphicFramePr>
        <p:xfrm>
          <a:off x="2892554" y="3312037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8452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3294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78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87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Référence: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4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“Total s’engage à réduire son impact XX de 30% d’ici 2025”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Page 62, paragraphe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“Total se met au défit d’atteindre un équilibre carbon sous 10 ans“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6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306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5F6EC88-01ED-4DB2-8A70-BC41D981484C}"/>
              </a:ext>
            </a:extLst>
          </p:cNvPr>
          <p:cNvSpPr/>
          <p:nvPr/>
        </p:nvSpPr>
        <p:spPr>
          <a:xfrm>
            <a:off x="81256" y="4806824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Téléchargement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71054-CEAC-47B7-B8A6-0A301BF28DE4}"/>
              </a:ext>
            </a:extLst>
          </p:cNvPr>
          <p:cNvSpPr/>
          <p:nvPr/>
        </p:nvSpPr>
        <p:spPr>
          <a:xfrm>
            <a:off x="125868" y="322446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Accueil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40959-1FA1-4F57-B38C-F1DF1AE37E20}"/>
              </a:ext>
            </a:extLst>
          </p:cNvPr>
          <p:cNvSpPr/>
          <p:nvPr/>
        </p:nvSpPr>
        <p:spPr>
          <a:xfrm>
            <a:off x="81256" y="3798847"/>
            <a:ext cx="1686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 horizon:</a:t>
            </a:r>
          </a:p>
        </p:txBody>
      </p:sp>
    </p:spTree>
    <p:extLst>
      <p:ext uri="{BB962C8B-B14F-4D97-AF65-F5344CB8AC3E}">
        <p14:creationId xmlns:p14="http://schemas.microsoft.com/office/powerpoint/2010/main" val="389505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139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Gaydon</dc:creator>
  <cp:lastModifiedBy>Charles Gaydon</cp:lastModifiedBy>
  <cp:revision>19</cp:revision>
  <dcterms:created xsi:type="dcterms:W3CDTF">2020-03-30T16:44:05Z</dcterms:created>
  <dcterms:modified xsi:type="dcterms:W3CDTF">2020-03-30T17:05:30Z</dcterms:modified>
</cp:coreProperties>
</file>