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82" r:id="rId6"/>
    <p:sldId id="281" r:id="rId7"/>
    <p:sldId id="279" r:id="rId8"/>
    <p:sldId id="283" r:id="rId9"/>
    <p:sldId id="27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AD4CFC3-3075-406A-95F4-02B9BA464C82}">
          <p14:sldIdLst>
            <p14:sldId id="282"/>
            <p14:sldId id="281"/>
            <p14:sldId id="279"/>
            <p14:sldId id="28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908"/>
    <a:srgbClr val="032956"/>
    <a:srgbClr val="082440"/>
    <a:srgbClr val="082642"/>
    <a:srgbClr val="082540"/>
    <a:srgbClr val="08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118EB-B2D9-02C6-AE86-CBCB8A98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69748-F5E1-E497-F728-4CD0206E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8C888-1E82-D138-A633-6744F650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33574-B1D6-3E9B-0D64-B2C7C91A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AD8B0-0B51-0300-9E9E-A2466BC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7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61701-0C92-873E-7C13-B7E0F64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C033D6-F33C-9A02-F933-AC5E86EB2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06BFC-0FCA-CF17-09F2-1F5C450E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11A5D-0A11-9563-2048-D3F59BE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A0EF1-67B6-444E-D90A-A77A3098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6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3EC332-40CE-CBDA-4E22-FEA65CED0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ACCF4C-74F5-A138-D9C0-3D2FF5B61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8CF2D-D13E-0106-52A9-FDE1CA0D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11AFB-D5D1-8191-AB60-1FD1A74A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2D1E2-5D2F-609D-3128-870B2EF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3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BA8A-E1D6-8CF5-4EB8-ABC9A4AA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35C38-A943-3D17-0E8A-AEA8D589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FEF9-3730-016D-9CDE-3B1B6E19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FEEA2-2345-6EB2-BCE8-A1B818E8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0EA5-9047-2BBC-B0D6-50A93267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252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DDAD-4B9A-3ACC-563D-3C1631C3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317E-A275-EB9C-BB7C-00FA7975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0F10-D002-7E04-82A2-50D8E20A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2353-4F01-1FD0-B4A7-09B150A9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4038-1BBC-367C-A8E8-D8CC6566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45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70FD-4026-6E72-1D41-6EFB01B0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CADB-F992-A9C2-D7BB-A1E61939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CFC6-2EAB-BADC-175E-06FDE668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583F-18A4-2FBF-47EB-846F783B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02BF-9DEF-F8E6-50C2-2BB84E18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58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9EC1-C52E-37AE-54FE-02C1046C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8148-5BB6-28C8-5D95-C62BAB732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9FB9-DB1F-A4BD-DD43-9D463282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5F19-236F-77B1-8F6A-1F49E2F9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0E32-036C-010C-53B3-8F808C24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C1AC-E0AD-FEC5-B73C-7E3096A6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7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AA49-3836-B9B0-5A83-DBAD5547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270B-8F5D-B778-A0A8-DE255CCB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8625-B67B-1C49-DB51-28322435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BF7BE-8B07-F480-6FB1-C0377B861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46F55-A237-1A8D-9BD9-2267FB26A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6DA49-6ACD-AC40-ADD7-3B1E0D27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965F3-8D95-9871-4485-EAE28050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C1580-32B4-42A0-51B6-1D68128E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765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A983-83B7-3944-D04E-52A95EF0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B081A-5123-25FF-9F69-5C4E9502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47B4B-5D28-166D-A374-84556A58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71D76-47B3-311A-EE8A-9259F4ED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6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9E274-1368-F3DD-1507-43DB4412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BD5B2-1814-55AD-CB11-F108A311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3FC48-3DB3-7045-07A2-27A31271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98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DD91-9253-E181-7E12-C4A7AE32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BEBC-EF06-3BDA-0030-EC53CEFE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058DF-73E2-3986-019C-050390D67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7FEDC-715B-59D2-9039-78D10E88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371A-4502-3350-D34E-E61E7E86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CF89-3CFC-8E9D-37B0-246D1BB0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8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BB4-C266-E133-C738-A3E47163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CE3AE-B0A5-B895-D6CB-1AEE19C7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1B181-C959-AD46-E415-89DD383D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C91BA-4CD7-2994-924D-FFB0AE79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05332-730F-3980-C858-5F83A895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8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01F4-9DCC-00EE-35F4-83E797CE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782E-F114-3F04-3674-2AD88FE1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1783-55EE-4F23-5519-1CF7F5C8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E1FD-C55C-C36E-EB75-CF0C96AA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C4F85-E388-EE6A-1B35-7E6E94E7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053E-DDCD-9FDC-C558-F07F86DB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8455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0787-5B44-1E1E-C98E-17A43385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BE95D-8B60-9DC1-5701-BF5437A66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7189-1220-7EF5-7467-74E03D5E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63B6-94DD-1E0D-6C9E-69E2399E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C061-8EC4-0C82-35F6-FB9C4BA3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137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61572-E9BE-9B75-33EF-D4B71EA0A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A8AB-F7E6-408B-EFB2-A16DB332D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4DF7-F334-D689-3F9A-C6C03560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5E46-8723-51E6-A678-AC81583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62E8-7C27-3FAE-A4BF-11960589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79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B8BAB-630E-796C-0201-F7C8E224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686C7-6F40-8F6F-B1BF-8EDF2FF4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76243-6017-0F03-087F-6C72904A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FD05-1381-7D9A-909F-FED7D458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6CBA0-440F-A677-0952-3D9199A2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9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4CF81-514B-9275-B095-AD7E632F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560C8-9F4D-D531-F38F-B6E48D600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18FAC2-A781-71FD-458F-AC3E68455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2631C1-CF0A-7BA4-3FDE-D36A7475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91C9A-8C3F-0436-7F1C-DBEE6CE8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97384-1E71-C792-03B0-23BC9753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4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C53E2-F96A-B0E2-2E5D-E04E9792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1371C-C58E-230A-1FFE-0C49C17F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865F04-0883-6656-1264-2EC2B733A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DA448D-DBE1-3688-C62C-7BA56641D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30B1B2-1BA1-AA34-4E1C-F9562B194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530D60-ECF1-3732-3DBE-F893070B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87711B-A7EA-4B80-C409-9CA8A732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9C19A0-81F5-19BB-7CCE-7EFCC04D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35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45B14-6B04-E91E-C18C-E6945232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C1A5A5-C5BB-9DFD-E64E-15E95B1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5D6860-E04F-E9C8-A2F2-67747896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73E16-B4ED-2725-35F5-C077A4E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55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E10C88-9C92-4B2C-C584-E9E476E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205BE6-FF17-6E86-7FC8-63ED56A4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ED1BEB-7E68-27A6-0780-92908E79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96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3451-277B-9503-3964-F63F6954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235B7-865A-8FA9-5A80-15A4858A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2976A0-AA28-9E04-4E9F-B481669A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62ED33-A723-5C9E-6C08-847DF3A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DC5444-BBBA-6355-4DAD-25B84546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A0122A-F0B8-D556-37D9-60F9DA1F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02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9B59A-6FAD-B7DC-40A6-0082120C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456F18-BE4F-3DCB-C6BD-D27ED3C1A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BC77C3-84E2-C3B9-7CD3-DD21B35B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19B51-5FCA-F7D1-46C8-54C4E55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8C4FBF-3821-932F-81CB-86B71F0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FE357-20F3-B5C0-3889-0BEA14E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56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B121B8-66C2-BEF6-194D-A8BBBE11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976A1-2F17-F234-DD93-89D00F86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A4799-6FFC-7C2E-5F9D-709DAF716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A42C-B466-43FF-ACE4-27170E003569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5834A-E7E9-2129-D438-7190C76F9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F1231-7EAB-00FC-1E5B-B06266D7A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C85E-0B62-47AF-945E-ED1ABCCE49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88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08DFF-3046-6ABB-BDE2-37A69F1A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D301-E944-EF85-1B1F-56F83B3E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C0A0-D3C7-157B-2681-77207473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D1095-51A5-49B2-8EE0-7AE92E05B1CC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C750-38DF-F531-0238-A869F7338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002E-F8BD-2A7C-5F20-DC97119BD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65197-50AE-45F2-9926-079EA5B75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0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0B-c7vU971A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B9726A-60CA-A64E-B3E3-BABBC541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eléfono móvil o teléfono inteligente Ilustración vectorial | Vector Premium">
            <a:extLst>
              <a:ext uri="{FF2B5EF4-FFF2-40B4-BE49-F238E27FC236}">
                <a16:creationId xmlns:a16="http://schemas.microsoft.com/office/drawing/2014/main" id="{24A96226-5E4A-A92D-5762-1FE5901E3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12686" r="28596" b="12914"/>
          <a:stretch/>
        </p:blipFill>
        <p:spPr bwMode="auto">
          <a:xfrm>
            <a:off x="1783533" y="878187"/>
            <a:ext cx="3693814" cy="56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479D9C3-55A3-1D2E-768F-B86A05B85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3464" r="5046" b="5460"/>
          <a:stretch/>
        </p:blipFill>
        <p:spPr bwMode="auto">
          <a:xfrm>
            <a:off x="2190939" y="1753021"/>
            <a:ext cx="2812900" cy="295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Teléfono móvil o teléfono inteligente Ilustración vectorial | Vector Premium">
            <a:extLst>
              <a:ext uri="{FF2B5EF4-FFF2-40B4-BE49-F238E27FC236}">
                <a16:creationId xmlns:a16="http://schemas.microsoft.com/office/drawing/2014/main" id="{70DC6BBE-92C1-B482-07D6-B1AEE9ED2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12686" r="28596" b="12914"/>
          <a:stretch/>
        </p:blipFill>
        <p:spPr bwMode="auto">
          <a:xfrm>
            <a:off x="6562254" y="878187"/>
            <a:ext cx="3693814" cy="56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DFDD36D-9FC0-2562-3DB7-79726C878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6204" r="6241" b="6858"/>
          <a:stretch/>
        </p:blipFill>
        <p:spPr bwMode="auto">
          <a:xfrm>
            <a:off x="7007382" y="1686471"/>
            <a:ext cx="2779414" cy="30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F9AFA4-9F31-6C75-29A8-8B4177FC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777" y="4902451"/>
            <a:ext cx="851326" cy="6925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DD5A5C-6496-7C28-6F6B-C54FBC3AEB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72" t="38020" r="32872" b="40198"/>
          <a:stretch/>
        </p:blipFill>
        <p:spPr>
          <a:xfrm>
            <a:off x="8085427" y="4808599"/>
            <a:ext cx="824492" cy="7864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FF0E062-F75C-90D8-2468-D677BD1B4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30" y="2673978"/>
            <a:ext cx="1510043" cy="15100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3447852-F4E1-7007-095A-6A3A53464516}"/>
              </a:ext>
            </a:extLst>
          </p:cNvPr>
          <p:cNvSpPr txBox="1">
            <a:spLocks/>
          </p:cNvSpPr>
          <p:nvPr/>
        </p:nvSpPr>
        <p:spPr>
          <a:xfrm>
            <a:off x="365048" y="135142"/>
            <a:ext cx="8747856" cy="611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rgbClr val="FFC000"/>
                </a:solidFill>
                <a:latin typeface="Century Gothic" panose="020B0502020202020204" pitchFamily="34" charset="0"/>
              </a:rPr>
              <a:t>Descarga la app</a:t>
            </a:r>
            <a:endParaRPr lang="es-CO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B9F9123-E55C-9783-9CAF-1F0D73A2F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38" y="5680735"/>
            <a:ext cx="3857625" cy="1181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Elementos multimedia en línea 9" title="Uwallet">
            <a:hlinkClick r:id="" action="ppaction://media"/>
            <a:extLst>
              <a:ext uri="{FF2B5EF4-FFF2-40B4-BE49-F238E27FC236}">
                <a16:creationId xmlns:a16="http://schemas.microsoft.com/office/drawing/2014/main" id="{A7416EEB-88CA-2C33-9995-0125B28DCF8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8405" y="997050"/>
            <a:ext cx="8752011" cy="494488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CB46F39-622D-522F-D34D-B615D63E5081}"/>
              </a:ext>
            </a:extLst>
          </p:cNvPr>
          <p:cNvSpPr txBox="1"/>
          <p:nvPr/>
        </p:nvSpPr>
        <p:spPr>
          <a:xfrm>
            <a:off x="894662" y="6484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https://youtu.be/0B-c7vU971A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ED57B-5143-AEA1-21F1-E61610946AEB}"/>
              </a:ext>
            </a:extLst>
          </p:cNvPr>
          <p:cNvSpPr txBox="1">
            <a:spLocks/>
          </p:cNvSpPr>
          <p:nvPr/>
        </p:nvSpPr>
        <p:spPr>
          <a:xfrm>
            <a:off x="745293" y="114279"/>
            <a:ext cx="8747856" cy="611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U´wallet</a:t>
            </a:r>
            <a:endParaRPr lang="es-CO" sz="48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DC1051-590D-0C22-4705-C69CAFA96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924" r="5910" b="1658"/>
          <a:stretch/>
        </p:blipFill>
        <p:spPr>
          <a:xfrm>
            <a:off x="4461038" y="1258435"/>
            <a:ext cx="2202180" cy="4376458"/>
          </a:xfrm>
          <a:prstGeom prst="rect">
            <a:avLst/>
          </a:prstGeom>
        </p:spPr>
      </p:pic>
      <p:pic>
        <p:nvPicPr>
          <p:cNvPr id="19" name="Picture 6" descr="Plantilla de teléfono móvil. Mano que sostiene el teléfono inteligente con  pantalla en blanco aislado en fondo profundo. Estilo plano Color  ilustración de stock. Plantilla para sitio web y aplicación. | Vector">
            <a:extLst>
              <a:ext uri="{FF2B5EF4-FFF2-40B4-BE49-F238E27FC236}">
                <a16:creationId xmlns:a16="http://schemas.microsoft.com/office/drawing/2014/main" id="{7C8083B7-52A9-B86F-4628-439C67A3B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4" b="99201" l="9744" r="96326">
                        <a14:foregroundMark x1="31949" y1="48083" x2="34026" y2="48083"/>
                        <a14:foregroundMark x1="33387" y1="74601" x2="33387" y2="73003"/>
                        <a14:foregroundMark x1="79553" y1="85144" x2="88498" y2="99361"/>
                        <a14:foregroundMark x1="83546" y1="83387" x2="96326" y2="98403"/>
                        <a14:backgroundMark x1="49681" y1="28754" x2="59744" y2="73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67" t="18945" r="15798" b="11604"/>
          <a:stretch/>
        </p:blipFill>
        <p:spPr bwMode="auto">
          <a:xfrm>
            <a:off x="3810523" y="1001537"/>
            <a:ext cx="4305863" cy="52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707164-1112-461B-50A8-FA2F6E1951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r="2633"/>
          <a:stretch/>
        </p:blipFill>
        <p:spPr>
          <a:xfrm>
            <a:off x="497517" y="1258434"/>
            <a:ext cx="2118510" cy="4376458"/>
          </a:xfrm>
          <a:prstGeom prst="rect">
            <a:avLst/>
          </a:prstGeom>
        </p:spPr>
      </p:pic>
      <p:pic>
        <p:nvPicPr>
          <p:cNvPr id="1030" name="Picture 6" descr="Plantilla de teléfono móvil. Mano que sostiene el teléfono inteligente con  pantalla en blanco aislado en fondo profundo. Estilo plano Color  ilustración de stock. Plantilla para sitio web y aplicación. | Vector">
            <a:extLst>
              <a:ext uri="{FF2B5EF4-FFF2-40B4-BE49-F238E27FC236}">
                <a16:creationId xmlns:a16="http://schemas.microsoft.com/office/drawing/2014/main" id="{BC0555F3-314B-1894-133D-A628D526E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4" b="99201" l="9744" r="96326">
                        <a14:foregroundMark x1="31949" y1="48083" x2="34026" y2="48083"/>
                        <a14:foregroundMark x1="33387" y1="74601" x2="33387" y2="73003"/>
                        <a14:foregroundMark x1="79553" y1="85144" x2="88498" y2="99361"/>
                        <a14:foregroundMark x1="83546" y1="83387" x2="96326" y2="98403"/>
                        <a14:backgroundMark x1="49681" y1="28754" x2="59744" y2="73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67" t="18945" r="15798" b="11604"/>
          <a:stretch/>
        </p:blipFill>
        <p:spPr bwMode="auto">
          <a:xfrm>
            <a:off x="-115123" y="1001538"/>
            <a:ext cx="4305863" cy="52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3B8B888-984A-1E2A-F4F3-46D7B4FB189F}"/>
              </a:ext>
            </a:extLst>
          </p:cNvPr>
          <p:cNvSpPr/>
          <p:nvPr/>
        </p:nvSpPr>
        <p:spPr>
          <a:xfrm>
            <a:off x="9448799" y="1129655"/>
            <a:ext cx="2743201" cy="646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E1365A-4197-4383-BEC2-CD8D7D459CCC}"/>
              </a:ext>
            </a:extLst>
          </p:cNvPr>
          <p:cNvCxnSpPr>
            <a:cxnSpLocks/>
          </p:cNvCxnSpPr>
          <p:nvPr/>
        </p:nvCxnSpPr>
        <p:spPr>
          <a:xfrm flipH="1">
            <a:off x="1798198" y="3149097"/>
            <a:ext cx="11497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04CF3D0-F273-4D03-A011-5273A4C0CF0C}"/>
              </a:ext>
            </a:extLst>
          </p:cNvPr>
          <p:cNvCxnSpPr>
            <a:cxnSpLocks/>
          </p:cNvCxnSpPr>
          <p:nvPr/>
        </p:nvCxnSpPr>
        <p:spPr>
          <a:xfrm flipH="1">
            <a:off x="1757033" y="3542051"/>
            <a:ext cx="11497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BEBBB26-9E5C-5C25-CFA6-31FF2115B9E7}"/>
              </a:ext>
            </a:extLst>
          </p:cNvPr>
          <p:cNvCxnSpPr/>
          <p:nvPr/>
        </p:nvCxnSpPr>
        <p:spPr>
          <a:xfrm>
            <a:off x="3810523" y="2534970"/>
            <a:ext cx="6505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86594B0-C945-A831-95AB-D00591F3AB1E}"/>
              </a:ext>
            </a:extLst>
          </p:cNvPr>
          <p:cNvCxnSpPr/>
          <p:nvPr/>
        </p:nvCxnSpPr>
        <p:spPr>
          <a:xfrm>
            <a:off x="3810523" y="3020839"/>
            <a:ext cx="6505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71B74A08-74B8-9D01-CBC8-FD30C660D85E}"/>
              </a:ext>
            </a:extLst>
          </p:cNvPr>
          <p:cNvSpPr txBox="1">
            <a:spLocks/>
          </p:cNvSpPr>
          <p:nvPr/>
        </p:nvSpPr>
        <p:spPr>
          <a:xfrm>
            <a:off x="745293" y="114279"/>
            <a:ext cx="8747856" cy="611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U´wallet</a:t>
            </a:r>
            <a:endParaRPr lang="es-CO" sz="48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2C066526-041A-647E-9594-62548709F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579" y="1149672"/>
            <a:ext cx="2397487" cy="4784757"/>
          </a:xfrm>
          <a:prstGeom prst="rect">
            <a:avLst/>
          </a:prstGeom>
        </p:spPr>
      </p:pic>
      <p:pic>
        <p:nvPicPr>
          <p:cNvPr id="6" name="Picture 6" descr="Plantilla de teléfono móvil. Mano que sostiene el teléfono inteligente con  pantalla en blanco aislado en fondo profundo. Estilo plano Color  ilustración de stock. Plantilla para sitio web y aplicación. | Vector">
            <a:extLst>
              <a:ext uri="{FF2B5EF4-FFF2-40B4-BE49-F238E27FC236}">
                <a16:creationId xmlns:a16="http://schemas.microsoft.com/office/drawing/2014/main" id="{9DF377F5-DEC5-479C-D944-20E44C0A1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4" b="99201" l="9744" r="96326">
                        <a14:foregroundMark x1="31949" y1="48083" x2="34026" y2="48083"/>
                        <a14:foregroundMark x1="33387" y1="74601" x2="33387" y2="73003"/>
                        <a14:foregroundMark x1="79553" y1="85144" x2="88498" y2="99361"/>
                        <a14:foregroundMark x1="83546" y1="83387" x2="96326" y2="98403"/>
                        <a14:backgroundMark x1="49681" y1="28754" x2="59744" y2="73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67" t="18945" r="15798" b="11604"/>
          <a:stretch/>
        </p:blipFill>
        <p:spPr bwMode="auto">
          <a:xfrm>
            <a:off x="8001262" y="923571"/>
            <a:ext cx="4664535" cy="528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6810BF3-D17F-FE3B-D9B9-052B4D1B08DA}"/>
              </a:ext>
            </a:extLst>
          </p:cNvPr>
          <p:cNvCxnSpPr/>
          <p:nvPr/>
        </p:nvCxnSpPr>
        <p:spPr>
          <a:xfrm>
            <a:off x="8001262" y="2633050"/>
            <a:ext cx="6505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0047F9-40BD-01CE-B90E-9CD138C6EAA4}"/>
              </a:ext>
            </a:extLst>
          </p:cNvPr>
          <p:cNvSpPr/>
          <p:nvPr/>
        </p:nvSpPr>
        <p:spPr>
          <a:xfrm>
            <a:off x="9490204" y="1587802"/>
            <a:ext cx="1437329" cy="646953"/>
          </a:xfrm>
          <a:prstGeom prst="rect">
            <a:avLst/>
          </a:prstGeom>
          <a:solidFill>
            <a:srgbClr val="F8B9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6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061AD1-14A5-6E7C-587D-70B15CE50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1433"/>
          <a:stretch/>
        </p:blipFill>
        <p:spPr>
          <a:xfrm>
            <a:off x="4216072" y="1938357"/>
            <a:ext cx="3366977" cy="34183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842E2D-6D75-02E5-167F-993DE22A7E8F}"/>
              </a:ext>
            </a:extLst>
          </p:cNvPr>
          <p:cNvSpPr txBox="1"/>
          <p:nvPr/>
        </p:nvSpPr>
        <p:spPr>
          <a:xfrm>
            <a:off x="4216072" y="5515575"/>
            <a:ext cx="3281916" cy="107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HUAWEI Y CELULARES SIN ESPACIO DE ALMACENAMIENTO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UWALLET 2.9.1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PARA INGRESAR DESDE EL NAVEGADOR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CE5CB7-99A6-BAEE-AB30-E3A42E7FEB47}"/>
              </a:ext>
            </a:extLst>
          </p:cNvPr>
          <p:cNvSpPr txBox="1"/>
          <p:nvPr/>
        </p:nvSpPr>
        <p:spPr>
          <a:xfrm>
            <a:off x="2017181" y="1342425"/>
            <a:ext cx="7609368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U´Wallet</a:t>
            </a:r>
            <a:endParaRPr kumimoji="0" lang="es-CO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63915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ción_Institucional_BTA (6)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9c989d-8425-498a-851b-249d8192fea1" xsi:nil="true"/>
    <lcf76f155ced4ddcb4097134ff3c332f xmlns="e7f7382d-c0db-42fa-8701-3cebc6b94f2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5281E96BE07A45B6A969AE2221FF18" ma:contentTypeVersion="12" ma:contentTypeDescription="Crear nuevo documento." ma:contentTypeScope="" ma:versionID="7ea18afed502b1d669a06dff555718b1">
  <xsd:schema xmlns:xsd="http://www.w3.org/2001/XMLSchema" xmlns:xs="http://www.w3.org/2001/XMLSchema" xmlns:p="http://schemas.microsoft.com/office/2006/metadata/properties" xmlns:ns2="e7f7382d-c0db-42fa-8701-3cebc6b94f2c" xmlns:ns3="1a9c989d-8425-498a-851b-249d8192fea1" targetNamespace="http://schemas.microsoft.com/office/2006/metadata/properties" ma:root="true" ma:fieldsID="0f2db381171352aa60f93f7393b26801" ns2:_="" ns3:_="">
    <xsd:import namespace="e7f7382d-c0db-42fa-8701-3cebc6b94f2c"/>
    <xsd:import namespace="1a9c989d-8425-498a-851b-249d8192fe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7382d-c0db-42fa-8701-3cebc6b94f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424f3532-e2cd-4f37-817d-80f4572e69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c989d-8425-498a-851b-249d8192fea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8c6b5a3-a995-4972-8656-67b175d87054}" ma:internalName="TaxCatchAll" ma:showField="CatchAllData" ma:web="1a9c989d-8425-498a-851b-249d8192fe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078F08-D9CD-4301-833B-F66C09FC2498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4b07035-32e6-46d8-87c8-6a17dfeb0950"/>
    <ds:schemaRef ds:uri="http://schemas.microsoft.com/office/infopath/2007/PartnerControls"/>
    <ds:schemaRef ds:uri="313d46e9-2be8-4e24-9706-21da88a04231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424DA-B7FF-4092-A1B1-FE86C591AC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F83D7-9536-4658-B4F1-8B0A6ED3FF5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35</Words>
  <Application>Microsoft Office PowerPoint</Application>
  <PresentationFormat>Panorámica</PresentationFormat>
  <Paragraphs>8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Century Gothic</vt:lpstr>
      <vt:lpstr>1_Tema de Office</vt:lpstr>
      <vt:lpstr>Presentación_Institucional_BTA (6)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MAURICIO TORRES PARDO</dc:creator>
  <cp:lastModifiedBy>ANGIE KATHERINE</cp:lastModifiedBy>
  <cp:revision>6</cp:revision>
  <dcterms:created xsi:type="dcterms:W3CDTF">2023-07-06T13:10:58Z</dcterms:created>
  <dcterms:modified xsi:type="dcterms:W3CDTF">2024-07-23T20:32:03Z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0x010100F85281E96BE07A45B6A969AE2221FF18</vt:lpwstr>
  </property>
  <property fmtid="{D5CDD505-2E9C-101B-9397-08002B2CF9AE}" pid="3" name="MediaServiceImageTags">
    <vt:lpwstr/>
  </property>
</Properties>
</file>