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5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3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692697"/>
            <a:ext cx="27432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692697"/>
            <a:ext cx="8026400" cy="54334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8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1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0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959050"/>
            <a:ext cx="5386917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1340768"/>
            <a:ext cx="5386917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959050"/>
            <a:ext cx="5389033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1340768"/>
            <a:ext cx="5389033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4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1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3" y="692696"/>
            <a:ext cx="4011084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700809"/>
            <a:ext cx="4011084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6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12192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381" y="116633"/>
            <a:ext cx="10879387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5344"/>
            <a:ext cx="2844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18.11.2015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5344"/>
            <a:ext cx="38608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22672" y="6525344"/>
            <a:ext cx="960107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‹#›</a:t>
            </a:fld>
            <a:endParaRPr lang="ru-RU">
              <a:solidFill>
                <a:srgbClr val="001E6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382911" y="81224"/>
            <a:ext cx="768085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Organization chart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>
                <a:solidFill>
                  <a:srgbClr val="001E69"/>
                </a:solidFill>
              </a:rPr>
              <a:pPr/>
              <a:t>1</a:t>
            </a:fld>
            <a:endParaRPr lang="ru-RU">
              <a:solidFill>
                <a:srgbClr val="001E6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9889" y="765000"/>
            <a:ext cx="1021632" cy="655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Country manager   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7737" y="767834"/>
            <a:ext cx="1079700" cy="648073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Personal </a:t>
            </a:r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assistant</a:t>
            </a:r>
            <a:endParaRPr lang="ru-RU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0</a:t>
            </a:r>
            <a:r>
              <a:rPr lang="ru-RU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/</a:t>
            </a:r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???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0786" y="1886870"/>
            <a:ext cx="1064619" cy="732647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Operations Head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0 / </a:t>
            </a:r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???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311" y="764705"/>
            <a:ext cx="1064619" cy="648073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CEO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0/???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2158" y="1886869"/>
            <a:ext cx="1064619" cy="732647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Sales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Head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2820" y="1839701"/>
            <a:ext cx="1064619" cy="84682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Risks</a:t>
            </a:r>
            <a:endParaRPr lang="ru-RU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Head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8313" y="1831985"/>
            <a:ext cx="1196541" cy="713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Finance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CAO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</a:t>
            </a:r>
            <a:r>
              <a:rPr lang="en-US" sz="1200" i="1" dirty="0" smtClean="0">
                <a:solidFill>
                  <a:prstClr val="black"/>
                </a:solidFill>
                <a:cs typeface="Calibri" panose="020F0502020204030204" pitchFamily="34" charset="0"/>
              </a:rPr>
              <a:t>/ </a:t>
            </a:r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9890" y="1839700"/>
            <a:ext cx="1064619" cy="768301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HR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Head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0684" y="1831984"/>
            <a:ext cx="1064619" cy="71348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IT 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Manager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23870" y="1853483"/>
            <a:ext cx="1064619" cy="69198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Legal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Head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3802" y="2792365"/>
            <a:ext cx="1005277" cy="81163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Sales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Direct sales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Team leaders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i="1" dirty="0" smtClean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  <a:endParaRPr lang="en-US" sz="1200" i="1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4065" y="2771543"/>
            <a:ext cx="934067" cy="6949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Risks</a:t>
            </a:r>
          </a:p>
          <a:p>
            <a:pPr algn="ctr"/>
            <a:r>
              <a:rPr lang="en-US" sz="1200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Verificators</a:t>
            </a:r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74335" y="3551511"/>
            <a:ext cx="922637" cy="72008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Risks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Collectors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16880" y="2913456"/>
            <a:ext cx="1064619" cy="690547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IT 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specialist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9116" y="2796740"/>
            <a:ext cx="1020197" cy="70751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Accountants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00160" y="1615961"/>
            <a:ext cx="7756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00160" y="1615961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191" y="1615961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12905" y="1633053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60621" y="1633053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42198" y="1633053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32992" y="1633053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56179" y="1633053"/>
            <a:ext cx="1" cy="22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49187" y="2623799"/>
            <a:ext cx="98" cy="257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18442" y="2692691"/>
            <a:ext cx="0" cy="255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91689" y="3205765"/>
            <a:ext cx="144015" cy="6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30320" y="3889368"/>
            <a:ext cx="144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36136" y="3019032"/>
            <a:ext cx="980130" cy="6949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prstClr val="black"/>
                </a:solidFill>
                <a:cs typeface="Calibri" panose="020F0502020204030204" pitchFamily="34" charset="0"/>
              </a:rPr>
              <a:t>Operations </a:t>
            </a:r>
          </a:p>
          <a:p>
            <a:pPr algn="ctr"/>
            <a:r>
              <a:rPr lang="en-US" sz="1050" dirty="0" smtClean="0">
                <a:solidFill>
                  <a:prstClr val="black"/>
                </a:solidFill>
                <a:cs typeface="Calibri" panose="020F0502020204030204" pitchFamily="34" charset="0"/>
              </a:rPr>
              <a:t>Senior operator</a:t>
            </a:r>
          </a:p>
          <a:p>
            <a:pPr algn="ctr"/>
            <a:r>
              <a:rPr lang="en-US" sz="1050" i="1" dirty="0" smtClean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050" dirty="0" smtClean="0">
                <a:solidFill>
                  <a:prstClr val="black"/>
                </a:solidFill>
                <a:cs typeface="Calibri" panose="020F0502020204030204" pitchFamily="34" charset="0"/>
              </a:rPr>
              <a:t>0 / </a:t>
            </a:r>
            <a:r>
              <a:rPr lang="en-US" sz="1050" dirty="0" smtClean="0">
                <a:solidFill>
                  <a:prstClr val="black"/>
                </a:solidFill>
                <a:cs typeface="Calibri" panose="020F0502020204030204" pitchFamily="34" charset="0"/>
              </a:rPr>
              <a:t>???</a:t>
            </a:r>
            <a:endParaRPr lang="en-US" sz="105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19619" y="3983114"/>
            <a:ext cx="958541" cy="72008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Operations Operator</a:t>
            </a:r>
          </a:p>
          <a:p>
            <a:pPr algn="ctr"/>
            <a:r>
              <a:rPr lang="en-US" sz="1200" i="1" dirty="0" smtClean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0/???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763706" y="2654737"/>
            <a:ext cx="16985" cy="167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69675" y="3199348"/>
            <a:ext cx="144015" cy="6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1775606" y="4343154"/>
            <a:ext cx="144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60120" y="3007362"/>
            <a:ext cx="844276" cy="6949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HR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Trainers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71548" y="3943466"/>
            <a:ext cx="844277" cy="72008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HR Assistant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893964" y="2609254"/>
            <a:ext cx="0" cy="159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15492" y="3371236"/>
            <a:ext cx="144015" cy="6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93965" y="4212468"/>
            <a:ext cx="155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29117" y="3757976"/>
            <a:ext cx="1020196" cy="77059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Office </a:t>
            </a:r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assistant </a:t>
            </a:r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45" name="Прямая со стрелкой 2"/>
          <p:cNvCxnSpPr>
            <a:stCxn id="8" idx="2"/>
          </p:cNvCxnSpPr>
          <p:nvPr/>
        </p:nvCxnSpPr>
        <p:spPr>
          <a:xfrm>
            <a:off x="6060620" y="1412778"/>
            <a:ext cx="13352" cy="20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1"/>
            <a:endCxn id="6" idx="3"/>
          </p:cNvCxnSpPr>
          <p:nvPr/>
        </p:nvCxnSpPr>
        <p:spPr>
          <a:xfrm flipH="1">
            <a:off x="5257438" y="1088742"/>
            <a:ext cx="270873" cy="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41057" y="4465490"/>
            <a:ext cx="925952" cy="90989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Risks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Anti-fraud managers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18442" y="5245259"/>
            <a:ext cx="144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09676" y="2545985"/>
            <a:ext cx="0" cy="166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09677" y="3218233"/>
            <a:ext cx="144015" cy="6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09677" y="4209051"/>
            <a:ext cx="155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15680" y="3808490"/>
            <a:ext cx="989838" cy="82751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Sales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Direst </a:t>
            </a:r>
            <a:r>
              <a:rPr lang="en-US" sz="1200" dirty="0">
                <a:solidFill>
                  <a:prstClr val="black"/>
                </a:solidFill>
                <a:cs typeface="Calibri" panose="020F0502020204030204" pitchFamily="34" charset="0"/>
              </a:rPr>
              <a:t>Sales agents  </a:t>
            </a:r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736010" y="3529176"/>
            <a:ext cx="4008" cy="262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50798" y="4703194"/>
            <a:ext cx="942022" cy="67219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Marketing Manager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  <a:p>
            <a:pPr algn="ctr"/>
            <a:endParaRPr lang="en-US" sz="12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080012" y="2654737"/>
            <a:ext cx="2249" cy="315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80012" y="3199348"/>
            <a:ext cx="172028" cy="6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77789" y="4967592"/>
            <a:ext cx="179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271427" y="5481228"/>
            <a:ext cx="957652" cy="88299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Marketing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anose="020F0502020204030204" pitchFamily="34" charset="0"/>
              </a:rPr>
              <a:t>Telesales Manager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Vacancy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  <a:cs typeface="Calibri" panose="020F0502020204030204" pitchFamily="34" charset="0"/>
              </a:rPr>
              <a:t>0 / ???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080012" y="5814408"/>
            <a:ext cx="199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28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13AC5A-CBF4-4BC4-90D9-E62C3DACD41C}"/>
</file>

<file path=customXml/itemProps2.xml><?xml version="1.0" encoding="utf-8"?>
<ds:datastoreItem xmlns:ds="http://schemas.openxmlformats.org/officeDocument/2006/customXml" ds:itemID="{84E3E642-CF08-4581-9CFE-8C1F14608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0E81BD-009A-483E-B7EA-13DA80C79C7E}">
  <ds:schemaRefs>
    <ds:schemaRef ds:uri="http://purl.org/dc/elements/1.1/"/>
    <ds:schemaRef ds:uri="http://schemas.microsoft.com/office/2006/metadata/properties"/>
    <ds:schemaRef ds:uri="http://purl.org/dc/terms/"/>
    <ds:schemaRef ds:uri="9de6a297-4883-49b5-b734-272fd15c37c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Widescreen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MM Organization chart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MicroMoney; Micromoney International; Micromoney.io; Denis Artyukh</dc:creator>
  <cp:lastModifiedBy>Denis Artyukh</cp:lastModifiedBy>
  <cp:revision>9</cp:revision>
  <dcterms:created xsi:type="dcterms:W3CDTF">2015-11-16T13:05:49Z</dcterms:created>
  <dcterms:modified xsi:type="dcterms:W3CDTF">2015-11-18T02:51:25Z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