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383B8-74DB-453B-8EF7-BC89524A3F1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92F1E-8F61-46C6-8A36-3001B264C0C7}">
      <dgm:prSet phldrT="[Text]"/>
      <dgm:spPr/>
      <dgm:t>
        <a:bodyPr/>
        <a:lstStyle/>
        <a:p>
          <a:r>
            <a:rPr lang="en-US" dirty="0" smtClean="0"/>
            <a:t>CEO</a:t>
          </a:r>
        </a:p>
      </dgm:t>
    </dgm:pt>
    <dgm:pt modelId="{67FC9EE9-B26A-4F96-B8D2-AB057C07F883}" type="parTrans" cxnId="{2C5F18D3-B23C-49D8-B14E-8753CF2C0787}">
      <dgm:prSet/>
      <dgm:spPr/>
      <dgm:t>
        <a:bodyPr/>
        <a:lstStyle/>
        <a:p>
          <a:endParaRPr lang="en-US"/>
        </a:p>
      </dgm:t>
    </dgm:pt>
    <dgm:pt modelId="{4FBF9081-DBB2-4F37-9670-F544A16E21B4}" type="sibTrans" cxnId="{2C5F18D3-B23C-49D8-B14E-8753CF2C0787}">
      <dgm:prSet/>
      <dgm:spPr/>
      <dgm:t>
        <a:bodyPr/>
        <a:lstStyle/>
        <a:p>
          <a:endParaRPr lang="en-US"/>
        </a:p>
      </dgm:t>
    </dgm:pt>
    <dgm:pt modelId="{7F83031B-48B8-42B3-B496-F86A28AB687D}">
      <dgm:prSet phldrT="[Text]"/>
      <dgm:spPr/>
      <dgm:t>
        <a:bodyPr/>
        <a:lstStyle/>
        <a:p>
          <a:r>
            <a:rPr lang="en-US" dirty="0" smtClean="0"/>
            <a:t>Head of Technology</a:t>
          </a:r>
          <a:endParaRPr lang="en-US" dirty="0"/>
        </a:p>
      </dgm:t>
    </dgm:pt>
    <dgm:pt modelId="{A13A115C-7740-4566-B5A4-118209BA56CE}" type="parTrans" cxnId="{7F13875E-4D40-4A3F-B863-9414A4D79E6B}">
      <dgm:prSet/>
      <dgm:spPr/>
      <dgm:t>
        <a:bodyPr/>
        <a:lstStyle/>
        <a:p>
          <a:endParaRPr lang="en-US"/>
        </a:p>
      </dgm:t>
    </dgm:pt>
    <dgm:pt modelId="{50DAB499-133A-45BC-B14C-0A8A6AB36D4F}" type="sibTrans" cxnId="{7F13875E-4D40-4A3F-B863-9414A4D79E6B}">
      <dgm:prSet/>
      <dgm:spPr/>
      <dgm:t>
        <a:bodyPr/>
        <a:lstStyle/>
        <a:p>
          <a:endParaRPr lang="en-US"/>
        </a:p>
      </dgm:t>
    </dgm:pt>
    <dgm:pt modelId="{876DA7E7-735C-42C6-B141-F53BD0AACC04}">
      <dgm:prSet phldrT="[Text]"/>
      <dgm:spPr/>
      <dgm:t>
        <a:bodyPr/>
        <a:lstStyle/>
        <a:p>
          <a:r>
            <a:rPr lang="en-US" dirty="0" smtClean="0"/>
            <a:t>IT Officer</a:t>
          </a:r>
          <a:endParaRPr lang="en-US" dirty="0"/>
        </a:p>
      </dgm:t>
    </dgm:pt>
    <dgm:pt modelId="{28F1C668-8785-4343-B97F-181ED84FF2BC}" type="parTrans" cxnId="{BAC1E3E8-2D36-425F-ABFE-7D438B53FACF}">
      <dgm:prSet/>
      <dgm:spPr/>
      <dgm:t>
        <a:bodyPr/>
        <a:lstStyle/>
        <a:p>
          <a:endParaRPr lang="en-US"/>
        </a:p>
      </dgm:t>
    </dgm:pt>
    <dgm:pt modelId="{DCA5AB07-250B-454B-8801-B1C3DA15B050}" type="sibTrans" cxnId="{BAC1E3E8-2D36-425F-ABFE-7D438B53FACF}">
      <dgm:prSet/>
      <dgm:spPr/>
      <dgm:t>
        <a:bodyPr/>
        <a:lstStyle/>
        <a:p>
          <a:endParaRPr lang="en-US"/>
        </a:p>
      </dgm:t>
    </dgm:pt>
    <dgm:pt modelId="{0B6EF1DA-400F-482C-81C7-75B781FD7F9E}">
      <dgm:prSet phldrT="[Text]"/>
      <dgm:spPr/>
      <dgm:t>
        <a:bodyPr/>
        <a:lstStyle/>
        <a:p>
          <a:r>
            <a:rPr lang="en-US" dirty="0" smtClean="0"/>
            <a:t>Senior Management </a:t>
          </a:r>
          <a:endParaRPr lang="en-US" dirty="0"/>
        </a:p>
      </dgm:t>
    </dgm:pt>
    <dgm:pt modelId="{FFB0413D-7959-4CCA-A8A0-F27C602FBBBF}" type="parTrans" cxnId="{B4EA2FE0-8518-4044-932E-230E7EE8657F}">
      <dgm:prSet/>
      <dgm:spPr/>
      <dgm:t>
        <a:bodyPr/>
        <a:lstStyle/>
        <a:p>
          <a:endParaRPr lang="en-US"/>
        </a:p>
      </dgm:t>
    </dgm:pt>
    <dgm:pt modelId="{5EAC18F9-2C67-45E4-A271-69A51C007F2E}" type="sibTrans" cxnId="{B4EA2FE0-8518-4044-932E-230E7EE8657F}">
      <dgm:prSet/>
      <dgm:spPr/>
      <dgm:t>
        <a:bodyPr/>
        <a:lstStyle/>
        <a:p>
          <a:endParaRPr lang="en-US"/>
        </a:p>
      </dgm:t>
    </dgm:pt>
    <dgm:pt modelId="{303A84E0-71AA-4AC0-AEC1-FDF0DF6ECEE8}">
      <dgm:prSet phldrT="[Text]"/>
      <dgm:spPr/>
      <dgm:t>
        <a:bodyPr/>
        <a:lstStyle/>
        <a:p>
          <a:r>
            <a:rPr lang="en-US" dirty="0" smtClean="0"/>
            <a:t>Department Head</a:t>
          </a:r>
          <a:endParaRPr lang="en-US" dirty="0"/>
        </a:p>
      </dgm:t>
    </dgm:pt>
    <dgm:pt modelId="{F1C4A771-4065-4E98-B448-9036A9DA3508}" type="parTrans" cxnId="{5134E172-F093-4E9A-8063-7ED3EE5B474B}">
      <dgm:prSet/>
      <dgm:spPr/>
      <dgm:t>
        <a:bodyPr/>
        <a:lstStyle/>
        <a:p>
          <a:endParaRPr lang="en-US"/>
        </a:p>
      </dgm:t>
    </dgm:pt>
    <dgm:pt modelId="{F49ED793-14E7-4ABE-8D9E-1419C23A9715}" type="sibTrans" cxnId="{5134E172-F093-4E9A-8063-7ED3EE5B474B}">
      <dgm:prSet/>
      <dgm:spPr/>
      <dgm:t>
        <a:bodyPr/>
        <a:lstStyle/>
        <a:p>
          <a:endParaRPr lang="en-US"/>
        </a:p>
      </dgm:t>
    </dgm:pt>
    <dgm:pt modelId="{267938A5-5E6B-4DBC-9DD1-15B05E7B2A48}">
      <dgm:prSet phldrT="[Text]"/>
      <dgm:spPr/>
      <dgm:t>
        <a:bodyPr/>
        <a:lstStyle/>
        <a:p>
          <a:r>
            <a:rPr lang="en-US" dirty="0" smtClean="0"/>
            <a:t>Officer level</a:t>
          </a:r>
          <a:endParaRPr lang="en-US" dirty="0"/>
        </a:p>
      </dgm:t>
    </dgm:pt>
    <dgm:pt modelId="{48841DB5-1A87-4AE5-B8D9-3D39E49CDEEF}" type="parTrans" cxnId="{F473F184-A948-4B4C-B904-01581B7D6FA2}">
      <dgm:prSet/>
      <dgm:spPr/>
      <dgm:t>
        <a:bodyPr/>
        <a:lstStyle/>
        <a:p>
          <a:endParaRPr lang="en-US"/>
        </a:p>
      </dgm:t>
    </dgm:pt>
    <dgm:pt modelId="{CCE2D011-E6B9-4786-8B78-8CB98709A9D4}" type="sibTrans" cxnId="{F473F184-A948-4B4C-B904-01581B7D6FA2}">
      <dgm:prSet/>
      <dgm:spPr/>
      <dgm:t>
        <a:bodyPr/>
        <a:lstStyle/>
        <a:p>
          <a:endParaRPr lang="en-US"/>
        </a:p>
      </dgm:t>
    </dgm:pt>
    <dgm:pt modelId="{1731732A-0DA8-43D1-847B-2565703CBAD6}">
      <dgm:prSet/>
      <dgm:spPr/>
      <dgm:t>
        <a:bodyPr/>
        <a:lstStyle/>
        <a:p>
          <a:r>
            <a:rPr lang="en-US" dirty="0" smtClean="0"/>
            <a:t>Head of Strategy and Investor relations</a:t>
          </a:r>
          <a:endParaRPr lang="en-US" dirty="0"/>
        </a:p>
      </dgm:t>
    </dgm:pt>
    <dgm:pt modelId="{99FAF905-954A-4210-A346-870F19F1CCFE}" type="parTrans" cxnId="{EA840EC2-29C1-43C9-B0B4-6E01932282A6}">
      <dgm:prSet/>
      <dgm:spPr/>
      <dgm:t>
        <a:bodyPr/>
        <a:lstStyle/>
        <a:p>
          <a:endParaRPr lang="en-US"/>
        </a:p>
      </dgm:t>
    </dgm:pt>
    <dgm:pt modelId="{C8FB268B-56AF-4558-AEB3-A546AFF4B181}" type="sibTrans" cxnId="{EA840EC2-29C1-43C9-B0B4-6E01932282A6}">
      <dgm:prSet/>
      <dgm:spPr/>
      <dgm:t>
        <a:bodyPr/>
        <a:lstStyle/>
        <a:p>
          <a:endParaRPr lang="en-US"/>
        </a:p>
      </dgm:t>
    </dgm:pt>
    <dgm:pt modelId="{D20AEE65-31B8-4357-B32A-6FF222541AE9}">
      <dgm:prSet/>
      <dgm:spPr/>
      <dgm:t>
        <a:bodyPr/>
        <a:lstStyle/>
        <a:p>
          <a:r>
            <a:rPr lang="en-US" dirty="0" smtClean="0"/>
            <a:t>Head of Product and Marketing</a:t>
          </a:r>
          <a:endParaRPr lang="en-US" dirty="0"/>
        </a:p>
      </dgm:t>
    </dgm:pt>
    <dgm:pt modelId="{D82E57BB-C587-4510-87FE-5F7DCB3DD4D5}" type="parTrans" cxnId="{F6B75F21-8AB2-4156-B21A-F90842853153}">
      <dgm:prSet/>
      <dgm:spPr/>
      <dgm:t>
        <a:bodyPr/>
        <a:lstStyle/>
        <a:p>
          <a:endParaRPr lang="en-US"/>
        </a:p>
      </dgm:t>
    </dgm:pt>
    <dgm:pt modelId="{056E41BA-5F03-4750-8230-13EA93F8A4B2}" type="sibTrans" cxnId="{F6B75F21-8AB2-4156-B21A-F90842853153}">
      <dgm:prSet/>
      <dgm:spPr/>
      <dgm:t>
        <a:bodyPr/>
        <a:lstStyle/>
        <a:p>
          <a:endParaRPr lang="en-US"/>
        </a:p>
      </dgm:t>
    </dgm:pt>
    <dgm:pt modelId="{2B30C541-7849-4142-BD70-61D7BA666560}">
      <dgm:prSet/>
      <dgm:spPr/>
      <dgm:t>
        <a:bodyPr/>
        <a:lstStyle/>
        <a:p>
          <a:r>
            <a:rPr lang="en-US" dirty="0" smtClean="0"/>
            <a:t>Head of Partners Sales and Business Development</a:t>
          </a:r>
          <a:endParaRPr lang="en-US" dirty="0"/>
        </a:p>
      </dgm:t>
    </dgm:pt>
    <dgm:pt modelId="{4C76B2AE-4C77-479D-A757-D7AE0B69EB40}" type="parTrans" cxnId="{4A66E177-AA09-459B-AD0D-99BD363D7816}">
      <dgm:prSet/>
      <dgm:spPr/>
      <dgm:t>
        <a:bodyPr/>
        <a:lstStyle/>
        <a:p>
          <a:endParaRPr lang="en-US"/>
        </a:p>
      </dgm:t>
    </dgm:pt>
    <dgm:pt modelId="{3679BE97-5772-4B96-BD83-5A7D75587533}" type="sibTrans" cxnId="{4A66E177-AA09-459B-AD0D-99BD363D7816}">
      <dgm:prSet/>
      <dgm:spPr/>
      <dgm:t>
        <a:bodyPr/>
        <a:lstStyle/>
        <a:p>
          <a:endParaRPr lang="en-US"/>
        </a:p>
      </dgm:t>
    </dgm:pt>
    <dgm:pt modelId="{553EF859-933D-4270-80D8-D25A53E4E14F}">
      <dgm:prSet/>
      <dgm:spPr/>
      <dgm:t>
        <a:bodyPr/>
        <a:lstStyle/>
        <a:p>
          <a:r>
            <a:rPr lang="en-US" dirty="0" smtClean="0"/>
            <a:t>Strategy Manager</a:t>
          </a:r>
          <a:endParaRPr lang="en-US" dirty="0"/>
        </a:p>
      </dgm:t>
    </dgm:pt>
    <dgm:pt modelId="{D2D950A2-879B-421A-99B8-57A9F91EFFC1}" type="parTrans" cxnId="{21ABCF0C-6F4B-4663-B02A-487253CFA4CA}">
      <dgm:prSet/>
      <dgm:spPr/>
      <dgm:t>
        <a:bodyPr/>
        <a:lstStyle/>
        <a:p>
          <a:endParaRPr lang="en-US"/>
        </a:p>
      </dgm:t>
    </dgm:pt>
    <dgm:pt modelId="{A07F8039-2D0C-4D8C-B2FF-8802F0BF91A7}" type="sibTrans" cxnId="{21ABCF0C-6F4B-4663-B02A-487253CFA4CA}">
      <dgm:prSet/>
      <dgm:spPr/>
      <dgm:t>
        <a:bodyPr/>
        <a:lstStyle/>
        <a:p>
          <a:endParaRPr lang="en-US"/>
        </a:p>
      </dgm:t>
    </dgm:pt>
    <dgm:pt modelId="{222D8972-7A58-40BB-B153-C7602CA53CE2}">
      <dgm:prSet/>
      <dgm:spPr/>
      <dgm:t>
        <a:bodyPr/>
        <a:lstStyle/>
        <a:p>
          <a:r>
            <a:rPr lang="en-US" dirty="0" smtClean="0"/>
            <a:t>Head of Operation and Policy</a:t>
          </a:r>
          <a:endParaRPr lang="en-US" dirty="0"/>
        </a:p>
      </dgm:t>
    </dgm:pt>
    <dgm:pt modelId="{86FB63A2-BBC6-47C2-AF1B-1CD9DCE4A903}" type="parTrans" cxnId="{1CB68937-2AC8-47AD-8A4A-EE20CDB70A36}">
      <dgm:prSet/>
      <dgm:spPr/>
      <dgm:t>
        <a:bodyPr/>
        <a:lstStyle/>
        <a:p>
          <a:endParaRPr lang="en-US"/>
        </a:p>
      </dgm:t>
    </dgm:pt>
    <dgm:pt modelId="{C9F477F8-3FA7-4E5D-8B52-C9E5859A600E}" type="sibTrans" cxnId="{1CB68937-2AC8-47AD-8A4A-EE20CDB70A36}">
      <dgm:prSet/>
      <dgm:spPr/>
      <dgm:t>
        <a:bodyPr/>
        <a:lstStyle/>
        <a:p>
          <a:endParaRPr lang="en-US"/>
        </a:p>
      </dgm:t>
    </dgm:pt>
    <dgm:pt modelId="{3480ED9B-F28C-461D-95AC-1201D7C5A2C7}">
      <dgm:prSet/>
      <dgm:spPr/>
      <dgm:t>
        <a:bodyPr/>
        <a:lstStyle/>
        <a:p>
          <a:r>
            <a:rPr lang="en-US" dirty="0" smtClean="0"/>
            <a:t>Investment Analyst</a:t>
          </a:r>
          <a:endParaRPr lang="en-US" dirty="0"/>
        </a:p>
      </dgm:t>
    </dgm:pt>
    <dgm:pt modelId="{37C94BC1-E7CD-4F52-9DD0-9618F6188202}" type="parTrans" cxnId="{A56D55E5-4AC5-440C-9215-15D39FCC65BE}">
      <dgm:prSet/>
      <dgm:spPr/>
      <dgm:t>
        <a:bodyPr/>
        <a:lstStyle/>
        <a:p>
          <a:endParaRPr lang="en-US"/>
        </a:p>
      </dgm:t>
    </dgm:pt>
    <dgm:pt modelId="{244F1DF0-E365-44FF-9DF9-279672768284}" type="sibTrans" cxnId="{A56D55E5-4AC5-440C-9215-15D39FCC65BE}">
      <dgm:prSet/>
      <dgm:spPr/>
      <dgm:t>
        <a:bodyPr/>
        <a:lstStyle/>
        <a:p>
          <a:endParaRPr lang="en-US"/>
        </a:p>
      </dgm:t>
    </dgm:pt>
    <dgm:pt modelId="{8AE19838-4FBC-431D-9627-6C15C3305471}">
      <dgm:prSet/>
      <dgm:spPr/>
      <dgm:t>
        <a:bodyPr/>
        <a:lstStyle/>
        <a:p>
          <a:r>
            <a:rPr lang="en-US" dirty="0" smtClean="0"/>
            <a:t>Online Marketing Officer</a:t>
          </a:r>
          <a:endParaRPr lang="en-US" dirty="0"/>
        </a:p>
      </dgm:t>
    </dgm:pt>
    <dgm:pt modelId="{27EF431F-D837-4B96-81C7-F83807F6348C}" type="parTrans" cxnId="{27883DCD-D0C0-4761-A451-01E0B6CE2A76}">
      <dgm:prSet/>
      <dgm:spPr/>
      <dgm:t>
        <a:bodyPr/>
        <a:lstStyle/>
        <a:p>
          <a:endParaRPr lang="en-US"/>
        </a:p>
      </dgm:t>
    </dgm:pt>
    <dgm:pt modelId="{63884F1F-6CC3-4E2C-8FF0-34650FFEC609}" type="sibTrans" cxnId="{27883DCD-D0C0-4761-A451-01E0B6CE2A76}">
      <dgm:prSet/>
      <dgm:spPr/>
      <dgm:t>
        <a:bodyPr/>
        <a:lstStyle/>
        <a:p>
          <a:endParaRPr lang="en-US"/>
        </a:p>
      </dgm:t>
    </dgm:pt>
    <dgm:pt modelId="{673C2700-4A13-46B7-B29A-30DD14B83BC3}">
      <dgm:prSet/>
      <dgm:spPr/>
      <dgm:t>
        <a:bodyPr/>
        <a:lstStyle/>
        <a:p>
          <a:r>
            <a:rPr lang="en-US" dirty="0" smtClean="0"/>
            <a:t>Partners Sales and Business Development Manager</a:t>
          </a:r>
          <a:endParaRPr lang="en-US" dirty="0"/>
        </a:p>
      </dgm:t>
    </dgm:pt>
    <dgm:pt modelId="{84CBAAE5-EB27-4445-A35B-544943020D15}" type="parTrans" cxnId="{32CA76E3-A9F9-4B47-B020-5C03E8A3ADBD}">
      <dgm:prSet/>
      <dgm:spPr/>
      <dgm:t>
        <a:bodyPr/>
        <a:lstStyle/>
        <a:p>
          <a:endParaRPr lang="en-US"/>
        </a:p>
      </dgm:t>
    </dgm:pt>
    <dgm:pt modelId="{48561B34-BC1A-456C-83E0-A3321533C1AB}" type="sibTrans" cxnId="{32CA76E3-A9F9-4B47-B020-5C03E8A3ADBD}">
      <dgm:prSet/>
      <dgm:spPr/>
      <dgm:t>
        <a:bodyPr/>
        <a:lstStyle/>
        <a:p>
          <a:endParaRPr lang="en-US"/>
        </a:p>
      </dgm:t>
    </dgm:pt>
    <dgm:pt modelId="{13AEBDD0-388E-4F3E-9883-A50B4DFD6646}">
      <dgm:prSet/>
      <dgm:spPr/>
      <dgm:t>
        <a:bodyPr/>
        <a:lstStyle/>
        <a:p>
          <a:r>
            <a:rPr lang="en-US" dirty="0" smtClean="0"/>
            <a:t>Accountant</a:t>
          </a:r>
          <a:endParaRPr lang="en-US" dirty="0"/>
        </a:p>
      </dgm:t>
    </dgm:pt>
    <dgm:pt modelId="{A0C07110-A818-4FFC-9FD4-C58CCA345B2C}" type="parTrans" cxnId="{F520E1C8-0925-4E29-9AB5-E77303E968CD}">
      <dgm:prSet/>
      <dgm:spPr/>
      <dgm:t>
        <a:bodyPr/>
        <a:lstStyle/>
        <a:p>
          <a:endParaRPr lang="en-US"/>
        </a:p>
      </dgm:t>
    </dgm:pt>
    <dgm:pt modelId="{8D873964-49C6-4143-94FD-3D430926BB3A}" type="sibTrans" cxnId="{F520E1C8-0925-4E29-9AB5-E77303E968CD}">
      <dgm:prSet/>
      <dgm:spPr/>
      <dgm:t>
        <a:bodyPr/>
        <a:lstStyle/>
        <a:p>
          <a:endParaRPr lang="en-US"/>
        </a:p>
      </dgm:t>
    </dgm:pt>
    <dgm:pt modelId="{91414EA4-D08D-4E7F-99E0-6A7B53281D51}">
      <dgm:prSet/>
      <dgm:spPr/>
      <dgm:t>
        <a:bodyPr/>
        <a:lstStyle/>
        <a:p>
          <a:r>
            <a:rPr lang="en-US" dirty="0" smtClean="0"/>
            <a:t>Process Executive</a:t>
          </a:r>
          <a:endParaRPr lang="en-US" dirty="0"/>
        </a:p>
      </dgm:t>
    </dgm:pt>
    <dgm:pt modelId="{673DECCB-308A-43C6-8418-2C6AE1EB1A38}" type="parTrans" cxnId="{5E316FE1-2278-4039-AA91-51DC6C6F3AC3}">
      <dgm:prSet/>
      <dgm:spPr/>
      <dgm:t>
        <a:bodyPr/>
        <a:lstStyle/>
        <a:p>
          <a:endParaRPr lang="en-US"/>
        </a:p>
      </dgm:t>
    </dgm:pt>
    <dgm:pt modelId="{6BE649C1-A9BF-47D8-8CB6-2C3F76A07F79}" type="sibTrans" cxnId="{5E316FE1-2278-4039-AA91-51DC6C6F3AC3}">
      <dgm:prSet/>
      <dgm:spPr/>
      <dgm:t>
        <a:bodyPr/>
        <a:lstStyle/>
        <a:p>
          <a:endParaRPr lang="en-US"/>
        </a:p>
      </dgm:t>
    </dgm:pt>
    <dgm:pt modelId="{3B874E92-CBD2-4746-A67C-5376FD789FEB}">
      <dgm:prSet/>
      <dgm:spPr/>
      <dgm:t>
        <a:bodyPr/>
        <a:lstStyle/>
        <a:p>
          <a:r>
            <a:rPr lang="en-US" dirty="0" smtClean="0"/>
            <a:t>Customer Service Officer</a:t>
          </a:r>
          <a:endParaRPr lang="en-US" dirty="0"/>
        </a:p>
      </dgm:t>
    </dgm:pt>
    <dgm:pt modelId="{3A981AD4-2412-4210-AA24-A0C1699FDAD8}" type="parTrans" cxnId="{CD2EE068-8C5F-4E84-8390-6FE5199CBBF0}">
      <dgm:prSet/>
      <dgm:spPr/>
      <dgm:t>
        <a:bodyPr/>
        <a:lstStyle/>
        <a:p>
          <a:endParaRPr lang="en-US"/>
        </a:p>
      </dgm:t>
    </dgm:pt>
    <dgm:pt modelId="{02539BD8-FB27-4B27-9930-46EE9256DC4A}" type="sibTrans" cxnId="{CD2EE068-8C5F-4E84-8390-6FE5199CBBF0}">
      <dgm:prSet/>
      <dgm:spPr/>
      <dgm:t>
        <a:bodyPr/>
        <a:lstStyle/>
        <a:p>
          <a:endParaRPr lang="en-US"/>
        </a:p>
      </dgm:t>
    </dgm:pt>
    <dgm:pt modelId="{6F2DED33-0778-4429-A5A5-BAF814550CF0}">
      <dgm:prSet/>
      <dgm:spPr/>
      <dgm:t>
        <a:bodyPr/>
        <a:lstStyle/>
        <a:p>
          <a:r>
            <a:rPr lang="en-US" dirty="0" smtClean="0"/>
            <a:t>Credit Approver</a:t>
          </a:r>
          <a:endParaRPr lang="en-US" dirty="0"/>
        </a:p>
      </dgm:t>
    </dgm:pt>
    <dgm:pt modelId="{1DB6E6EA-07B4-4119-8579-75DB331767FA}" type="parTrans" cxnId="{BAF5AB12-24DF-4054-A7F1-82A328AB29D0}">
      <dgm:prSet/>
      <dgm:spPr/>
      <dgm:t>
        <a:bodyPr/>
        <a:lstStyle/>
        <a:p>
          <a:endParaRPr lang="en-US"/>
        </a:p>
      </dgm:t>
    </dgm:pt>
    <dgm:pt modelId="{ED8F2DC4-2D4A-48B7-9718-9F7E5DD0338F}" type="sibTrans" cxnId="{BAF5AB12-24DF-4054-A7F1-82A328AB29D0}">
      <dgm:prSet/>
      <dgm:spPr/>
      <dgm:t>
        <a:bodyPr/>
        <a:lstStyle/>
        <a:p>
          <a:endParaRPr lang="en-US"/>
        </a:p>
      </dgm:t>
    </dgm:pt>
    <dgm:pt modelId="{EBBD0ABE-4DEE-46C4-8C56-0D549BEBF1D8}" type="pres">
      <dgm:prSet presAssocID="{A00383B8-74DB-453B-8EF7-BC89524A3F1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AFF133-C950-46A7-8240-98D2535CFD88}" type="pres">
      <dgm:prSet presAssocID="{A00383B8-74DB-453B-8EF7-BC89524A3F13}" presName="hierFlow" presStyleCnt="0"/>
      <dgm:spPr/>
    </dgm:pt>
    <dgm:pt modelId="{B6A67D7F-9727-4505-B287-3FC7D21AC067}" type="pres">
      <dgm:prSet presAssocID="{A00383B8-74DB-453B-8EF7-BC89524A3F13}" presName="firstBuf" presStyleCnt="0"/>
      <dgm:spPr/>
    </dgm:pt>
    <dgm:pt modelId="{BD802A3B-EA71-4366-84ED-8E74CD9FCAE6}" type="pres">
      <dgm:prSet presAssocID="{A00383B8-74DB-453B-8EF7-BC89524A3F1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87D8A56-2DB5-46F8-99C1-98E12599BB35}" type="pres">
      <dgm:prSet presAssocID="{53E92F1E-8F61-46C6-8A36-3001B264C0C7}" presName="Name14" presStyleCnt="0"/>
      <dgm:spPr/>
    </dgm:pt>
    <dgm:pt modelId="{9FA714F6-E94E-4769-9651-76C46E751BD9}" type="pres">
      <dgm:prSet presAssocID="{53E92F1E-8F61-46C6-8A36-3001B264C0C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218556-41C7-4122-BC0E-3EFA3C8CF75E}" type="pres">
      <dgm:prSet presAssocID="{53E92F1E-8F61-46C6-8A36-3001B264C0C7}" presName="hierChild2" presStyleCnt="0"/>
      <dgm:spPr/>
    </dgm:pt>
    <dgm:pt modelId="{92F0E3E5-1752-4165-8825-75C4E03374B0}" type="pres">
      <dgm:prSet presAssocID="{A13A115C-7740-4566-B5A4-118209BA56CE}" presName="Name19" presStyleLbl="parChTrans1D2" presStyleIdx="0" presStyleCnt="5"/>
      <dgm:spPr/>
      <dgm:t>
        <a:bodyPr/>
        <a:lstStyle/>
        <a:p>
          <a:endParaRPr lang="en-US"/>
        </a:p>
      </dgm:t>
    </dgm:pt>
    <dgm:pt modelId="{18459ADE-E2C8-4CBD-83BA-D04A0C44CA58}" type="pres">
      <dgm:prSet presAssocID="{7F83031B-48B8-42B3-B496-F86A28AB687D}" presName="Name21" presStyleCnt="0"/>
      <dgm:spPr/>
    </dgm:pt>
    <dgm:pt modelId="{B2745540-B614-471F-BFBA-C4E512A7407D}" type="pres">
      <dgm:prSet presAssocID="{7F83031B-48B8-42B3-B496-F86A28AB687D}" presName="level2Shape" presStyleLbl="node2" presStyleIdx="0" presStyleCnt="5"/>
      <dgm:spPr/>
      <dgm:t>
        <a:bodyPr/>
        <a:lstStyle/>
        <a:p>
          <a:endParaRPr lang="en-US"/>
        </a:p>
      </dgm:t>
    </dgm:pt>
    <dgm:pt modelId="{55ADBEED-487A-4B86-B91F-512967E77A8B}" type="pres">
      <dgm:prSet presAssocID="{7F83031B-48B8-42B3-B496-F86A28AB687D}" presName="hierChild3" presStyleCnt="0"/>
      <dgm:spPr/>
    </dgm:pt>
    <dgm:pt modelId="{A65D0459-DE1B-469F-AE6F-6592E2ACA8D0}" type="pres">
      <dgm:prSet presAssocID="{28F1C668-8785-4343-B97F-181ED84FF2BC}" presName="Name19" presStyleLbl="parChTrans1D3" presStyleIdx="0" presStyleCnt="9"/>
      <dgm:spPr/>
      <dgm:t>
        <a:bodyPr/>
        <a:lstStyle/>
        <a:p>
          <a:endParaRPr lang="en-US"/>
        </a:p>
      </dgm:t>
    </dgm:pt>
    <dgm:pt modelId="{7F4F98DF-53CF-4561-A756-2577C4C691C4}" type="pres">
      <dgm:prSet presAssocID="{876DA7E7-735C-42C6-B141-F53BD0AACC04}" presName="Name21" presStyleCnt="0"/>
      <dgm:spPr/>
    </dgm:pt>
    <dgm:pt modelId="{ECDA2F96-B88A-45CE-B9B4-E7DA9328166C}" type="pres">
      <dgm:prSet presAssocID="{876DA7E7-735C-42C6-B141-F53BD0AACC04}" presName="level2Shape" presStyleLbl="node3" presStyleIdx="0" presStyleCnt="9"/>
      <dgm:spPr/>
      <dgm:t>
        <a:bodyPr/>
        <a:lstStyle/>
        <a:p>
          <a:endParaRPr lang="en-US"/>
        </a:p>
      </dgm:t>
    </dgm:pt>
    <dgm:pt modelId="{6439FEAC-F1D3-491D-8DE6-CA40C88F426F}" type="pres">
      <dgm:prSet presAssocID="{876DA7E7-735C-42C6-B141-F53BD0AACC04}" presName="hierChild3" presStyleCnt="0"/>
      <dgm:spPr/>
    </dgm:pt>
    <dgm:pt modelId="{1AF2D0FD-05E9-4784-AE01-C2ADC35C25EE}" type="pres">
      <dgm:prSet presAssocID="{4C76B2AE-4C77-479D-A757-D7AE0B69EB40}" presName="Name19" presStyleLbl="parChTrans1D2" presStyleIdx="1" presStyleCnt="5"/>
      <dgm:spPr/>
      <dgm:t>
        <a:bodyPr/>
        <a:lstStyle/>
        <a:p>
          <a:endParaRPr lang="en-US"/>
        </a:p>
      </dgm:t>
    </dgm:pt>
    <dgm:pt modelId="{D5BBCB9E-1EA1-4BA9-8570-131EE649A87A}" type="pres">
      <dgm:prSet presAssocID="{2B30C541-7849-4142-BD70-61D7BA666560}" presName="Name21" presStyleCnt="0"/>
      <dgm:spPr/>
    </dgm:pt>
    <dgm:pt modelId="{8F4747D7-86AD-4423-9237-A7A0F6859934}" type="pres">
      <dgm:prSet presAssocID="{2B30C541-7849-4142-BD70-61D7BA666560}" presName="level2Shape" presStyleLbl="node2" presStyleIdx="1" presStyleCnt="5"/>
      <dgm:spPr/>
      <dgm:t>
        <a:bodyPr/>
        <a:lstStyle/>
        <a:p>
          <a:endParaRPr lang="en-US"/>
        </a:p>
      </dgm:t>
    </dgm:pt>
    <dgm:pt modelId="{4BAD0933-F244-4AA2-A9A4-51E92BC3343E}" type="pres">
      <dgm:prSet presAssocID="{2B30C541-7849-4142-BD70-61D7BA666560}" presName="hierChild3" presStyleCnt="0"/>
      <dgm:spPr/>
    </dgm:pt>
    <dgm:pt modelId="{D5475AB1-7790-4D25-B48F-56289633CBD0}" type="pres">
      <dgm:prSet presAssocID="{84CBAAE5-EB27-4445-A35B-544943020D15}" presName="Name19" presStyleLbl="parChTrans1D3" presStyleIdx="1" presStyleCnt="9"/>
      <dgm:spPr/>
      <dgm:t>
        <a:bodyPr/>
        <a:lstStyle/>
        <a:p>
          <a:endParaRPr lang="en-US"/>
        </a:p>
      </dgm:t>
    </dgm:pt>
    <dgm:pt modelId="{FB7277E9-01B8-4F28-98D5-FC8FD47C4AE8}" type="pres">
      <dgm:prSet presAssocID="{673C2700-4A13-46B7-B29A-30DD14B83BC3}" presName="Name21" presStyleCnt="0"/>
      <dgm:spPr/>
    </dgm:pt>
    <dgm:pt modelId="{AF357D54-E789-4887-83F5-BC1941075347}" type="pres">
      <dgm:prSet presAssocID="{673C2700-4A13-46B7-B29A-30DD14B83BC3}" presName="level2Shape" presStyleLbl="node3" presStyleIdx="1" presStyleCnt="9"/>
      <dgm:spPr/>
      <dgm:t>
        <a:bodyPr/>
        <a:lstStyle/>
        <a:p>
          <a:endParaRPr lang="en-US"/>
        </a:p>
      </dgm:t>
    </dgm:pt>
    <dgm:pt modelId="{C9071A5D-2A95-404B-9B3A-DA8E6F595F23}" type="pres">
      <dgm:prSet presAssocID="{673C2700-4A13-46B7-B29A-30DD14B83BC3}" presName="hierChild3" presStyleCnt="0"/>
      <dgm:spPr/>
    </dgm:pt>
    <dgm:pt modelId="{9353F555-73B4-4FBD-ABD8-45F9274259B4}" type="pres">
      <dgm:prSet presAssocID="{D82E57BB-C587-4510-87FE-5F7DCB3DD4D5}" presName="Name19" presStyleLbl="parChTrans1D2" presStyleIdx="2" presStyleCnt="5"/>
      <dgm:spPr/>
      <dgm:t>
        <a:bodyPr/>
        <a:lstStyle/>
        <a:p>
          <a:endParaRPr lang="en-US"/>
        </a:p>
      </dgm:t>
    </dgm:pt>
    <dgm:pt modelId="{B910B88E-8497-42BD-89DE-DE7AF7B495BD}" type="pres">
      <dgm:prSet presAssocID="{D20AEE65-31B8-4357-B32A-6FF222541AE9}" presName="Name21" presStyleCnt="0"/>
      <dgm:spPr/>
    </dgm:pt>
    <dgm:pt modelId="{03BD7C7C-D0D0-4C2A-B660-47568C592CC7}" type="pres">
      <dgm:prSet presAssocID="{D20AEE65-31B8-4357-B32A-6FF222541AE9}" presName="level2Shape" presStyleLbl="node2" presStyleIdx="2" presStyleCnt="5"/>
      <dgm:spPr/>
      <dgm:t>
        <a:bodyPr/>
        <a:lstStyle/>
        <a:p>
          <a:endParaRPr lang="en-US"/>
        </a:p>
      </dgm:t>
    </dgm:pt>
    <dgm:pt modelId="{25366E17-7E6D-4FA4-A8A5-C05E1C1A4E09}" type="pres">
      <dgm:prSet presAssocID="{D20AEE65-31B8-4357-B32A-6FF222541AE9}" presName="hierChild3" presStyleCnt="0"/>
      <dgm:spPr/>
    </dgm:pt>
    <dgm:pt modelId="{39C7C150-648D-4AF7-8B17-1846F05F16E5}" type="pres">
      <dgm:prSet presAssocID="{27EF431F-D837-4B96-81C7-F83807F6348C}" presName="Name19" presStyleLbl="parChTrans1D3" presStyleIdx="2" presStyleCnt="9"/>
      <dgm:spPr/>
      <dgm:t>
        <a:bodyPr/>
        <a:lstStyle/>
        <a:p>
          <a:endParaRPr lang="en-US"/>
        </a:p>
      </dgm:t>
    </dgm:pt>
    <dgm:pt modelId="{85FEBC19-0D6C-4828-A3D7-47F8D4FAB9F6}" type="pres">
      <dgm:prSet presAssocID="{8AE19838-4FBC-431D-9627-6C15C3305471}" presName="Name21" presStyleCnt="0"/>
      <dgm:spPr/>
    </dgm:pt>
    <dgm:pt modelId="{528FB2AB-3C13-44DB-9784-BE7835759D7B}" type="pres">
      <dgm:prSet presAssocID="{8AE19838-4FBC-431D-9627-6C15C3305471}" presName="level2Shape" presStyleLbl="node3" presStyleIdx="2" presStyleCnt="9"/>
      <dgm:spPr/>
      <dgm:t>
        <a:bodyPr/>
        <a:lstStyle/>
        <a:p>
          <a:endParaRPr lang="en-US"/>
        </a:p>
      </dgm:t>
    </dgm:pt>
    <dgm:pt modelId="{275F4305-2820-44F1-AF6B-F2E115F3D921}" type="pres">
      <dgm:prSet presAssocID="{8AE19838-4FBC-431D-9627-6C15C3305471}" presName="hierChild3" presStyleCnt="0"/>
      <dgm:spPr/>
    </dgm:pt>
    <dgm:pt modelId="{5AC3AC39-A058-4CC6-97D3-4625C153B3B8}" type="pres">
      <dgm:prSet presAssocID="{99FAF905-954A-4210-A346-870F19F1CCFE}" presName="Name19" presStyleLbl="parChTrans1D2" presStyleIdx="3" presStyleCnt="5"/>
      <dgm:spPr/>
      <dgm:t>
        <a:bodyPr/>
        <a:lstStyle/>
        <a:p>
          <a:endParaRPr lang="en-US"/>
        </a:p>
      </dgm:t>
    </dgm:pt>
    <dgm:pt modelId="{6F88F36C-26CF-4A45-9F59-528A2754492B}" type="pres">
      <dgm:prSet presAssocID="{1731732A-0DA8-43D1-847B-2565703CBAD6}" presName="Name21" presStyleCnt="0"/>
      <dgm:spPr/>
    </dgm:pt>
    <dgm:pt modelId="{135C56A9-5301-4B4D-8ABF-5B264D3B2069}" type="pres">
      <dgm:prSet presAssocID="{1731732A-0DA8-43D1-847B-2565703CBAD6}" presName="level2Shape" presStyleLbl="node2" presStyleIdx="3" presStyleCnt="5"/>
      <dgm:spPr/>
      <dgm:t>
        <a:bodyPr/>
        <a:lstStyle/>
        <a:p>
          <a:endParaRPr lang="en-US"/>
        </a:p>
      </dgm:t>
    </dgm:pt>
    <dgm:pt modelId="{DF1FCD8A-1B64-47CC-BFFA-536204841E18}" type="pres">
      <dgm:prSet presAssocID="{1731732A-0DA8-43D1-847B-2565703CBAD6}" presName="hierChild3" presStyleCnt="0"/>
      <dgm:spPr/>
    </dgm:pt>
    <dgm:pt modelId="{424BDFDC-5ECF-4100-B721-A0F05718AD2C}" type="pres">
      <dgm:prSet presAssocID="{D2D950A2-879B-421A-99B8-57A9F91EFFC1}" presName="Name19" presStyleLbl="parChTrans1D3" presStyleIdx="3" presStyleCnt="9"/>
      <dgm:spPr/>
      <dgm:t>
        <a:bodyPr/>
        <a:lstStyle/>
        <a:p>
          <a:endParaRPr lang="en-US"/>
        </a:p>
      </dgm:t>
    </dgm:pt>
    <dgm:pt modelId="{C6558935-2332-4E01-9AE3-E252DC26390F}" type="pres">
      <dgm:prSet presAssocID="{553EF859-933D-4270-80D8-D25A53E4E14F}" presName="Name21" presStyleCnt="0"/>
      <dgm:spPr/>
    </dgm:pt>
    <dgm:pt modelId="{694EA59A-7E20-4436-9F49-2E505AC76ADF}" type="pres">
      <dgm:prSet presAssocID="{553EF859-933D-4270-80D8-D25A53E4E14F}" presName="level2Shape" presStyleLbl="node3" presStyleIdx="3" presStyleCnt="9"/>
      <dgm:spPr/>
      <dgm:t>
        <a:bodyPr/>
        <a:lstStyle/>
        <a:p>
          <a:endParaRPr lang="en-US"/>
        </a:p>
      </dgm:t>
    </dgm:pt>
    <dgm:pt modelId="{0AB7A5F7-9B34-4277-B539-6FE658DCF3C3}" type="pres">
      <dgm:prSet presAssocID="{553EF859-933D-4270-80D8-D25A53E4E14F}" presName="hierChild3" presStyleCnt="0"/>
      <dgm:spPr/>
    </dgm:pt>
    <dgm:pt modelId="{FA12D8DD-1429-4EEA-86FE-B3C646EAB9A9}" type="pres">
      <dgm:prSet presAssocID="{37C94BC1-E7CD-4F52-9DD0-9618F6188202}" presName="Name19" presStyleLbl="parChTrans1D3" presStyleIdx="4" presStyleCnt="9"/>
      <dgm:spPr/>
      <dgm:t>
        <a:bodyPr/>
        <a:lstStyle/>
        <a:p>
          <a:endParaRPr lang="en-US"/>
        </a:p>
      </dgm:t>
    </dgm:pt>
    <dgm:pt modelId="{3A543F0C-9442-4390-9043-AFE2D6FDC969}" type="pres">
      <dgm:prSet presAssocID="{3480ED9B-F28C-461D-95AC-1201D7C5A2C7}" presName="Name21" presStyleCnt="0"/>
      <dgm:spPr/>
    </dgm:pt>
    <dgm:pt modelId="{646AE00A-9B6A-4789-8432-1E52B9ECF57C}" type="pres">
      <dgm:prSet presAssocID="{3480ED9B-F28C-461D-95AC-1201D7C5A2C7}" presName="level2Shape" presStyleLbl="node3" presStyleIdx="4" presStyleCnt="9"/>
      <dgm:spPr/>
      <dgm:t>
        <a:bodyPr/>
        <a:lstStyle/>
        <a:p>
          <a:endParaRPr lang="en-US"/>
        </a:p>
      </dgm:t>
    </dgm:pt>
    <dgm:pt modelId="{AD4A6B1F-5888-45F9-BA9E-CF905ABEF570}" type="pres">
      <dgm:prSet presAssocID="{3480ED9B-F28C-461D-95AC-1201D7C5A2C7}" presName="hierChild3" presStyleCnt="0"/>
      <dgm:spPr/>
    </dgm:pt>
    <dgm:pt modelId="{D2F7B8D5-6C8D-408C-8F54-AC1DE85A1C95}" type="pres">
      <dgm:prSet presAssocID="{86FB63A2-BBC6-47C2-AF1B-1CD9DCE4A903}" presName="Name19" presStyleLbl="parChTrans1D2" presStyleIdx="4" presStyleCnt="5"/>
      <dgm:spPr/>
      <dgm:t>
        <a:bodyPr/>
        <a:lstStyle/>
        <a:p>
          <a:endParaRPr lang="en-US"/>
        </a:p>
      </dgm:t>
    </dgm:pt>
    <dgm:pt modelId="{AE991939-98C4-40F0-87C4-4262205ED4B4}" type="pres">
      <dgm:prSet presAssocID="{222D8972-7A58-40BB-B153-C7602CA53CE2}" presName="Name21" presStyleCnt="0"/>
      <dgm:spPr/>
    </dgm:pt>
    <dgm:pt modelId="{B014FE0C-37C6-4D8D-9A1B-26693C620590}" type="pres">
      <dgm:prSet presAssocID="{222D8972-7A58-40BB-B153-C7602CA53CE2}" presName="level2Shape" presStyleLbl="node2" presStyleIdx="4" presStyleCnt="5"/>
      <dgm:spPr/>
      <dgm:t>
        <a:bodyPr/>
        <a:lstStyle/>
        <a:p>
          <a:endParaRPr lang="en-US"/>
        </a:p>
      </dgm:t>
    </dgm:pt>
    <dgm:pt modelId="{817FEB11-7CFF-4E44-BC9D-95E5F8EE73A0}" type="pres">
      <dgm:prSet presAssocID="{222D8972-7A58-40BB-B153-C7602CA53CE2}" presName="hierChild3" presStyleCnt="0"/>
      <dgm:spPr/>
    </dgm:pt>
    <dgm:pt modelId="{9A5B5D2F-A5B6-4EF9-B362-E7244E6D670C}" type="pres">
      <dgm:prSet presAssocID="{A0C07110-A818-4FFC-9FD4-C58CCA345B2C}" presName="Name19" presStyleLbl="parChTrans1D3" presStyleIdx="5" presStyleCnt="9"/>
      <dgm:spPr/>
      <dgm:t>
        <a:bodyPr/>
        <a:lstStyle/>
        <a:p>
          <a:endParaRPr lang="en-US"/>
        </a:p>
      </dgm:t>
    </dgm:pt>
    <dgm:pt modelId="{DF786355-8D74-4633-A267-2FBF980C0BCF}" type="pres">
      <dgm:prSet presAssocID="{13AEBDD0-388E-4F3E-9883-A50B4DFD6646}" presName="Name21" presStyleCnt="0"/>
      <dgm:spPr/>
    </dgm:pt>
    <dgm:pt modelId="{C5AAC1A2-1175-4E47-8FAC-1C3C4AFAFE8D}" type="pres">
      <dgm:prSet presAssocID="{13AEBDD0-388E-4F3E-9883-A50B4DFD6646}" presName="level2Shape" presStyleLbl="node3" presStyleIdx="5" presStyleCnt="9"/>
      <dgm:spPr/>
      <dgm:t>
        <a:bodyPr/>
        <a:lstStyle/>
        <a:p>
          <a:endParaRPr lang="en-US"/>
        </a:p>
      </dgm:t>
    </dgm:pt>
    <dgm:pt modelId="{2AE39BB4-A1C5-45B4-835C-5E7F7AF8A286}" type="pres">
      <dgm:prSet presAssocID="{13AEBDD0-388E-4F3E-9883-A50B4DFD6646}" presName="hierChild3" presStyleCnt="0"/>
      <dgm:spPr/>
    </dgm:pt>
    <dgm:pt modelId="{B51A8FCE-A4FC-44DD-AC56-954714A42E92}" type="pres">
      <dgm:prSet presAssocID="{673DECCB-308A-43C6-8418-2C6AE1EB1A38}" presName="Name19" presStyleLbl="parChTrans1D3" presStyleIdx="6" presStyleCnt="9"/>
      <dgm:spPr/>
      <dgm:t>
        <a:bodyPr/>
        <a:lstStyle/>
        <a:p>
          <a:endParaRPr lang="en-US"/>
        </a:p>
      </dgm:t>
    </dgm:pt>
    <dgm:pt modelId="{2F0ED717-64B6-4DC9-9CF5-9A4726B7C88C}" type="pres">
      <dgm:prSet presAssocID="{91414EA4-D08D-4E7F-99E0-6A7B53281D51}" presName="Name21" presStyleCnt="0"/>
      <dgm:spPr/>
    </dgm:pt>
    <dgm:pt modelId="{E3173F1B-E18D-4850-B151-D721ED2C8C17}" type="pres">
      <dgm:prSet presAssocID="{91414EA4-D08D-4E7F-99E0-6A7B53281D51}" presName="level2Shape" presStyleLbl="node3" presStyleIdx="6" presStyleCnt="9"/>
      <dgm:spPr/>
      <dgm:t>
        <a:bodyPr/>
        <a:lstStyle/>
        <a:p>
          <a:endParaRPr lang="en-US"/>
        </a:p>
      </dgm:t>
    </dgm:pt>
    <dgm:pt modelId="{36CD2DFB-AEBB-4854-AB40-6D7BA4F91B7D}" type="pres">
      <dgm:prSet presAssocID="{91414EA4-D08D-4E7F-99E0-6A7B53281D51}" presName="hierChild3" presStyleCnt="0"/>
      <dgm:spPr/>
    </dgm:pt>
    <dgm:pt modelId="{795F81B9-AA0A-4B6A-ABEA-A672EA3971B9}" type="pres">
      <dgm:prSet presAssocID="{3A981AD4-2412-4210-AA24-A0C1699FDAD8}" presName="Name19" presStyleLbl="parChTrans1D3" presStyleIdx="7" presStyleCnt="9"/>
      <dgm:spPr/>
      <dgm:t>
        <a:bodyPr/>
        <a:lstStyle/>
        <a:p>
          <a:endParaRPr lang="en-US"/>
        </a:p>
      </dgm:t>
    </dgm:pt>
    <dgm:pt modelId="{F9F43D8D-EB18-4531-BE73-55B4874C9E31}" type="pres">
      <dgm:prSet presAssocID="{3B874E92-CBD2-4746-A67C-5376FD789FEB}" presName="Name21" presStyleCnt="0"/>
      <dgm:spPr/>
    </dgm:pt>
    <dgm:pt modelId="{259FB2E2-9899-4423-BD64-08E52BD7DE7E}" type="pres">
      <dgm:prSet presAssocID="{3B874E92-CBD2-4746-A67C-5376FD789FEB}" presName="level2Shape" presStyleLbl="node3" presStyleIdx="7" presStyleCnt="9"/>
      <dgm:spPr/>
      <dgm:t>
        <a:bodyPr/>
        <a:lstStyle/>
        <a:p>
          <a:endParaRPr lang="en-US"/>
        </a:p>
      </dgm:t>
    </dgm:pt>
    <dgm:pt modelId="{70F1E026-DFBD-4272-9B41-C72F0593F001}" type="pres">
      <dgm:prSet presAssocID="{3B874E92-CBD2-4746-A67C-5376FD789FEB}" presName="hierChild3" presStyleCnt="0"/>
      <dgm:spPr/>
    </dgm:pt>
    <dgm:pt modelId="{510E80A9-E07E-43E9-82D6-F072747D972D}" type="pres">
      <dgm:prSet presAssocID="{1DB6E6EA-07B4-4119-8579-75DB331767FA}" presName="Name19" presStyleLbl="parChTrans1D3" presStyleIdx="8" presStyleCnt="9"/>
      <dgm:spPr/>
      <dgm:t>
        <a:bodyPr/>
        <a:lstStyle/>
        <a:p>
          <a:endParaRPr lang="en-US"/>
        </a:p>
      </dgm:t>
    </dgm:pt>
    <dgm:pt modelId="{83CA48FB-B629-4598-9CA4-F598CECD590E}" type="pres">
      <dgm:prSet presAssocID="{6F2DED33-0778-4429-A5A5-BAF814550CF0}" presName="Name21" presStyleCnt="0"/>
      <dgm:spPr/>
    </dgm:pt>
    <dgm:pt modelId="{AD529A7E-180D-4208-B3F7-3D50A55F2FA2}" type="pres">
      <dgm:prSet presAssocID="{6F2DED33-0778-4429-A5A5-BAF814550CF0}" presName="level2Shape" presStyleLbl="node3" presStyleIdx="8" presStyleCnt="9"/>
      <dgm:spPr/>
      <dgm:t>
        <a:bodyPr/>
        <a:lstStyle/>
        <a:p>
          <a:endParaRPr lang="en-US"/>
        </a:p>
      </dgm:t>
    </dgm:pt>
    <dgm:pt modelId="{4A2591C4-AC16-439A-9388-D7BC22166E94}" type="pres">
      <dgm:prSet presAssocID="{6F2DED33-0778-4429-A5A5-BAF814550CF0}" presName="hierChild3" presStyleCnt="0"/>
      <dgm:spPr/>
    </dgm:pt>
    <dgm:pt modelId="{D0FCB910-A390-4E72-A3E0-9CD2ECDD131F}" type="pres">
      <dgm:prSet presAssocID="{A00383B8-74DB-453B-8EF7-BC89524A3F13}" presName="bgShapesFlow" presStyleCnt="0"/>
      <dgm:spPr/>
    </dgm:pt>
    <dgm:pt modelId="{06C9A929-3D82-46C6-96D3-580E743E345E}" type="pres">
      <dgm:prSet presAssocID="{0B6EF1DA-400F-482C-81C7-75B781FD7F9E}" presName="rectComp" presStyleCnt="0"/>
      <dgm:spPr/>
    </dgm:pt>
    <dgm:pt modelId="{E6EFEC08-5D33-40ED-A2AB-9FE50D36693B}" type="pres">
      <dgm:prSet presAssocID="{0B6EF1DA-400F-482C-81C7-75B781FD7F9E}" presName="bgRect" presStyleLbl="bgShp" presStyleIdx="0" presStyleCnt="3"/>
      <dgm:spPr/>
      <dgm:t>
        <a:bodyPr/>
        <a:lstStyle/>
        <a:p>
          <a:endParaRPr lang="en-US"/>
        </a:p>
      </dgm:t>
    </dgm:pt>
    <dgm:pt modelId="{5F1E63C4-4785-424B-9626-5BE88855E2CB}" type="pres">
      <dgm:prSet presAssocID="{0B6EF1DA-400F-482C-81C7-75B781FD7F9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459A0-4F22-4E42-A361-46DAFDB66C6E}" type="pres">
      <dgm:prSet presAssocID="{0B6EF1DA-400F-482C-81C7-75B781FD7F9E}" presName="spComp" presStyleCnt="0"/>
      <dgm:spPr/>
    </dgm:pt>
    <dgm:pt modelId="{63221D70-0AF6-4544-A2AA-32EF1E74CDB8}" type="pres">
      <dgm:prSet presAssocID="{0B6EF1DA-400F-482C-81C7-75B781FD7F9E}" presName="vSp" presStyleCnt="0"/>
      <dgm:spPr/>
    </dgm:pt>
    <dgm:pt modelId="{E92A48AC-58E6-4ABA-93F1-78241BC62F59}" type="pres">
      <dgm:prSet presAssocID="{303A84E0-71AA-4AC0-AEC1-FDF0DF6ECEE8}" presName="rectComp" presStyleCnt="0"/>
      <dgm:spPr/>
    </dgm:pt>
    <dgm:pt modelId="{75296376-9314-4EE5-AE23-355CADE7A055}" type="pres">
      <dgm:prSet presAssocID="{303A84E0-71AA-4AC0-AEC1-FDF0DF6ECEE8}" presName="bgRect" presStyleLbl="bgShp" presStyleIdx="1" presStyleCnt="3"/>
      <dgm:spPr/>
      <dgm:t>
        <a:bodyPr/>
        <a:lstStyle/>
        <a:p>
          <a:endParaRPr lang="en-US"/>
        </a:p>
      </dgm:t>
    </dgm:pt>
    <dgm:pt modelId="{FBA9C69E-51F9-4B73-BA35-B944281F944A}" type="pres">
      <dgm:prSet presAssocID="{303A84E0-71AA-4AC0-AEC1-FDF0DF6ECEE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A5627-2DD9-4D79-8545-3D91CAE4F827}" type="pres">
      <dgm:prSet presAssocID="{303A84E0-71AA-4AC0-AEC1-FDF0DF6ECEE8}" presName="spComp" presStyleCnt="0"/>
      <dgm:spPr/>
    </dgm:pt>
    <dgm:pt modelId="{70FA4F66-5BF4-46A1-B4F8-92D805094D1E}" type="pres">
      <dgm:prSet presAssocID="{303A84E0-71AA-4AC0-AEC1-FDF0DF6ECEE8}" presName="vSp" presStyleCnt="0"/>
      <dgm:spPr/>
    </dgm:pt>
    <dgm:pt modelId="{22A7634C-6100-40FE-99A5-28F7F0CC647F}" type="pres">
      <dgm:prSet presAssocID="{267938A5-5E6B-4DBC-9DD1-15B05E7B2A48}" presName="rectComp" presStyleCnt="0"/>
      <dgm:spPr/>
    </dgm:pt>
    <dgm:pt modelId="{D52352F1-D973-47DB-9B5E-8C43BA224B84}" type="pres">
      <dgm:prSet presAssocID="{267938A5-5E6B-4DBC-9DD1-15B05E7B2A48}" presName="bgRect" presStyleLbl="bgShp" presStyleIdx="2" presStyleCnt="3"/>
      <dgm:spPr/>
      <dgm:t>
        <a:bodyPr/>
        <a:lstStyle/>
        <a:p>
          <a:endParaRPr lang="en-US"/>
        </a:p>
      </dgm:t>
    </dgm:pt>
    <dgm:pt modelId="{B2D6B4EE-0529-4DCF-9287-D814A88DCCE0}" type="pres">
      <dgm:prSet presAssocID="{267938A5-5E6B-4DBC-9DD1-15B05E7B2A48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DF766-EE71-41C2-988A-0581BF44560C}" type="presOf" srcId="{303A84E0-71AA-4AC0-AEC1-FDF0DF6ECEE8}" destId="{75296376-9314-4EE5-AE23-355CADE7A055}" srcOrd="0" destOrd="0" presId="urn:microsoft.com/office/officeart/2005/8/layout/hierarchy6"/>
    <dgm:cxn modelId="{FF2E1E8B-3B18-452F-8713-0B08F68BA851}" type="presOf" srcId="{D2D950A2-879B-421A-99B8-57A9F91EFFC1}" destId="{424BDFDC-5ECF-4100-B721-A0F05718AD2C}" srcOrd="0" destOrd="0" presId="urn:microsoft.com/office/officeart/2005/8/layout/hierarchy6"/>
    <dgm:cxn modelId="{730066B1-6413-4589-8D9D-DC17A94A2AA1}" type="presOf" srcId="{86FB63A2-BBC6-47C2-AF1B-1CD9DCE4A903}" destId="{D2F7B8D5-6C8D-408C-8F54-AC1DE85A1C95}" srcOrd="0" destOrd="0" presId="urn:microsoft.com/office/officeart/2005/8/layout/hierarchy6"/>
    <dgm:cxn modelId="{5E316FE1-2278-4039-AA91-51DC6C6F3AC3}" srcId="{222D8972-7A58-40BB-B153-C7602CA53CE2}" destId="{91414EA4-D08D-4E7F-99E0-6A7B53281D51}" srcOrd="1" destOrd="0" parTransId="{673DECCB-308A-43C6-8418-2C6AE1EB1A38}" sibTransId="{6BE649C1-A9BF-47D8-8CB6-2C3F76A07F79}"/>
    <dgm:cxn modelId="{669E5E75-DD36-44AA-A484-EA5E394C3F89}" type="presOf" srcId="{2B30C541-7849-4142-BD70-61D7BA666560}" destId="{8F4747D7-86AD-4423-9237-A7A0F6859934}" srcOrd="0" destOrd="0" presId="urn:microsoft.com/office/officeart/2005/8/layout/hierarchy6"/>
    <dgm:cxn modelId="{CD2EE068-8C5F-4E84-8390-6FE5199CBBF0}" srcId="{222D8972-7A58-40BB-B153-C7602CA53CE2}" destId="{3B874E92-CBD2-4746-A67C-5376FD789FEB}" srcOrd="2" destOrd="0" parTransId="{3A981AD4-2412-4210-AA24-A0C1699FDAD8}" sibTransId="{02539BD8-FB27-4B27-9930-46EE9256DC4A}"/>
    <dgm:cxn modelId="{21ABCF0C-6F4B-4663-B02A-487253CFA4CA}" srcId="{1731732A-0DA8-43D1-847B-2565703CBAD6}" destId="{553EF859-933D-4270-80D8-D25A53E4E14F}" srcOrd="0" destOrd="0" parTransId="{D2D950A2-879B-421A-99B8-57A9F91EFFC1}" sibTransId="{A07F8039-2D0C-4D8C-B2FF-8802F0BF91A7}"/>
    <dgm:cxn modelId="{BA64D0EB-0773-42B6-8340-A31DFF9E4937}" type="presOf" srcId="{222D8972-7A58-40BB-B153-C7602CA53CE2}" destId="{B014FE0C-37C6-4D8D-9A1B-26693C620590}" srcOrd="0" destOrd="0" presId="urn:microsoft.com/office/officeart/2005/8/layout/hierarchy6"/>
    <dgm:cxn modelId="{EA840EC2-29C1-43C9-B0B4-6E01932282A6}" srcId="{53E92F1E-8F61-46C6-8A36-3001B264C0C7}" destId="{1731732A-0DA8-43D1-847B-2565703CBAD6}" srcOrd="3" destOrd="0" parTransId="{99FAF905-954A-4210-A346-870F19F1CCFE}" sibTransId="{C8FB268B-56AF-4558-AEB3-A546AFF4B181}"/>
    <dgm:cxn modelId="{7E93DF93-33F3-4409-921E-38E0C6F2E453}" type="presOf" srcId="{7F83031B-48B8-42B3-B496-F86A28AB687D}" destId="{B2745540-B614-471F-BFBA-C4E512A7407D}" srcOrd="0" destOrd="0" presId="urn:microsoft.com/office/officeart/2005/8/layout/hierarchy6"/>
    <dgm:cxn modelId="{A44A4A6D-4DA0-447D-AC8D-D8D6F1EC61CD}" type="presOf" srcId="{0B6EF1DA-400F-482C-81C7-75B781FD7F9E}" destId="{5F1E63C4-4785-424B-9626-5BE88855E2CB}" srcOrd="1" destOrd="0" presId="urn:microsoft.com/office/officeart/2005/8/layout/hierarchy6"/>
    <dgm:cxn modelId="{FB532119-9715-48C3-B484-36318950CC1D}" type="presOf" srcId="{553EF859-933D-4270-80D8-D25A53E4E14F}" destId="{694EA59A-7E20-4436-9F49-2E505AC76ADF}" srcOrd="0" destOrd="0" presId="urn:microsoft.com/office/officeart/2005/8/layout/hierarchy6"/>
    <dgm:cxn modelId="{A6D05FF6-289F-49FC-826D-25D848017864}" type="presOf" srcId="{673DECCB-308A-43C6-8418-2C6AE1EB1A38}" destId="{B51A8FCE-A4FC-44DD-AC56-954714A42E92}" srcOrd="0" destOrd="0" presId="urn:microsoft.com/office/officeart/2005/8/layout/hierarchy6"/>
    <dgm:cxn modelId="{F473F184-A948-4B4C-B904-01581B7D6FA2}" srcId="{A00383B8-74DB-453B-8EF7-BC89524A3F13}" destId="{267938A5-5E6B-4DBC-9DD1-15B05E7B2A48}" srcOrd="3" destOrd="0" parTransId="{48841DB5-1A87-4AE5-B8D9-3D39E49CDEEF}" sibTransId="{CCE2D011-E6B9-4786-8B78-8CB98709A9D4}"/>
    <dgm:cxn modelId="{D2A1C649-B93C-438D-8928-9BA1843B05AF}" type="presOf" srcId="{D82E57BB-C587-4510-87FE-5F7DCB3DD4D5}" destId="{9353F555-73B4-4FBD-ABD8-45F9274259B4}" srcOrd="0" destOrd="0" presId="urn:microsoft.com/office/officeart/2005/8/layout/hierarchy6"/>
    <dgm:cxn modelId="{7F13875E-4D40-4A3F-B863-9414A4D79E6B}" srcId="{53E92F1E-8F61-46C6-8A36-3001B264C0C7}" destId="{7F83031B-48B8-42B3-B496-F86A28AB687D}" srcOrd="0" destOrd="0" parTransId="{A13A115C-7740-4566-B5A4-118209BA56CE}" sibTransId="{50DAB499-133A-45BC-B14C-0A8A6AB36D4F}"/>
    <dgm:cxn modelId="{D4564414-A225-4EAB-98B1-695CB2B8FFA5}" type="presOf" srcId="{3480ED9B-F28C-461D-95AC-1201D7C5A2C7}" destId="{646AE00A-9B6A-4789-8432-1E52B9ECF57C}" srcOrd="0" destOrd="0" presId="urn:microsoft.com/office/officeart/2005/8/layout/hierarchy6"/>
    <dgm:cxn modelId="{EB646C18-3EE1-447E-BC0A-154D03F9FED1}" type="presOf" srcId="{6F2DED33-0778-4429-A5A5-BAF814550CF0}" destId="{AD529A7E-180D-4208-B3F7-3D50A55F2FA2}" srcOrd="0" destOrd="0" presId="urn:microsoft.com/office/officeart/2005/8/layout/hierarchy6"/>
    <dgm:cxn modelId="{F7230A4A-D61A-4B31-A818-05DAF9E09BC7}" type="presOf" srcId="{A13A115C-7740-4566-B5A4-118209BA56CE}" destId="{92F0E3E5-1752-4165-8825-75C4E03374B0}" srcOrd="0" destOrd="0" presId="urn:microsoft.com/office/officeart/2005/8/layout/hierarchy6"/>
    <dgm:cxn modelId="{6B03B60A-D2D1-4DE2-BB6C-FAEB9A6DBC6F}" type="presOf" srcId="{A0C07110-A818-4FFC-9FD4-C58CCA345B2C}" destId="{9A5B5D2F-A5B6-4EF9-B362-E7244E6D670C}" srcOrd="0" destOrd="0" presId="urn:microsoft.com/office/officeart/2005/8/layout/hierarchy6"/>
    <dgm:cxn modelId="{2B72BE9F-7032-4DE2-A778-B34994C80577}" type="presOf" srcId="{3B874E92-CBD2-4746-A67C-5376FD789FEB}" destId="{259FB2E2-9899-4423-BD64-08E52BD7DE7E}" srcOrd="0" destOrd="0" presId="urn:microsoft.com/office/officeart/2005/8/layout/hierarchy6"/>
    <dgm:cxn modelId="{E7F926E7-7F55-4A62-8AA7-8542BAA7D60D}" type="presOf" srcId="{0B6EF1DA-400F-482C-81C7-75B781FD7F9E}" destId="{E6EFEC08-5D33-40ED-A2AB-9FE50D36693B}" srcOrd="0" destOrd="0" presId="urn:microsoft.com/office/officeart/2005/8/layout/hierarchy6"/>
    <dgm:cxn modelId="{4A66E177-AA09-459B-AD0D-99BD363D7816}" srcId="{53E92F1E-8F61-46C6-8A36-3001B264C0C7}" destId="{2B30C541-7849-4142-BD70-61D7BA666560}" srcOrd="1" destOrd="0" parTransId="{4C76B2AE-4C77-479D-A757-D7AE0B69EB40}" sibTransId="{3679BE97-5772-4B96-BD83-5A7D75587533}"/>
    <dgm:cxn modelId="{B813A68E-8E0C-46BC-9547-6CF71E01E817}" type="presOf" srcId="{8AE19838-4FBC-431D-9627-6C15C3305471}" destId="{528FB2AB-3C13-44DB-9784-BE7835759D7B}" srcOrd="0" destOrd="0" presId="urn:microsoft.com/office/officeart/2005/8/layout/hierarchy6"/>
    <dgm:cxn modelId="{A56D55E5-4AC5-440C-9215-15D39FCC65BE}" srcId="{1731732A-0DA8-43D1-847B-2565703CBAD6}" destId="{3480ED9B-F28C-461D-95AC-1201D7C5A2C7}" srcOrd="1" destOrd="0" parTransId="{37C94BC1-E7CD-4F52-9DD0-9618F6188202}" sibTransId="{244F1DF0-E365-44FF-9DF9-279672768284}"/>
    <dgm:cxn modelId="{166F0F06-BE09-4E8A-BF12-CF488D894381}" type="presOf" srcId="{A00383B8-74DB-453B-8EF7-BC89524A3F13}" destId="{EBBD0ABE-4DEE-46C4-8C56-0D549BEBF1D8}" srcOrd="0" destOrd="0" presId="urn:microsoft.com/office/officeart/2005/8/layout/hierarchy6"/>
    <dgm:cxn modelId="{2C5F18D3-B23C-49D8-B14E-8753CF2C0787}" srcId="{A00383B8-74DB-453B-8EF7-BC89524A3F13}" destId="{53E92F1E-8F61-46C6-8A36-3001B264C0C7}" srcOrd="0" destOrd="0" parTransId="{67FC9EE9-B26A-4F96-B8D2-AB057C07F883}" sibTransId="{4FBF9081-DBB2-4F37-9670-F544A16E21B4}"/>
    <dgm:cxn modelId="{45B4C100-E4FF-4810-85E0-948351E69111}" type="presOf" srcId="{876DA7E7-735C-42C6-B141-F53BD0AACC04}" destId="{ECDA2F96-B88A-45CE-B9B4-E7DA9328166C}" srcOrd="0" destOrd="0" presId="urn:microsoft.com/office/officeart/2005/8/layout/hierarchy6"/>
    <dgm:cxn modelId="{5134E172-F093-4E9A-8063-7ED3EE5B474B}" srcId="{A00383B8-74DB-453B-8EF7-BC89524A3F13}" destId="{303A84E0-71AA-4AC0-AEC1-FDF0DF6ECEE8}" srcOrd="2" destOrd="0" parTransId="{F1C4A771-4065-4E98-B448-9036A9DA3508}" sibTransId="{F49ED793-14E7-4ABE-8D9E-1419C23A9715}"/>
    <dgm:cxn modelId="{B4EA2FE0-8518-4044-932E-230E7EE8657F}" srcId="{A00383B8-74DB-453B-8EF7-BC89524A3F13}" destId="{0B6EF1DA-400F-482C-81C7-75B781FD7F9E}" srcOrd="1" destOrd="0" parTransId="{FFB0413D-7959-4CCA-A8A0-F27C602FBBBF}" sibTransId="{5EAC18F9-2C67-45E4-A271-69A51C007F2E}"/>
    <dgm:cxn modelId="{06F4FB4B-4D11-444D-9F7C-F499A7FAF429}" type="presOf" srcId="{D20AEE65-31B8-4357-B32A-6FF222541AE9}" destId="{03BD7C7C-D0D0-4C2A-B660-47568C592CC7}" srcOrd="0" destOrd="0" presId="urn:microsoft.com/office/officeart/2005/8/layout/hierarchy6"/>
    <dgm:cxn modelId="{BAC1E3E8-2D36-425F-ABFE-7D438B53FACF}" srcId="{7F83031B-48B8-42B3-B496-F86A28AB687D}" destId="{876DA7E7-735C-42C6-B141-F53BD0AACC04}" srcOrd="0" destOrd="0" parTransId="{28F1C668-8785-4343-B97F-181ED84FF2BC}" sibTransId="{DCA5AB07-250B-454B-8801-B1C3DA15B050}"/>
    <dgm:cxn modelId="{618BDD1F-01ED-4E98-A2AA-2D79FAA82424}" type="presOf" srcId="{53E92F1E-8F61-46C6-8A36-3001B264C0C7}" destId="{9FA714F6-E94E-4769-9651-76C46E751BD9}" srcOrd="0" destOrd="0" presId="urn:microsoft.com/office/officeart/2005/8/layout/hierarchy6"/>
    <dgm:cxn modelId="{AC357704-1536-4D7D-962A-6E7D699639C3}" type="presOf" srcId="{267938A5-5E6B-4DBC-9DD1-15B05E7B2A48}" destId="{D52352F1-D973-47DB-9B5E-8C43BA224B84}" srcOrd="0" destOrd="0" presId="urn:microsoft.com/office/officeart/2005/8/layout/hierarchy6"/>
    <dgm:cxn modelId="{470377AE-9A20-4542-AD1F-873988E8D536}" type="presOf" srcId="{27EF431F-D837-4B96-81C7-F83807F6348C}" destId="{39C7C150-648D-4AF7-8B17-1846F05F16E5}" srcOrd="0" destOrd="0" presId="urn:microsoft.com/office/officeart/2005/8/layout/hierarchy6"/>
    <dgm:cxn modelId="{5BBF413F-41E2-4204-8455-B7413A0421DE}" type="presOf" srcId="{673C2700-4A13-46B7-B29A-30DD14B83BC3}" destId="{AF357D54-E789-4887-83F5-BC1941075347}" srcOrd="0" destOrd="0" presId="urn:microsoft.com/office/officeart/2005/8/layout/hierarchy6"/>
    <dgm:cxn modelId="{70AD5392-014F-485B-80CF-DC11D94CAEA7}" type="presOf" srcId="{267938A5-5E6B-4DBC-9DD1-15B05E7B2A48}" destId="{B2D6B4EE-0529-4DCF-9287-D814A88DCCE0}" srcOrd="1" destOrd="0" presId="urn:microsoft.com/office/officeart/2005/8/layout/hierarchy6"/>
    <dgm:cxn modelId="{A879412C-9734-47A8-89F6-A8C34338520A}" type="presOf" srcId="{4C76B2AE-4C77-479D-A757-D7AE0B69EB40}" destId="{1AF2D0FD-05E9-4784-AE01-C2ADC35C25EE}" srcOrd="0" destOrd="0" presId="urn:microsoft.com/office/officeart/2005/8/layout/hierarchy6"/>
    <dgm:cxn modelId="{A24EDCDB-3DA6-447C-9E6A-22E1D238AD2C}" type="presOf" srcId="{303A84E0-71AA-4AC0-AEC1-FDF0DF6ECEE8}" destId="{FBA9C69E-51F9-4B73-BA35-B944281F944A}" srcOrd="1" destOrd="0" presId="urn:microsoft.com/office/officeart/2005/8/layout/hierarchy6"/>
    <dgm:cxn modelId="{32CA76E3-A9F9-4B47-B020-5C03E8A3ADBD}" srcId="{2B30C541-7849-4142-BD70-61D7BA666560}" destId="{673C2700-4A13-46B7-B29A-30DD14B83BC3}" srcOrd="0" destOrd="0" parTransId="{84CBAAE5-EB27-4445-A35B-544943020D15}" sibTransId="{48561B34-BC1A-456C-83E0-A3321533C1AB}"/>
    <dgm:cxn modelId="{E35B72F5-564D-4A65-A189-797F07CB39B9}" type="presOf" srcId="{28F1C668-8785-4343-B97F-181ED84FF2BC}" destId="{A65D0459-DE1B-469F-AE6F-6592E2ACA8D0}" srcOrd="0" destOrd="0" presId="urn:microsoft.com/office/officeart/2005/8/layout/hierarchy6"/>
    <dgm:cxn modelId="{27883DCD-D0C0-4761-A451-01E0B6CE2A76}" srcId="{D20AEE65-31B8-4357-B32A-6FF222541AE9}" destId="{8AE19838-4FBC-431D-9627-6C15C3305471}" srcOrd="0" destOrd="0" parTransId="{27EF431F-D837-4B96-81C7-F83807F6348C}" sibTransId="{63884F1F-6CC3-4E2C-8FF0-34650FFEC609}"/>
    <dgm:cxn modelId="{F6B75F21-8AB2-4156-B21A-F90842853153}" srcId="{53E92F1E-8F61-46C6-8A36-3001B264C0C7}" destId="{D20AEE65-31B8-4357-B32A-6FF222541AE9}" srcOrd="2" destOrd="0" parTransId="{D82E57BB-C587-4510-87FE-5F7DCB3DD4D5}" sibTransId="{056E41BA-5F03-4750-8230-13EA93F8A4B2}"/>
    <dgm:cxn modelId="{D51AE924-7BDE-40DC-8B74-9D3EA0BBD7DB}" type="presOf" srcId="{37C94BC1-E7CD-4F52-9DD0-9618F6188202}" destId="{FA12D8DD-1429-4EEA-86FE-B3C646EAB9A9}" srcOrd="0" destOrd="0" presId="urn:microsoft.com/office/officeart/2005/8/layout/hierarchy6"/>
    <dgm:cxn modelId="{EF3A24F9-5C9E-4FFB-BB88-79F4F6D95B17}" type="presOf" srcId="{91414EA4-D08D-4E7F-99E0-6A7B53281D51}" destId="{E3173F1B-E18D-4850-B151-D721ED2C8C17}" srcOrd="0" destOrd="0" presId="urn:microsoft.com/office/officeart/2005/8/layout/hierarchy6"/>
    <dgm:cxn modelId="{31CED453-B422-4F76-8155-C6E6E7F6473A}" type="presOf" srcId="{1731732A-0DA8-43D1-847B-2565703CBAD6}" destId="{135C56A9-5301-4B4D-8ABF-5B264D3B2069}" srcOrd="0" destOrd="0" presId="urn:microsoft.com/office/officeart/2005/8/layout/hierarchy6"/>
    <dgm:cxn modelId="{629CECD0-7FC7-42AE-84EC-330646D26BEF}" type="presOf" srcId="{3A981AD4-2412-4210-AA24-A0C1699FDAD8}" destId="{795F81B9-AA0A-4B6A-ABEA-A672EA3971B9}" srcOrd="0" destOrd="0" presId="urn:microsoft.com/office/officeart/2005/8/layout/hierarchy6"/>
    <dgm:cxn modelId="{B792AEDA-44B2-44C0-B99B-9C05A2441A13}" type="presOf" srcId="{99FAF905-954A-4210-A346-870F19F1CCFE}" destId="{5AC3AC39-A058-4CC6-97D3-4625C153B3B8}" srcOrd="0" destOrd="0" presId="urn:microsoft.com/office/officeart/2005/8/layout/hierarchy6"/>
    <dgm:cxn modelId="{C9697ED1-7F4F-4436-BA95-46E263F37419}" type="presOf" srcId="{1DB6E6EA-07B4-4119-8579-75DB331767FA}" destId="{510E80A9-E07E-43E9-82D6-F072747D972D}" srcOrd="0" destOrd="0" presId="urn:microsoft.com/office/officeart/2005/8/layout/hierarchy6"/>
    <dgm:cxn modelId="{F520E1C8-0925-4E29-9AB5-E77303E968CD}" srcId="{222D8972-7A58-40BB-B153-C7602CA53CE2}" destId="{13AEBDD0-388E-4F3E-9883-A50B4DFD6646}" srcOrd="0" destOrd="0" parTransId="{A0C07110-A818-4FFC-9FD4-C58CCA345B2C}" sibTransId="{8D873964-49C6-4143-94FD-3D430926BB3A}"/>
    <dgm:cxn modelId="{BAF5AB12-24DF-4054-A7F1-82A328AB29D0}" srcId="{222D8972-7A58-40BB-B153-C7602CA53CE2}" destId="{6F2DED33-0778-4429-A5A5-BAF814550CF0}" srcOrd="3" destOrd="0" parTransId="{1DB6E6EA-07B4-4119-8579-75DB331767FA}" sibTransId="{ED8F2DC4-2D4A-48B7-9718-9F7E5DD0338F}"/>
    <dgm:cxn modelId="{FC342B8A-EB09-47FD-A21B-55BA598A8A76}" type="presOf" srcId="{13AEBDD0-388E-4F3E-9883-A50B4DFD6646}" destId="{C5AAC1A2-1175-4E47-8FAC-1C3C4AFAFE8D}" srcOrd="0" destOrd="0" presId="urn:microsoft.com/office/officeart/2005/8/layout/hierarchy6"/>
    <dgm:cxn modelId="{496657F3-E316-4E3D-A218-321D39CAA2D5}" type="presOf" srcId="{84CBAAE5-EB27-4445-A35B-544943020D15}" destId="{D5475AB1-7790-4D25-B48F-56289633CBD0}" srcOrd="0" destOrd="0" presId="urn:microsoft.com/office/officeart/2005/8/layout/hierarchy6"/>
    <dgm:cxn modelId="{1CB68937-2AC8-47AD-8A4A-EE20CDB70A36}" srcId="{53E92F1E-8F61-46C6-8A36-3001B264C0C7}" destId="{222D8972-7A58-40BB-B153-C7602CA53CE2}" srcOrd="4" destOrd="0" parTransId="{86FB63A2-BBC6-47C2-AF1B-1CD9DCE4A903}" sibTransId="{C9F477F8-3FA7-4E5D-8B52-C9E5859A600E}"/>
    <dgm:cxn modelId="{0C2F0D46-AA58-49A7-B8FB-8F3B6F21A8EC}" type="presParOf" srcId="{EBBD0ABE-4DEE-46C4-8C56-0D549BEBF1D8}" destId="{E8AFF133-C950-46A7-8240-98D2535CFD88}" srcOrd="0" destOrd="0" presId="urn:microsoft.com/office/officeart/2005/8/layout/hierarchy6"/>
    <dgm:cxn modelId="{4E7E53E6-E8F0-4855-A028-FA10C64D6416}" type="presParOf" srcId="{E8AFF133-C950-46A7-8240-98D2535CFD88}" destId="{B6A67D7F-9727-4505-B287-3FC7D21AC067}" srcOrd="0" destOrd="0" presId="urn:microsoft.com/office/officeart/2005/8/layout/hierarchy6"/>
    <dgm:cxn modelId="{D1FB3CF8-3019-4E92-8A6D-9E6D6A56921A}" type="presParOf" srcId="{E8AFF133-C950-46A7-8240-98D2535CFD88}" destId="{BD802A3B-EA71-4366-84ED-8E74CD9FCAE6}" srcOrd="1" destOrd="0" presId="urn:microsoft.com/office/officeart/2005/8/layout/hierarchy6"/>
    <dgm:cxn modelId="{2FBEBBBB-C41C-45E5-83DB-0A152C4EED13}" type="presParOf" srcId="{BD802A3B-EA71-4366-84ED-8E74CD9FCAE6}" destId="{787D8A56-2DB5-46F8-99C1-98E12599BB35}" srcOrd="0" destOrd="0" presId="urn:microsoft.com/office/officeart/2005/8/layout/hierarchy6"/>
    <dgm:cxn modelId="{CAB2650E-63DB-47B9-BE63-79CBC2BC58DC}" type="presParOf" srcId="{787D8A56-2DB5-46F8-99C1-98E12599BB35}" destId="{9FA714F6-E94E-4769-9651-76C46E751BD9}" srcOrd="0" destOrd="0" presId="urn:microsoft.com/office/officeart/2005/8/layout/hierarchy6"/>
    <dgm:cxn modelId="{05423EC4-FB0E-431D-B28B-C30D56292BE2}" type="presParOf" srcId="{787D8A56-2DB5-46F8-99C1-98E12599BB35}" destId="{17218556-41C7-4122-BC0E-3EFA3C8CF75E}" srcOrd="1" destOrd="0" presId="urn:microsoft.com/office/officeart/2005/8/layout/hierarchy6"/>
    <dgm:cxn modelId="{C787C35C-8B8B-4DC5-A859-AD7E6C228B4A}" type="presParOf" srcId="{17218556-41C7-4122-BC0E-3EFA3C8CF75E}" destId="{92F0E3E5-1752-4165-8825-75C4E03374B0}" srcOrd="0" destOrd="0" presId="urn:microsoft.com/office/officeart/2005/8/layout/hierarchy6"/>
    <dgm:cxn modelId="{C047E7EE-F826-4523-8BEC-AB8533EFF8A7}" type="presParOf" srcId="{17218556-41C7-4122-BC0E-3EFA3C8CF75E}" destId="{18459ADE-E2C8-4CBD-83BA-D04A0C44CA58}" srcOrd="1" destOrd="0" presId="urn:microsoft.com/office/officeart/2005/8/layout/hierarchy6"/>
    <dgm:cxn modelId="{53C7ED6C-A972-4C71-A5A3-EED15CCD4741}" type="presParOf" srcId="{18459ADE-E2C8-4CBD-83BA-D04A0C44CA58}" destId="{B2745540-B614-471F-BFBA-C4E512A7407D}" srcOrd="0" destOrd="0" presId="urn:microsoft.com/office/officeart/2005/8/layout/hierarchy6"/>
    <dgm:cxn modelId="{FC9567B3-474C-4257-B32B-136434CF9281}" type="presParOf" srcId="{18459ADE-E2C8-4CBD-83BA-D04A0C44CA58}" destId="{55ADBEED-487A-4B86-B91F-512967E77A8B}" srcOrd="1" destOrd="0" presId="urn:microsoft.com/office/officeart/2005/8/layout/hierarchy6"/>
    <dgm:cxn modelId="{2BE53AA6-2A45-45CF-A9B0-64069129E5D7}" type="presParOf" srcId="{55ADBEED-487A-4B86-B91F-512967E77A8B}" destId="{A65D0459-DE1B-469F-AE6F-6592E2ACA8D0}" srcOrd="0" destOrd="0" presId="urn:microsoft.com/office/officeart/2005/8/layout/hierarchy6"/>
    <dgm:cxn modelId="{F184EEE4-37B7-4516-BCCD-777EAB488AE6}" type="presParOf" srcId="{55ADBEED-487A-4B86-B91F-512967E77A8B}" destId="{7F4F98DF-53CF-4561-A756-2577C4C691C4}" srcOrd="1" destOrd="0" presId="urn:microsoft.com/office/officeart/2005/8/layout/hierarchy6"/>
    <dgm:cxn modelId="{FA1A88C8-E82F-432C-8CC2-19C485DEECD2}" type="presParOf" srcId="{7F4F98DF-53CF-4561-A756-2577C4C691C4}" destId="{ECDA2F96-B88A-45CE-B9B4-E7DA9328166C}" srcOrd="0" destOrd="0" presId="urn:microsoft.com/office/officeart/2005/8/layout/hierarchy6"/>
    <dgm:cxn modelId="{36EFFDBA-6773-49BA-AD96-7C51DE215E97}" type="presParOf" srcId="{7F4F98DF-53CF-4561-A756-2577C4C691C4}" destId="{6439FEAC-F1D3-491D-8DE6-CA40C88F426F}" srcOrd="1" destOrd="0" presId="urn:microsoft.com/office/officeart/2005/8/layout/hierarchy6"/>
    <dgm:cxn modelId="{70F2E437-6D76-4E7F-A166-5B5FB3C3B722}" type="presParOf" srcId="{17218556-41C7-4122-BC0E-3EFA3C8CF75E}" destId="{1AF2D0FD-05E9-4784-AE01-C2ADC35C25EE}" srcOrd="2" destOrd="0" presId="urn:microsoft.com/office/officeart/2005/8/layout/hierarchy6"/>
    <dgm:cxn modelId="{0E0D7413-7920-415C-BE60-181D3F675071}" type="presParOf" srcId="{17218556-41C7-4122-BC0E-3EFA3C8CF75E}" destId="{D5BBCB9E-1EA1-4BA9-8570-131EE649A87A}" srcOrd="3" destOrd="0" presId="urn:microsoft.com/office/officeart/2005/8/layout/hierarchy6"/>
    <dgm:cxn modelId="{1511F9A9-00E7-47E3-A954-BF32029861E8}" type="presParOf" srcId="{D5BBCB9E-1EA1-4BA9-8570-131EE649A87A}" destId="{8F4747D7-86AD-4423-9237-A7A0F6859934}" srcOrd="0" destOrd="0" presId="urn:microsoft.com/office/officeart/2005/8/layout/hierarchy6"/>
    <dgm:cxn modelId="{9AE95DD3-7D4E-4E98-9854-80738599E9D5}" type="presParOf" srcId="{D5BBCB9E-1EA1-4BA9-8570-131EE649A87A}" destId="{4BAD0933-F244-4AA2-A9A4-51E92BC3343E}" srcOrd="1" destOrd="0" presId="urn:microsoft.com/office/officeart/2005/8/layout/hierarchy6"/>
    <dgm:cxn modelId="{FF9E1CEF-09E5-4A74-A9D9-7B56713B61B6}" type="presParOf" srcId="{4BAD0933-F244-4AA2-A9A4-51E92BC3343E}" destId="{D5475AB1-7790-4D25-B48F-56289633CBD0}" srcOrd="0" destOrd="0" presId="urn:microsoft.com/office/officeart/2005/8/layout/hierarchy6"/>
    <dgm:cxn modelId="{F7E0286F-DEDC-45D3-8C27-4518688E90AC}" type="presParOf" srcId="{4BAD0933-F244-4AA2-A9A4-51E92BC3343E}" destId="{FB7277E9-01B8-4F28-98D5-FC8FD47C4AE8}" srcOrd="1" destOrd="0" presId="urn:microsoft.com/office/officeart/2005/8/layout/hierarchy6"/>
    <dgm:cxn modelId="{F0B00692-07DE-482E-9E32-370384BE9991}" type="presParOf" srcId="{FB7277E9-01B8-4F28-98D5-FC8FD47C4AE8}" destId="{AF357D54-E789-4887-83F5-BC1941075347}" srcOrd="0" destOrd="0" presId="urn:microsoft.com/office/officeart/2005/8/layout/hierarchy6"/>
    <dgm:cxn modelId="{0CB926F5-77D6-4BD1-BC16-1208704BF088}" type="presParOf" srcId="{FB7277E9-01B8-4F28-98D5-FC8FD47C4AE8}" destId="{C9071A5D-2A95-404B-9B3A-DA8E6F595F23}" srcOrd="1" destOrd="0" presId="urn:microsoft.com/office/officeart/2005/8/layout/hierarchy6"/>
    <dgm:cxn modelId="{1A1BCF33-D7E5-4CD3-93C9-6E6AFD678E6A}" type="presParOf" srcId="{17218556-41C7-4122-BC0E-3EFA3C8CF75E}" destId="{9353F555-73B4-4FBD-ABD8-45F9274259B4}" srcOrd="4" destOrd="0" presId="urn:microsoft.com/office/officeart/2005/8/layout/hierarchy6"/>
    <dgm:cxn modelId="{D13C40D9-E7B7-4F7C-A22F-B1C6E5ACEBC5}" type="presParOf" srcId="{17218556-41C7-4122-BC0E-3EFA3C8CF75E}" destId="{B910B88E-8497-42BD-89DE-DE7AF7B495BD}" srcOrd="5" destOrd="0" presId="urn:microsoft.com/office/officeart/2005/8/layout/hierarchy6"/>
    <dgm:cxn modelId="{CED9E381-D313-489C-A959-B83FCFE92BD6}" type="presParOf" srcId="{B910B88E-8497-42BD-89DE-DE7AF7B495BD}" destId="{03BD7C7C-D0D0-4C2A-B660-47568C592CC7}" srcOrd="0" destOrd="0" presId="urn:microsoft.com/office/officeart/2005/8/layout/hierarchy6"/>
    <dgm:cxn modelId="{573C8D74-4F5A-406E-935C-8634409CA0EC}" type="presParOf" srcId="{B910B88E-8497-42BD-89DE-DE7AF7B495BD}" destId="{25366E17-7E6D-4FA4-A8A5-C05E1C1A4E09}" srcOrd="1" destOrd="0" presId="urn:microsoft.com/office/officeart/2005/8/layout/hierarchy6"/>
    <dgm:cxn modelId="{48183F95-BAEE-4184-B33A-2551FB99ED7F}" type="presParOf" srcId="{25366E17-7E6D-4FA4-A8A5-C05E1C1A4E09}" destId="{39C7C150-648D-4AF7-8B17-1846F05F16E5}" srcOrd="0" destOrd="0" presId="urn:microsoft.com/office/officeart/2005/8/layout/hierarchy6"/>
    <dgm:cxn modelId="{85E0EF63-1CB8-4F34-83B7-EBD967CDC28B}" type="presParOf" srcId="{25366E17-7E6D-4FA4-A8A5-C05E1C1A4E09}" destId="{85FEBC19-0D6C-4828-A3D7-47F8D4FAB9F6}" srcOrd="1" destOrd="0" presId="urn:microsoft.com/office/officeart/2005/8/layout/hierarchy6"/>
    <dgm:cxn modelId="{39DFDC5C-4E88-4A8F-81BE-B1C1C126163D}" type="presParOf" srcId="{85FEBC19-0D6C-4828-A3D7-47F8D4FAB9F6}" destId="{528FB2AB-3C13-44DB-9784-BE7835759D7B}" srcOrd="0" destOrd="0" presId="urn:microsoft.com/office/officeart/2005/8/layout/hierarchy6"/>
    <dgm:cxn modelId="{FDA44A44-4D06-4A14-BFD1-80F69E95EB2C}" type="presParOf" srcId="{85FEBC19-0D6C-4828-A3D7-47F8D4FAB9F6}" destId="{275F4305-2820-44F1-AF6B-F2E115F3D921}" srcOrd="1" destOrd="0" presId="urn:microsoft.com/office/officeart/2005/8/layout/hierarchy6"/>
    <dgm:cxn modelId="{D9ABB1D5-8BD8-43EC-A228-0521D74FBCEF}" type="presParOf" srcId="{17218556-41C7-4122-BC0E-3EFA3C8CF75E}" destId="{5AC3AC39-A058-4CC6-97D3-4625C153B3B8}" srcOrd="6" destOrd="0" presId="urn:microsoft.com/office/officeart/2005/8/layout/hierarchy6"/>
    <dgm:cxn modelId="{81C66CFA-39DD-490B-8E22-9200DDB0353A}" type="presParOf" srcId="{17218556-41C7-4122-BC0E-3EFA3C8CF75E}" destId="{6F88F36C-26CF-4A45-9F59-528A2754492B}" srcOrd="7" destOrd="0" presId="urn:microsoft.com/office/officeart/2005/8/layout/hierarchy6"/>
    <dgm:cxn modelId="{60D1C6DE-4DFB-4191-A0CD-A635C97DFA81}" type="presParOf" srcId="{6F88F36C-26CF-4A45-9F59-528A2754492B}" destId="{135C56A9-5301-4B4D-8ABF-5B264D3B2069}" srcOrd="0" destOrd="0" presId="urn:microsoft.com/office/officeart/2005/8/layout/hierarchy6"/>
    <dgm:cxn modelId="{EA4FA65E-E33E-4174-B9AC-69983C0CEE1E}" type="presParOf" srcId="{6F88F36C-26CF-4A45-9F59-528A2754492B}" destId="{DF1FCD8A-1B64-47CC-BFFA-536204841E18}" srcOrd="1" destOrd="0" presId="urn:microsoft.com/office/officeart/2005/8/layout/hierarchy6"/>
    <dgm:cxn modelId="{0CFF48D8-5E43-422E-BEFE-E4B3871346D2}" type="presParOf" srcId="{DF1FCD8A-1B64-47CC-BFFA-536204841E18}" destId="{424BDFDC-5ECF-4100-B721-A0F05718AD2C}" srcOrd="0" destOrd="0" presId="urn:microsoft.com/office/officeart/2005/8/layout/hierarchy6"/>
    <dgm:cxn modelId="{742221D2-697E-4C43-8108-08DE5E7D8FA9}" type="presParOf" srcId="{DF1FCD8A-1B64-47CC-BFFA-536204841E18}" destId="{C6558935-2332-4E01-9AE3-E252DC26390F}" srcOrd="1" destOrd="0" presId="urn:microsoft.com/office/officeart/2005/8/layout/hierarchy6"/>
    <dgm:cxn modelId="{6FED44E2-6A5A-45C9-9C64-D206D8DD542E}" type="presParOf" srcId="{C6558935-2332-4E01-9AE3-E252DC26390F}" destId="{694EA59A-7E20-4436-9F49-2E505AC76ADF}" srcOrd="0" destOrd="0" presId="urn:microsoft.com/office/officeart/2005/8/layout/hierarchy6"/>
    <dgm:cxn modelId="{92EE0CC9-B7A2-4E5D-8031-AFD41E945603}" type="presParOf" srcId="{C6558935-2332-4E01-9AE3-E252DC26390F}" destId="{0AB7A5F7-9B34-4277-B539-6FE658DCF3C3}" srcOrd="1" destOrd="0" presId="urn:microsoft.com/office/officeart/2005/8/layout/hierarchy6"/>
    <dgm:cxn modelId="{35FE54E5-0A4E-4050-A79C-0E8510025EF3}" type="presParOf" srcId="{DF1FCD8A-1B64-47CC-BFFA-536204841E18}" destId="{FA12D8DD-1429-4EEA-86FE-B3C646EAB9A9}" srcOrd="2" destOrd="0" presId="urn:microsoft.com/office/officeart/2005/8/layout/hierarchy6"/>
    <dgm:cxn modelId="{CAA87FAC-5B3E-465F-9EDF-31ACEE1EBB53}" type="presParOf" srcId="{DF1FCD8A-1B64-47CC-BFFA-536204841E18}" destId="{3A543F0C-9442-4390-9043-AFE2D6FDC969}" srcOrd="3" destOrd="0" presId="urn:microsoft.com/office/officeart/2005/8/layout/hierarchy6"/>
    <dgm:cxn modelId="{A6936874-D4B9-4A7B-833A-E881D77D7BAB}" type="presParOf" srcId="{3A543F0C-9442-4390-9043-AFE2D6FDC969}" destId="{646AE00A-9B6A-4789-8432-1E52B9ECF57C}" srcOrd="0" destOrd="0" presId="urn:microsoft.com/office/officeart/2005/8/layout/hierarchy6"/>
    <dgm:cxn modelId="{98CB4192-C91A-4620-904F-02CAFEA7E3C6}" type="presParOf" srcId="{3A543F0C-9442-4390-9043-AFE2D6FDC969}" destId="{AD4A6B1F-5888-45F9-BA9E-CF905ABEF570}" srcOrd="1" destOrd="0" presId="urn:microsoft.com/office/officeart/2005/8/layout/hierarchy6"/>
    <dgm:cxn modelId="{A3FA7A11-43C7-491F-8A40-52D5B83E392D}" type="presParOf" srcId="{17218556-41C7-4122-BC0E-3EFA3C8CF75E}" destId="{D2F7B8D5-6C8D-408C-8F54-AC1DE85A1C95}" srcOrd="8" destOrd="0" presId="urn:microsoft.com/office/officeart/2005/8/layout/hierarchy6"/>
    <dgm:cxn modelId="{D1488B6C-4AA4-47AD-8450-6E529BEA5894}" type="presParOf" srcId="{17218556-41C7-4122-BC0E-3EFA3C8CF75E}" destId="{AE991939-98C4-40F0-87C4-4262205ED4B4}" srcOrd="9" destOrd="0" presId="urn:microsoft.com/office/officeart/2005/8/layout/hierarchy6"/>
    <dgm:cxn modelId="{0DA6EB68-6ABD-44C3-AD1B-7A5CB62BD2FC}" type="presParOf" srcId="{AE991939-98C4-40F0-87C4-4262205ED4B4}" destId="{B014FE0C-37C6-4D8D-9A1B-26693C620590}" srcOrd="0" destOrd="0" presId="urn:microsoft.com/office/officeart/2005/8/layout/hierarchy6"/>
    <dgm:cxn modelId="{7142D6B4-CC1E-45C3-8BEB-D2E770610FC8}" type="presParOf" srcId="{AE991939-98C4-40F0-87C4-4262205ED4B4}" destId="{817FEB11-7CFF-4E44-BC9D-95E5F8EE73A0}" srcOrd="1" destOrd="0" presId="urn:microsoft.com/office/officeart/2005/8/layout/hierarchy6"/>
    <dgm:cxn modelId="{02C78844-D1CB-454A-A13A-97E193D906E9}" type="presParOf" srcId="{817FEB11-7CFF-4E44-BC9D-95E5F8EE73A0}" destId="{9A5B5D2F-A5B6-4EF9-B362-E7244E6D670C}" srcOrd="0" destOrd="0" presId="urn:microsoft.com/office/officeart/2005/8/layout/hierarchy6"/>
    <dgm:cxn modelId="{88A4232B-802D-471B-8091-25BB1C3A1545}" type="presParOf" srcId="{817FEB11-7CFF-4E44-BC9D-95E5F8EE73A0}" destId="{DF786355-8D74-4633-A267-2FBF980C0BCF}" srcOrd="1" destOrd="0" presId="urn:microsoft.com/office/officeart/2005/8/layout/hierarchy6"/>
    <dgm:cxn modelId="{ACE2D56D-B081-405D-A377-B55576DD88F7}" type="presParOf" srcId="{DF786355-8D74-4633-A267-2FBF980C0BCF}" destId="{C5AAC1A2-1175-4E47-8FAC-1C3C4AFAFE8D}" srcOrd="0" destOrd="0" presId="urn:microsoft.com/office/officeart/2005/8/layout/hierarchy6"/>
    <dgm:cxn modelId="{E9E91FAA-0D0D-45E3-97A0-3D2194D17940}" type="presParOf" srcId="{DF786355-8D74-4633-A267-2FBF980C0BCF}" destId="{2AE39BB4-A1C5-45B4-835C-5E7F7AF8A286}" srcOrd="1" destOrd="0" presId="urn:microsoft.com/office/officeart/2005/8/layout/hierarchy6"/>
    <dgm:cxn modelId="{95C1AC2D-C56A-4969-8940-FC3A7C01B28F}" type="presParOf" srcId="{817FEB11-7CFF-4E44-BC9D-95E5F8EE73A0}" destId="{B51A8FCE-A4FC-44DD-AC56-954714A42E92}" srcOrd="2" destOrd="0" presId="urn:microsoft.com/office/officeart/2005/8/layout/hierarchy6"/>
    <dgm:cxn modelId="{5CEBC44A-CCD3-4659-8AB7-C986E5FD22D2}" type="presParOf" srcId="{817FEB11-7CFF-4E44-BC9D-95E5F8EE73A0}" destId="{2F0ED717-64B6-4DC9-9CF5-9A4726B7C88C}" srcOrd="3" destOrd="0" presId="urn:microsoft.com/office/officeart/2005/8/layout/hierarchy6"/>
    <dgm:cxn modelId="{CE7E62B0-4828-4066-9656-E918DA5922FF}" type="presParOf" srcId="{2F0ED717-64B6-4DC9-9CF5-9A4726B7C88C}" destId="{E3173F1B-E18D-4850-B151-D721ED2C8C17}" srcOrd="0" destOrd="0" presId="urn:microsoft.com/office/officeart/2005/8/layout/hierarchy6"/>
    <dgm:cxn modelId="{C7E3B363-05A7-421C-83CA-09EB4FC33CF3}" type="presParOf" srcId="{2F0ED717-64B6-4DC9-9CF5-9A4726B7C88C}" destId="{36CD2DFB-AEBB-4854-AB40-6D7BA4F91B7D}" srcOrd="1" destOrd="0" presId="urn:microsoft.com/office/officeart/2005/8/layout/hierarchy6"/>
    <dgm:cxn modelId="{C6EA7970-E4FC-4BB7-90DC-D9D54AD3D15C}" type="presParOf" srcId="{817FEB11-7CFF-4E44-BC9D-95E5F8EE73A0}" destId="{795F81B9-AA0A-4B6A-ABEA-A672EA3971B9}" srcOrd="4" destOrd="0" presId="urn:microsoft.com/office/officeart/2005/8/layout/hierarchy6"/>
    <dgm:cxn modelId="{2FF61245-EE5B-4FAD-81D4-2A6324646BE0}" type="presParOf" srcId="{817FEB11-7CFF-4E44-BC9D-95E5F8EE73A0}" destId="{F9F43D8D-EB18-4531-BE73-55B4874C9E31}" srcOrd="5" destOrd="0" presId="urn:microsoft.com/office/officeart/2005/8/layout/hierarchy6"/>
    <dgm:cxn modelId="{EF63CC10-9507-4656-B721-C6110938BB62}" type="presParOf" srcId="{F9F43D8D-EB18-4531-BE73-55B4874C9E31}" destId="{259FB2E2-9899-4423-BD64-08E52BD7DE7E}" srcOrd="0" destOrd="0" presId="urn:microsoft.com/office/officeart/2005/8/layout/hierarchy6"/>
    <dgm:cxn modelId="{4E0F20D3-4501-4282-9D21-FF650704328C}" type="presParOf" srcId="{F9F43D8D-EB18-4531-BE73-55B4874C9E31}" destId="{70F1E026-DFBD-4272-9B41-C72F0593F001}" srcOrd="1" destOrd="0" presId="urn:microsoft.com/office/officeart/2005/8/layout/hierarchy6"/>
    <dgm:cxn modelId="{9AAB5EB4-A36A-4A82-BBC8-8AF20352AE7A}" type="presParOf" srcId="{817FEB11-7CFF-4E44-BC9D-95E5F8EE73A0}" destId="{510E80A9-E07E-43E9-82D6-F072747D972D}" srcOrd="6" destOrd="0" presId="urn:microsoft.com/office/officeart/2005/8/layout/hierarchy6"/>
    <dgm:cxn modelId="{14491991-DA53-4FDB-891D-E94CE8A54202}" type="presParOf" srcId="{817FEB11-7CFF-4E44-BC9D-95E5F8EE73A0}" destId="{83CA48FB-B629-4598-9CA4-F598CECD590E}" srcOrd="7" destOrd="0" presId="urn:microsoft.com/office/officeart/2005/8/layout/hierarchy6"/>
    <dgm:cxn modelId="{9A0AC8FD-A986-44C0-BD8E-AA286D76DD7A}" type="presParOf" srcId="{83CA48FB-B629-4598-9CA4-F598CECD590E}" destId="{AD529A7E-180D-4208-B3F7-3D50A55F2FA2}" srcOrd="0" destOrd="0" presId="urn:microsoft.com/office/officeart/2005/8/layout/hierarchy6"/>
    <dgm:cxn modelId="{E81A08C5-4B3D-4330-BCB1-1FE20945A94D}" type="presParOf" srcId="{83CA48FB-B629-4598-9CA4-F598CECD590E}" destId="{4A2591C4-AC16-439A-9388-D7BC22166E94}" srcOrd="1" destOrd="0" presId="urn:microsoft.com/office/officeart/2005/8/layout/hierarchy6"/>
    <dgm:cxn modelId="{66FD5DAC-0CF4-4EFD-9AA4-7C6484B1C378}" type="presParOf" srcId="{EBBD0ABE-4DEE-46C4-8C56-0D549BEBF1D8}" destId="{D0FCB910-A390-4E72-A3E0-9CD2ECDD131F}" srcOrd="1" destOrd="0" presId="urn:microsoft.com/office/officeart/2005/8/layout/hierarchy6"/>
    <dgm:cxn modelId="{2D3BF9E4-9E7D-4009-8FDF-77AFAA069F21}" type="presParOf" srcId="{D0FCB910-A390-4E72-A3E0-9CD2ECDD131F}" destId="{06C9A929-3D82-46C6-96D3-580E743E345E}" srcOrd="0" destOrd="0" presId="urn:microsoft.com/office/officeart/2005/8/layout/hierarchy6"/>
    <dgm:cxn modelId="{59F11AB1-887C-4079-859B-832C735AFCB7}" type="presParOf" srcId="{06C9A929-3D82-46C6-96D3-580E743E345E}" destId="{E6EFEC08-5D33-40ED-A2AB-9FE50D36693B}" srcOrd="0" destOrd="0" presId="urn:microsoft.com/office/officeart/2005/8/layout/hierarchy6"/>
    <dgm:cxn modelId="{B34C259B-B1A2-4C16-9C59-6A651D64FBE1}" type="presParOf" srcId="{06C9A929-3D82-46C6-96D3-580E743E345E}" destId="{5F1E63C4-4785-424B-9626-5BE88855E2CB}" srcOrd="1" destOrd="0" presId="urn:microsoft.com/office/officeart/2005/8/layout/hierarchy6"/>
    <dgm:cxn modelId="{3613BFF8-522B-4B26-A9AE-F4C6E827BF7C}" type="presParOf" srcId="{D0FCB910-A390-4E72-A3E0-9CD2ECDD131F}" destId="{08E459A0-4F22-4E42-A361-46DAFDB66C6E}" srcOrd="1" destOrd="0" presId="urn:microsoft.com/office/officeart/2005/8/layout/hierarchy6"/>
    <dgm:cxn modelId="{D781E4EA-DDDD-4BF5-A4AC-443CA3AD8BEE}" type="presParOf" srcId="{08E459A0-4F22-4E42-A361-46DAFDB66C6E}" destId="{63221D70-0AF6-4544-A2AA-32EF1E74CDB8}" srcOrd="0" destOrd="0" presId="urn:microsoft.com/office/officeart/2005/8/layout/hierarchy6"/>
    <dgm:cxn modelId="{DF147E20-284C-46D4-B8D0-213275C9AED8}" type="presParOf" srcId="{D0FCB910-A390-4E72-A3E0-9CD2ECDD131F}" destId="{E92A48AC-58E6-4ABA-93F1-78241BC62F59}" srcOrd="2" destOrd="0" presId="urn:microsoft.com/office/officeart/2005/8/layout/hierarchy6"/>
    <dgm:cxn modelId="{533D8F64-DDE6-44BA-81E8-740E271D683B}" type="presParOf" srcId="{E92A48AC-58E6-4ABA-93F1-78241BC62F59}" destId="{75296376-9314-4EE5-AE23-355CADE7A055}" srcOrd="0" destOrd="0" presId="urn:microsoft.com/office/officeart/2005/8/layout/hierarchy6"/>
    <dgm:cxn modelId="{FEFF9126-A17A-4673-AD01-37EBD4064EE1}" type="presParOf" srcId="{E92A48AC-58E6-4ABA-93F1-78241BC62F59}" destId="{FBA9C69E-51F9-4B73-BA35-B944281F944A}" srcOrd="1" destOrd="0" presId="urn:microsoft.com/office/officeart/2005/8/layout/hierarchy6"/>
    <dgm:cxn modelId="{BB04AD52-4F57-402B-805B-9A1F8BBA2B11}" type="presParOf" srcId="{D0FCB910-A390-4E72-A3E0-9CD2ECDD131F}" destId="{3ADA5627-2DD9-4D79-8545-3D91CAE4F827}" srcOrd="3" destOrd="0" presId="urn:microsoft.com/office/officeart/2005/8/layout/hierarchy6"/>
    <dgm:cxn modelId="{69421AC2-4DC4-47B5-8AAB-6971B64C1508}" type="presParOf" srcId="{3ADA5627-2DD9-4D79-8545-3D91CAE4F827}" destId="{70FA4F66-5BF4-46A1-B4F8-92D805094D1E}" srcOrd="0" destOrd="0" presId="urn:microsoft.com/office/officeart/2005/8/layout/hierarchy6"/>
    <dgm:cxn modelId="{1C6262D2-5218-4DAE-A252-7B6A487D8A09}" type="presParOf" srcId="{D0FCB910-A390-4E72-A3E0-9CD2ECDD131F}" destId="{22A7634C-6100-40FE-99A5-28F7F0CC647F}" srcOrd="4" destOrd="0" presId="urn:microsoft.com/office/officeart/2005/8/layout/hierarchy6"/>
    <dgm:cxn modelId="{8A76A508-1DB3-4C84-B8C6-BA5F97DA4D1B}" type="presParOf" srcId="{22A7634C-6100-40FE-99A5-28F7F0CC647F}" destId="{D52352F1-D973-47DB-9B5E-8C43BA224B84}" srcOrd="0" destOrd="0" presId="urn:microsoft.com/office/officeart/2005/8/layout/hierarchy6"/>
    <dgm:cxn modelId="{D30E7089-AF2B-449C-8960-64B375016141}" type="presParOf" srcId="{22A7634C-6100-40FE-99A5-28F7F0CC647F}" destId="{B2D6B4EE-0529-4DCF-9287-D814A88DCCE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352F1-D973-47DB-9B5E-8C43BA224B84}">
      <dsp:nvSpPr>
        <dsp:cNvPr id="0" name=""/>
        <dsp:cNvSpPr/>
      </dsp:nvSpPr>
      <dsp:spPr>
        <a:xfrm>
          <a:off x="0" y="3781186"/>
          <a:ext cx="12192000" cy="58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Officer level</a:t>
          </a:r>
          <a:endParaRPr lang="en-US" sz="2000" kern="1200" dirty="0"/>
        </a:p>
      </dsp:txBody>
      <dsp:txXfrm>
        <a:off x="0" y="3781186"/>
        <a:ext cx="3657600" cy="581620"/>
      </dsp:txXfrm>
    </dsp:sp>
    <dsp:sp modelId="{75296376-9314-4EE5-AE23-355CADE7A055}">
      <dsp:nvSpPr>
        <dsp:cNvPr id="0" name=""/>
        <dsp:cNvSpPr/>
      </dsp:nvSpPr>
      <dsp:spPr>
        <a:xfrm>
          <a:off x="0" y="3102629"/>
          <a:ext cx="12192000" cy="58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Department Head</a:t>
          </a:r>
          <a:endParaRPr lang="en-US" sz="2000" kern="1200" dirty="0"/>
        </a:p>
      </dsp:txBody>
      <dsp:txXfrm>
        <a:off x="0" y="3102629"/>
        <a:ext cx="3657600" cy="581620"/>
      </dsp:txXfrm>
    </dsp:sp>
    <dsp:sp modelId="{E6EFEC08-5D33-40ED-A2AB-9FE50D36693B}">
      <dsp:nvSpPr>
        <dsp:cNvPr id="0" name=""/>
        <dsp:cNvSpPr/>
      </dsp:nvSpPr>
      <dsp:spPr>
        <a:xfrm>
          <a:off x="0" y="2424072"/>
          <a:ext cx="12192000" cy="581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Senior Management </a:t>
          </a:r>
          <a:endParaRPr lang="en-US" sz="2000" kern="1200" dirty="0"/>
        </a:p>
      </dsp:txBody>
      <dsp:txXfrm>
        <a:off x="0" y="2424072"/>
        <a:ext cx="3657600" cy="581620"/>
      </dsp:txXfrm>
    </dsp:sp>
    <dsp:sp modelId="{9FA714F6-E94E-4769-9651-76C46E751BD9}">
      <dsp:nvSpPr>
        <dsp:cNvPr id="0" name=""/>
        <dsp:cNvSpPr/>
      </dsp:nvSpPr>
      <dsp:spPr>
        <a:xfrm>
          <a:off x="6730517" y="2472540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CEO</a:t>
          </a:r>
        </a:p>
      </dsp:txBody>
      <dsp:txXfrm>
        <a:off x="6744713" y="2486736"/>
        <a:ext cx="698633" cy="456291"/>
      </dsp:txXfrm>
    </dsp:sp>
    <dsp:sp modelId="{92F0E3E5-1752-4165-8825-75C4E03374B0}">
      <dsp:nvSpPr>
        <dsp:cNvPr id="0" name=""/>
        <dsp:cNvSpPr/>
      </dsp:nvSpPr>
      <dsp:spPr>
        <a:xfrm>
          <a:off x="4022347" y="2957224"/>
          <a:ext cx="3071682" cy="193873"/>
        </a:xfrm>
        <a:custGeom>
          <a:avLst/>
          <a:gdLst/>
          <a:ahLst/>
          <a:cxnLst/>
          <a:rect l="0" t="0" r="0" b="0"/>
          <a:pathLst>
            <a:path>
              <a:moveTo>
                <a:pt x="3071682" y="0"/>
              </a:moveTo>
              <a:lnTo>
                <a:pt x="3071682" y="96936"/>
              </a:lnTo>
              <a:lnTo>
                <a:pt x="0" y="96936"/>
              </a:lnTo>
              <a:lnTo>
                <a:pt x="0" y="193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45540-B614-471F-BFBA-C4E512A7407D}">
      <dsp:nvSpPr>
        <dsp:cNvPr id="0" name=""/>
        <dsp:cNvSpPr/>
      </dsp:nvSpPr>
      <dsp:spPr>
        <a:xfrm>
          <a:off x="3658835" y="3151097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Head of Technology</a:t>
          </a:r>
          <a:endParaRPr lang="en-US" sz="700" kern="1200" dirty="0"/>
        </a:p>
      </dsp:txBody>
      <dsp:txXfrm>
        <a:off x="3673031" y="3165293"/>
        <a:ext cx="698633" cy="456291"/>
      </dsp:txXfrm>
    </dsp:sp>
    <dsp:sp modelId="{A65D0459-DE1B-469F-AE6F-6592E2ACA8D0}">
      <dsp:nvSpPr>
        <dsp:cNvPr id="0" name=""/>
        <dsp:cNvSpPr/>
      </dsp:nvSpPr>
      <dsp:spPr>
        <a:xfrm>
          <a:off x="3976627" y="3635781"/>
          <a:ext cx="91440" cy="193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A2F96-B88A-45CE-B9B4-E7DA9328166C}">
      <dsp:nvSpPr>
        <dsp:cNvPr id="0" name=""/>
        <dsp:cNvSpPr/>
      </dsp:nvSpPr>
      <dsp:spPr>
        <a:xfrm>
          <a:off x="3658835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IT Officer</a:t>
          </a:r>
          <a:endParaRPr lang="en-US" sz="700" kern="1200" dirty="0"/>
        </a:p>
      </dsp:txBody>
      <dsp:txXfrm>
        <a:off x="3673031" y="3843850"/>
        <a:ext cx="698633" cy="456291"/>
      </dsp:txXfrm>
    </dsp:sp>
    <dsp:sp modelId="{1AF2D0FD-05E9-4784-AE01-C2ADC35C25EE}">
      <dsp:nvSpPr>
        <dsp:cNvPr id="0" name=""/>
        <dsp:cNvSpPr/>
      </dsp:nvSpPr>
      <dsp:spPr>
        <a:xfrm>
          <a:off x="4967480" y="2957224"/>
          <a:ext cx="2126549" cy="193873"/>
        </a:xfrm>
        <a:custGeom>
          <a:avLst/>
          <a:gdLst/>
          <a:ahLst/>
          <a:cxnLst/>
          <a:rect l="0" t="0" r="0" b="0"/>
          <a:pathLst>
            <a:path>
              <a:moveTo>
                <a:pt x="2126549" y="0"/>
              </a:moveTo>
              <a:lnTo>
                <a:pt x="2126549" y="96936"/>
              </a:lnTo>
              <a:lnTo>
                <a:pt x="0" y="96936"/>
              </a:lnTo>
              <a:lnTo>
                <a:pt x="0" y="193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747D7-86AD-4423-9237-A7A0F6859934}">
      <dsp:nvSpPr>
        <dsp:cNvPr id="0" name=""/>
        <dsp:cNvSpPr/>
      </dsp:nvSpPr>
      <dsp:spPr>
        <a:xfrm>
          <a:off x="4603968" y="3151097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Head of Partners Sales and Business Development</a:t>
          </a:r>
          <a:endParaRPr lang="en-US" sz="700" kern="1200" dirty="0"/>
        </a:p>
      </dsp:txBody>
      <dsp:txXfrm>
        <a:off x="4618164" y="3165293"/>
        <a:ext cx="698633" cy="456291"/>
      </dsp:txXfrm>
    </dsp:sp>
    <dsp:sp modelId="{D5475AB1-7790-4D25-B48F-56289633CBD0}">
      <dsp:nvSpPr>
        <dsp:cNvPr id="0" name=""/>
        <dsp:cNvSpPr/>
      </dsp:nvSpPr>
      <dsp:spPr>
        <a:xfrm>
          <a:off x="4921760" y="3635781"/>
          <a:ext cx="91440" cy="193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57D54-E789-4887-83F5-BC1941075347}">
      <dsp:nvSpPr>
        <dsp:cNvPr id="0" name=""/>
        <dsp:cNvSpPr/>
      </dsp:nvSpPr>
      <dsp:spPr>
        <a:xfrm>
          <a:off x="4603968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Partners Sales and Business Development Manager</a:t>
          </a:r>
          <a:endParaRPr lang="en-US" sz="700" kern="1200" dirty="0"/>
        </a:p>
      </dsp:txBody>
      <dsp:txXfrm>
        <a:off x="4618164" y="3843850"/>
        <a:ext cx="698633" cy="456291"/>
      </dsp:txXfrm>
    </dsp:sp>
    <dsp:sp modelId="{9353F555-73B4-4FBD-ABD8-45F9274259B4}">
      <dsp:nvSpPr>
        <dsp:cNvPr id="0" name=""/>
        <dsp:cNvSpPr/>
      </dsp:nvSpPr>
      <dsp:spPr>
        <a:xfrm>
          <a:off x="5912613" y="2957224"/>
          <a:ext cx="1181416" cy="193873"/>
        </a:xfrm>
        <a:custGeom>
          <a:avLst/>
          <a:gdLst/>
          <a:ahLst/>
          <a:cxnLst/>
          <a:rect l="0" t="0" r="0" b="0"/>
          <a:pathLst>
            <a:path>
              <a:moveTo>
                <a:pt x="1181416" y="0"/>
              </a:moveTo>
              <a:lnTo>
                <a:pt x="1181416" y="96936"/>
              </a:lnTo>
              <a:lnTo>
                <a:pt x="0" y="96936"/>
              </a:lnTo>
              <a:lnTo>
                <a:pt x="0" y="193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D7C7C-D0D0-4C2A-B660-47568C592CC7}">
      <dsp:nvSpPr>
        <dsp:cNvPr id="0" name=""/>
        <dsp:cNvSpPr/>
      </dsp:nvSpPr>
      <dsp:spPr>
        <a:xfrm>
          <a:off x="5549101" y="3151097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Head of Product and Marketing</a:t>
          </a:r>
          <a:endParaRPr lang="en-US" sz="700" kern="1200" dirty="0"/>
        </a:p>
      </dsp:txBody>
      <dsp:txXfrm>
        <a:off x="5563297" y="3165293"/>
        <a:ext cx="698633" cy="456291"/>
      </dsp:txXfrm>
    </dsp:sp>
    <dsp:sp modelId="{39C7C150-648D-4AF7-8B17-1846F05F16E5}">
      <dsp:nvSpPr>
        <dsp:cNvPr id="0" name=""/>
        <dsp:cNvSpPr/>
      </dsp:nvSpPr>
      <dsp:spPr>
        <a:xfrm>
          <a:off x="5866893" y="3635781"/>
          <a:ext cx="91440" cy="193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FB2AB-3C13-44DB-9784-BE7835759D7B}">
      <dsp:nvSpPr>
        <dsp:cNvPr id="0" name=""/>
        <dsp:cNvSpPr/>
      </dsp:nvSpPr>
      <dsp:spPr>
        <a:xfrm>
          <a:off x="5549101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Online Marketing Officer</a:t>
          </a:r>
          <a:endParaRPr lang="en-US" sz="700" kern="1200" dirty="0"/>
        </a:p>
      </dsp:txBody>
      <dsp:txXfrm>
        <a:off x="5563297" y="3843850"/>
        <a:ext cx="698633" cy="456291"/>
      </dsp:txXfrm>
    </dsp:sp>
    <dsp:sp modelId="{5AC3AC39-A058-4CC6-97D3-4625C153B3B8}">
      <dsp:nvSpPr>
        <dsp:cNvPr id="0" name=""/>
        <dsp:cNvSpPr/>
      </dsp:nvSpPr>
      <dsp:spPr>
        <a:xfrm>
          <a:off x="7094030" y="2957224"/>
          <a:ext cx="236283" cy="19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6"/>
              </a:lnTo>
              <a:lnTo>
                <a:pt x="236283" y="96936"/>
              </a:lnTo>
              <a:lnTo>
                <a:pt x="236283" y="193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C56A9-5301-4B4D-8ABF-5B264D3B2069}">
      <dsp:nvSpPr>
        <dsp:cNvPr id="0" name=""/>
        <dsp:cNvSpPr/>
      </dsp:nvSpPr>
      <dsp:spPr>
        <a:xfrm>
          <a:off x="6966800" y="3151097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Head of Strategy and Investor relations</a:t>
          </a:r>
          <a:endParaRPr lang="en-US" sz="700" kern="1200" dirty="0"/>
        </a:p>
      </dsp:txBody>
      <dsp:txXfrm>
        <a:off x="6980996" y="3165293"/>
        <a:ext cx="698633" cy="456291"/>
      </dsp:txXfrm>
    </dsp:sp>
    <dsp:sp modelId="{424BDFDC-5ECF-4100-B721-A0F05718AD2C}">
      <dsp:nvSpPr>
        <dsp:cNvPr id="0" name=""/>
        <dsp:cNvSpPr/>
      </dsp:nvSpPr>
      <dsp:spPr>
        <a:xfrm>
          <a:off x="6857746" y="3635781"/>
          <a:ext cx="472566" cy="193873"/>
        </a:xfrm>
        <a:custGeom>
          <a:avLst/>
          <a:gdLst/>
          <a:ahLst/>
          <a:cxnLst/>
          <a:rect l="0" t="0" r="0" b="0"/>
          <a:pathLst>
            <a:path>
              <a:moveTo>
                <a:pt x="472566" y="0"/>
              </a:moveTo>
              <a:lnTo>
                <a:pt x="472566" y="96936"/>
              </a:lnTo>
              <a:lnTo>
                <a:pt x="0" y="96936"/>
              </a:lnTo>
              <a:lnTo>
                <a:pt x="0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EA59A-7E20-4436-9F49-2E505AC76ADF}">
      <dsp:nvSpPr>
        <dsp:cNvPr id="0" name=""/>
        <dsp:cNvSpPr/>
      </dsp:nvSpPr>
      <dsp:spPr>
        <a:xfrm>
          <a:off x="6494234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Strategy Manager</a:t>
          </a:r>
          <a:endParaRPr lang="en-US" sz="700" kern="1200" dirty="0"/>
        </a:p>
      </dsp:txBody>
      <dsp:txXfrm>
        <a:off x="6508430" y="3843850"/>
        <a:ext cx="698633" cy="456291"/>
      </dsp:txXfrm>
    </dsp:sp>
    <dsp:sp modelId="{FA12D8DD-1429-4EEA-86FE-B3C646EAB9A9}">
      <dsp:nvSpPr>
        <dsp:cNvPr id="0" name=""/>
        <dsp:cNvSpPr/>
      </dsp:nvSpPr>
      <dsp:spPr>
        <a:xfrm>
          <a:off x="7330313" y="3635781"/>
          <a:ext cx="472566" cy="19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6"/>
              </a:lnTo>
              <a:lnTo>
                <a:pt x="472566" y="96936"/>
              </a:lnTo>
              <a:lnTo>
                <a:pt x="472566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AE00A-9B6A-4789-8432-1E52B9ECF57C}">
      <dsp:nvSpPr>
        <dsp:cNvPr id="0" name=""/>
        <dsp:cNvSpPr/>
      </dsp:nvSpPr>
      <dsp:spPr>
        <a:xfrm>
          <a:off x="7439367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Investment Analyst</a:t>
          </a:r>
          <a:endParaRPr lang="en-US" sz="700" kern="1200" dirty="0"/>
        </a:p>
      </dsp:txBody>
      <dsp:txXfrm>
        <a:off x="7453563" y="3843850"/>
        <a:ext cx="698633" cy="456291"/>
      </dsp:txXfrm>
    </dsp:sp>
    <dsp:sp modelId="{D2F7B8D5-6C8D-408C-8F54-AC1DE85A1C95}">
      <dsp:nvSpPr>
        <dsp:cNvPr id="0" name=""/>
        <dsp:cNvSpPr/>
      </dsp:nvSpPr>
      <dsp:spPr>
        <a:xfrm>
          <a:off x="7094030" y="2957224"/>
          <a:ext cx="3071682" cy="19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6"/>
              </a:lnTo>
              <a:lnTo>
                <a:pt x="3071682" y="96936"/>
              </a:lnTo>
              <a:lnTo>
                <a:pt x="3071682" y="1938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4FE0C-37C6-4D8D-9A1B-26693C620590}">
      <dsp:nvSpPr>
        <dsp:cNvPr id="0" name=""/>
        <dsp:cNvSpPr/>
      </dsp:nvSpPr>
      <dsp:spPr>
        <a:xfrm>
          <a:off x="9802199" y="3151097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Head of Operation and Policy</a:t>
          </a:r>
          <a:endParaRPr lang="en-US" sz="700" kern="1200" dirty="0"/>
        </a:p>
      </dsp:txBody>
      <dsp:txXfrm>
        <a:off x="9816395" y="3165293"/>
        <a:ext cx="698633" cy="456291"/>
      </dsp:txXfrm>
    </dsp:sp>
    <dsp:sp modelId="{9A5B5D2F-A5B6-4EF9-B362-E7244E6D670C}">
      <dsp:nvSpPr>
        <dsp:cNvPr id="0" name=""/>
        <dsp:cNvSpPr/>
      </dsp:nvSpPr>
      <dsp:spPr>
        <a:xfrm>
          <a:off x="8748013" y="3635781"/>
          <a:ext cx="1417699" cy="193873"/>
        </a:xfrm>
        <a:custGeom>
          <a:avLst/>
          <a:gdLst/>
          <a:ahLst/>
          <a:cxnLst/>
          <a:rect l="0" t="0" r="0" b="0"/>
          <a:pathLst>
            <a:path>
              <a:moveTo>
                <a:pt x="1417699" y="0"/>
              </a:moveTo>
              <a:lnTo>
                <a:pt x="1417699" y="96936"/>
              </a:lnTo>
              <a:lnTo>
                <a:pt x="0" y="96936"/>
              </a:lnTo>
              <a:lnTo>
                <a:pt x="0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AC1A2-1175-4E47-8FAC-1C3C4AFAFE8D}">
      <dsp:nvSpPr>
        <dsp:cNvPr id="0" name=""/>
        <dsp:cNvSpPr/>
      </dsp:nvSpPr>
      <dsp:spPr>
        <a:xfrm>
          <a:off x="8384500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Accountant</a:t>
          </a:r>
          <a:endParaRPr lang="en-US" sz="700" kern="1200" dirty="0"/>
        </a:p>
      </dsp:txBody>
      <dsp:txXfrm>
        <a:off x="8398696" y="3843850"/>
        <a:ext cx="698633" cy="456291"/>
      </dsp:txXfrm>
    </dsp:sp>
    <dsp:sp modelId="{B51A8FCE-A4FC-44DD-AC56-954714A42E92}">
      <dsp:nvSpPr>
        <dsp:cNvPr id="0" name=""/>
        <dsp:cNvSpPr/>
      </dsp:nvSpPr>
      <dsp:spPr>
        <a:xfrm>
          <a:off x="9693146" y="3635781"/>
          <a:ext cx="472566" cy="193873"/>
        </a:xfrm>
        <a:custGeom>
          <a:avLst/>
          <a:gdLst/>
          <a:ahLst/>
          <a:cxnLst/>
          <a:rect l="0" t="0" r="0" b="0"/>
          <a:pathLst>
            <a:path>
              <a:moveTo>
                <a:pt x="472566" y="0"/>
              </a:moveTo>
              <a:lnTo>
                <a:pt x="472566" y="96936"/>
              </a:lnTo>
              <a:lnTo>
                <a:pt x="0" y="96936"/>
              </a:lnTo>
              <a:lnTo>
                <a:pt x="0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73F1B-E18D-4850-B151-D721ED2C8C17}">
      <dsp:nvSpPr>
        <dsp:cNvPr id="0" name=""/>
        <dsp:cNvSpPr/>
      </dsp:nvSpPr>
      <dsp:spPr>
        <a:xfrm>
          <a:off x="9329633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Process Executive</a:t>
          </a:r>
          <a:endParaRPr lang="en-US" sz="700" kern="1200" dirty="0"/>
        </a:p>
      </dsp:txBody>
      <dsp:txXfrm>
        <a:off x="9343829" y="3843850"/>
        <a:ext cx="698633" cy="456291"/>
      </dsp:txXfrm>
    </dsp:sp>
    <dsp:sp modelId="{795F81B9-AA0A-4B6A-ABEA-A672EA3971B9}">
      <dsp:nvSpPr>
        <dsp:cNvPr id="0" name=""/>
        <dsp:cNvSpPr/>
      </dsp:nvSpPr>
      <dsp:spPr>
        <a:xfrm>
          <a:off x="10165712" y="3635781"/>
          <a:ext cx="472566" cy="19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6"/>
              </a:lnTo>
              <a:lnTo>
                <a:pt x="472566" y="96936"/>
              </a:lnTo>
              <a:lnTo>
                <a:pt x="472566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FB2E2-9899-4423-BD64-08E52BD7DE7E}">
      <dsp:nvSpPr>
        <dsp:cNvPr id="0" name=""/>
        <dsp:cNvSpPr/>
      </dsp:nvSpPr>
      <dsp:spPr>
        <a:xfrm>
          <a:off x="10274766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Customer Service Officer</a:t>
          </a:r>
          <a:endParaRPr lang="en-US" sz="700" kern="1200" dirty="0"/>
        </a:p>
      </dsp:txBody>
      <dsp:txXfrm>
        <a:off x="10288962" y="3843850"/>
        <a:ext cx="698633" cy="456291"/>
      </dsp:txXfrm>
    </dsp:sp>
    <dsp:sp modelId="{510E80A9-E07E-43E9-82D6-F072747D972D}">
      <dsp:nvSpPr>
        <dsp:cNvPr id="0" name=""/>
        <dsp:cNvSpPr/>
      </dsp:nvSpPr>
      <dsp:spPr>
        <a:xfrm>
          <a:off x="10165712" y="3635781"/>
          <a:ext cx="1417699" cy="19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6"/>
              </a:lnTo>
              <a:lnTo>
                <a:pt x="1417699" y="96936"/>
              </a:lnTo>
              <a:lnTo>
                <a:pt x="1417699" y="1938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29A7E-180D-4208-B3F7-3D50A55F2FA2}">
      <dsp:nvSpPr>
        <dsp:cNvPr id="0" name=""/>
        <dsp:cNvSpPr/>
      </dsp:nvSpPr>
      <dsp:spPr>
        <a:xfrm>
          <a:off x="11219899" y="3829654"/>
          <a:ext cx="727025" cy="484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Credit Approver</a:t>
          </a:r>
          <a:endParaRPr lang="en-US" sz="700" kern="1200" dirty="0"/>
        </a:p>
      </dsp:txBody>
      <dsp:txXfrm>
        <a:off x="11234095" y="3843850"/>
        <a:ext cx="698633" cy="45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8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F030-D05F-41F0-B163-0999C80A0B7B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6142-2AF4-4C87-990D-2F19B5D15B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Org. Chart of Monexo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556747"/>
              </p:ext>
            </p:extLst>
          </p:nvPr>
        </p:nvGraphicFramePr>
        <p:xfrm>
          <a:off x="0" y="0"/>
          <a:ext cx="12192000" cy="678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7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Monexo monthly salary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get information on CEO, Co-Founders and advisors’ salary</a:t>
            </a:r>
          </a:p>
          <a:p>
            <a:r>
              <a:rPr lang="en-US" dirty="0" smtClean="0"/>
              <a:t>Most key members and department heads were from banks (e.g. Citibank)</a:t>
            </a:r>
          </a:p>
          <a:p>
            <a:r>
              <a:rPr lang="en-US" dirty="0" smtClean="0"/>
              <a:t>They do not have fresh graduates </a:t>
            </a:r>
          </a:p>
          <a:p>
            <a:r>
              <a:rPr lang="en-US" dirty="0"/>
              <a:t>Intern are </a:t>
            </a:r>
            <a:r>
              <a:rPr lang="en-US" dirty="0" smtClean="0"/>
              <a:t>part-timers </a:t>
            </a:r>
            <a:r>
              <a:rPr lang="en-US" dirty="0"/>
              <a:t>as they have partnership program with local universities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Estimation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24375"/>
              </p:ext>
            </p:extLst>
          </p:nvPr>
        </p:nvGraphicFramePr>
        <p:xfrm>
          <a:off x="838200" y="721364"/>
          <a:ext cx="105156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21064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in HKD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 in USD</a:t>
                      </a:r>
                      <a:endParaRPr lang="en-US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 of Technology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$6,452</a:t>
                      </a:r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Officer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$2,581</a:t>
                      </a:r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 of Operation and Policy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$6,452</a:t>
                      </a:r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Accountant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$40,000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$5,161</a:t>
                      </a:r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 Executive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$1,935</a:t>
                      </a:r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$3,871</a:t>
                      </a:r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Service Officer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$1,935</a:t>
                      </a:r>
                    </a:p>
                  </a:txBody>
                  <a:tcPr/>
                </a:tc>
              </a:tr>
              <a:tr h="3500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 of Partners Sales and Business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$6,452</a:t>
                      </a:r>
                    </a:p>
                  </a:txBody>
                  <a:tcPr/>
                </a:tc>
              </a:tr>
              <a:tr h="3500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Partners Sales and Business Development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$3,871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 of Product and Marketing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$9,032</a:t>
                      </a:r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Online Marketing Officer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$20,000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$2,581</a:t>
                      </a:r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Head of Strategy and Investor 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$6,452</a:t>
                      </a:r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Strategy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$3,871</a:t>
                      </a:r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Investment Analyst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$1,935</a:t>
                      </a:r>
                      <a:endParaRPr lang="en-US" sz="1600" dirty="0"/>
                    </a:p>
                  </a:txBody>
                  <a:tcPr/>
                </a:tc>
              </a:tr>
              <a:tr h="2026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Monthly 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$485,000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$62,581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48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 and Co-Founder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Mukesh Budna </a:t>
            </a:r>
            <a:r>
              <a:rPr lang="en-US" dirty="0" smtClean="0"/>
              <a:t>(CEO </a:t>
            </a:r>
            <a:r>
              <a:rPr lang="en-US" dirty="0"/>
              <a:t>&amp; </a:t>
            </a:r>
            <a:r>
              <a:rPr lang="en-US" dirty="0" smtClean="0"/>
              <a:t>Founder)</a:t>
            </a:r>
            <a:endParaRPr lang="en-US" dirty="0"/>
          </a:p>
          <a:p>
            <a:r>
              <a:rPr lang="en-US" dirty="0"/>
              <a:t>Sonal Bengani </a:t>
            </a:r>
            <a:r>
              <a:rPr lang="en-US" dirty="0" smtClean="0"/>
              <a:t>(Co-Founder and Head of Technology) </a:t>
            </a:r>
          </a:p>
          <a:p>
            <a:r>
              <a:rPr lang="en-US" dirty="0" smtClean="0"/>
              <a:t>Supriya </a:t>
            </a:r>
            <a:r>
              <a:rPr lang="en-US" dirty="0"/>
              <a:t>Sachar </a:t>
            </a:r>
            <a:r>
              <a:rPr lang="en-US" dirty="0" smtClean="0"/>
              <a:t>(Co-Founder)</a:t>
            </a:r>
            <a:endParaRPr lang="en-US" dirty="0"/>
          </a:p>
          <a:p>
            <a:r>
              <a:rPr lang="en-US" dirty="0"/>
              <a:t>Sundar M </a:t>
            </a:r>
            <a:r>
              <a:rPr lang="en-US" dirty="0" smtClean="0"/>
              <a:t>(Co-Founder and Head of Operation and Policy)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8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Atul Malik </a:t>
            </a:r>
            <a:r>
              <a:rPr lang="en-US" dirty="0" smtClean="0"/>
              <a:t>(Senior Advisor)</a:t>
            </a:r>
          </a:p>
          <a:p>
            <a:r>
              <a:rPr lang="en-US" dirty="0"/>
              <a:t>Ken Wong </a:t>
            </a:r>
            <a:r>
              <a:rPr lang="en-US" dirty="0" smtClean="0"/>
              <a:t>(Advisory </a:t>
            </a:r>
            <a:r>
              <a:rPr lang="en-US" dirty="0"/>
              <a:t>Board </a:t>
            </a:r>
            <a:r>
              <a:rPr lang="en-US" dirty="0" smtClean="0"/>
              <a:t>Member)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Roxanne Daruwalla </a:t>
            </a:r>
            <a:r>
              <a:rPr lang="en-US" dirty="0" smtClean="0"/>
              <a:t>(Head </a:t>
            </a:r>
            <a:r>
              <a:rPr lang="en-US" dirty="0"/>
              <a:t>of Strategy and Investor </a:t>
            </a:r>
            <a:r>
              <a:rPr lang="en-US" dirty="0" smtClean="0"/>
              <a:t>relations)</a:t>
            </a:r>
          </a:p>
          <a:p>
            <a:r>
              <a:rPr lang="en-US" dirty="0" smtClean="0"/>
              <a:t>Shehreyar Jamshed (Strategy Manager)</a:t>
            </a:r>
          </a:p>
          <a:p>
            <a:r>
              <a:rPr lang="en-US" dirty="0" smtClean="0"/>
              <a:t>Jacob Rumball (Investment Analyst)</a:t>
            </a:r>
            <a:endParaRPr lang="en-US" dirty="0"/>
          </a:p>
          <a:p>
            <a:r>
              <a:rPr lang="en-US" dirty="0"/>
              <a:t>Cindy Fu </a:t>
            </a:r>
            <a:r>
              <a:rPr lang="en-US" dirty="0" smtClean="0"/>
              <a:t>(Head </a:t>
            </a:r>
            <a:r>
              <a:rPr lang="en-US" dirty="0"/>
              <a:t>of Product and </a:t>
            </a:r>
            <a:r>
              <a:rPr lang="en-US" dirty="0" smtClean="0"/>
              <a:t>Marketing)</a:t>
            </a:r>
          </a:p>
          <a:p>
            <a:r>
              <a:rPr lang="en-US" dirty="0" smtClean="0"/>
              <a:t>Keith Chan (Online Marketing Officer)</a:t>
            </a:r>
            <a:endParaRPr lang="en-US" dirty="0"/>
          </a:p>
          <a:p>
            <a:r>
              <a:rPr lang="en-US" dirty="0"/>
              <a:t>Ryan Keller </a:t>
            </a:r>
            <a:r>
              <a:rPr lang="en-US" dirty="0" smtClean="0"/>
              <a:t>(Head </a:t>
            </a:r>
            <a:r>
              <a:rPr lang="en-US" dirty="0"/>
              <a:t>of Partners Sales and Business </a:t>
            </a:r>
            <a:r>
              <a:rPr lang="en-US" dirty="0" smtClean="0"/>
              <a:t>Development)</a:t>
            </a:r>
            <a:endParaRPr lang="en-US" dirty="0"/>
          </a:p>
          <a:p>
            <a:r>
              <a:rPr lang="en-US" dirty="0"/>
              <a:t>Sahil Arora </a:t>
            </a:r>
            <a:r>
              <a:rPr lang="en-US" dirty="0" smtClean="0"/>
              <a:t>(Partners </a:t>
            </a:r>
            <a:r>
              <a:rPr lang="en-US" dirty="0"/>
              <a:t>Sales and Business </a:t>
            </a:r>
            <a:r>
              <a:rPr lang="en-US" dirty="0" smtClean="0"/>
              <a:t>Development Manager)</a:t>
            </a:r>
            <a:endParaRPr lang="en-US" dirty="0"/>
          </a:p>
          <a:p>
            <a:r>
              <a:rPr lang="en-US" dirty="0" smtClean="0"/>
              <a:t>Dinesh </a:t>
            </a:r>
            <a:r>
              <a:rPr lang="en-US" dirty="0"/>
              <a:t>Parthasarathy </a:t>
            </a:r>
            <a:r>
              <a:rPr lang="en-US" dirty="0" smtClean="0"/>
              <a:t>(Process Executive)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Tang </a:t>
            </a:r>
            <a:r>
              <a:rPr lang="en-US" dirty="0" smtClean="0"/>
              <a:t>(Marketing Intern)</a:t>
            </a:r>
            <a:endParaRPr lang="en-US" dirty="0"/>
          </a:p>
          <a:p>
            <a:r>
              <a:rPr lang="en-US" dirty="0"/>
              <a:t>Kevin Tsai </a:t>
            </a:r>
            <a:r>
              <a:rPr lang="en-US" dirty="0" smtClean="0"/>
              <a:t>(Marketing Intern)</a:t>
            </a:r>
            <a:endParaRPr lang="en-US" dirty="0"/>
          </a:p>
          <a:p>
            <a:r>
              <a:rPr lang="en-US" dirty="0"/>
              <a:t>Sahil Mohnani </a:t>
            </a:r>
            <a:r>
              <a:rPr lang="en-US" dirty="0" smtClean="0"/>
              <a:t>(Business </a:t>
            </a:r>
            <a:r>
              <a:rPr lang="en-US" dirty="0"/>
              <a:t>Development </a:t>
            </a:r>
            <a:r>
              <a:rPr lang="en-US" dirty="0" smtClean="0"/>
              <a:t>Intern)</a:t>
            </a:r>
            <a:endParaRPr lang="en-US" dirty="0"/>
          </a:p>
          <a:p>
            <a:r>
              <a:rPr lang="en-US" dirty="0"/>
              <a:t>Jane Lippencott </a:t>
            </a:r>
            <a:r>
              <a:rPr lang="en-US" dirty="0" smtClean="0"/>
              <a:t>(Accounting Intern)</a:t>
            </a:r>
            <a:endParaRPr lang="en-US" dirty="0"/>
          </a:p>
          <a:p>
            <a:r>
              <a:rPr lang="en-US" dirty="0"/>
              <a:t>Monica Dee </a:t>
            </a:r>
            <a:r>
              <a:rPr lang="en-US" dirty="0" smtClean="0"/>
              <a:t>(Product </a:t>
            </a:r>
            <a:r>
              <a:rPr lang="en-US" dirty="0"/>
              <a:t>Development </a:t>
            </a:r>
            <a:r>
              <a:rPr lang="en-US" dirty="0" smtClean="0"/>
              <a:t>Intern)</a:t>
            </a:r>
            <a:endParaRPr lang="en-US" dirty="0"/>
          </a:p>
          <a:p>
            <a:r>
              <a:rPr lang="en-US" dirty="0"/>
              <a:t>Arhant Sundaram </a:t>
            </a:r>
            <a:r>
              <a:rPr lang="en-US" dirty="0" smtClean="0"/>
              <a:t>(Business Development Intern)</a:t>
            </a:r>
          </a:p>
          <a:p>
            <a:r>
              <a:rPr lang="en-US" dirty="0" smtClean="0"/>
              <a:t>Gaurav </a:t>
            </a:r>
            <a:r>
              <a:rPr lang="en-US" dirty="0"/>
              <a:t>Bhatnagar </a:t>
            </a:r>
            <a:r>
              <a:rPr lang="en-US" dirty="0" smtClean="0"/>
              <a:t>(Business </a:t>
            </a:r>
            <a:r>
              <a:rPr lang="en-US" dirty="0"/>
              <a:t>Development </a:t>
            </a:r>
            <a:r>
              <a:rPr lang="en-US" dirty="0" smtClean="0"/>
              <a:t>Intern)</a:t>
            </a:r>
            <a:endParaRPr lang="en-US" dirty="0"/>
          </a:p>
          <a:p>
            <a:r>
              <a:rPr lang="en-US" dirty="0"/>
              <a:t>Luke Zhuang </a:t>
            </a:r>
            <a:r>
              <a:rPr lang="en-US" dirty="0" smtClean="0"/>
              <a:t>(Business </a:t>
            </a:r>
            <a:r>
              <a:rPr lang="en-US" dirty="0"/>
              <a:t>Development </a:t>
            </a:r>
            <a:r>
              <a:rPr lang="en-US" dirty="0" smtClean="0"/>
              <a:t>Intern)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9C05C37FB6C4AAF33FFE8F371F962" ma:contentTypeVersion="4" ma:contentTypeDescription="Create a new document." ma:contentTypeScope="" ma:versionID="454b75150b1e1f014ff94cce85cbcdaa">
  <xsd:schema xmlns:xsd="http://www.w3.org/2001/XMLSchema" xmlns:xs="http://www.w3.org/2001/XMLSchema" xmlns:p="http://schemas.microsoft.com/office/2006/metadata/properties" xmlns:ns2="9de6a297-4883-49b5-b734-272fd15c37c5" targetNamespace="http://schemas.microsoft.com/office/2006/metadata/properties" ma:root="true" ma:fieldsID="ed661cc5c381b446d65d6860ea805b21" ns2:_="">
    <xsd:import namespace="9de6a297-4883-49b5-b734-272fd15c37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6a297-4883-49b5-b734-272fd15c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2D8B80-C4E9-427D-9B18-41450D517E95}"/>
</file>

<file path=customXml/itemProps2.xml><?xml version="1.0" encoding="utf-8"?>
<ds:datastoreItem xmlns:ds="http://schemas.openxmlformats.org/officeDocument/2006/customXml" ds:itemID="{F4F2EAC1-B918-42FD-AD88-1C7488086EA1}"/>
</file>

<file path=customXml/itemProps3.xml><?xml version="1.0" encoding="utf-8"?>
<ds:datastoreItem xmlns:ds="http://schemas.openxmlformats.org/officeDocument/2006/customXml" ds:itemID="{95F2C72C-8386-4BB6-8FB1-FC08A73124FB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400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Org. Chart of Monexo</vt:lpstr>
      <vt:lpstr>Estimation of Monexo monthly salary</vt:lpstr>
      <vt:lpstr>Salary Estimation</vt:lpstr>
      <vt:lpstr>Founder and Co-Founder</vt:lpstr>
      <vt:lpstr>Advisory Board</vt:lpstr>
      <vt:lpstr>Other Staff</vt:lpstr>
      <vt:lpstr>Intern Pool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MicroMoney; Micromoney International; Micromoney.io; Mike Tsui</dc:creator>
  <cp:lastModifiedBy>Mike Tsui</cp:lastModifiedBy>
  <cp:revision>11</cp:revision>
  <dcterms:created xsi:type="dcterms:W3CDTF">2016-05-11T04:59:47Z</dcterms:created>
  <dcterms:modified xsi:type="dcterms:W3CDTF">2016-05-12T07:56:18Z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0x01010003D9C05C37FB6C4AAF33FFE8F371F962</vt:lpwstr>
  </property>
</Properties>
</file>