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8" r:id="rId6"/>
    <p:sldId id="257" r:id="rId7"/>
    <p:sldId id="256" r:id="rId8"/>
    <p:sldId id="283" r:id="rId9"/>
    <p:sldId id="263" r:id="rId10"/>
    <p:sldId id="264" r:id="rId11"/>
    <p:sldId id="265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CFB2-7D29-4194-804F-4DEE3674FDBC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3853-E55D-4000-A0C8-88502344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9C05C37FB6C4AAF33FFE8F371F962" ma:contentTypeVersion="4" ma:contentTypeDescription="Create a new document." ma:contentTypeScope="" ma:versionID="454b75150b1e1f014ff94cce85cbcdaa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ed661cc5c381b446d65d6860ea805b21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EE744-459D-4015-9487-A8951F01948F}"/>
</file>

<file path=customXml/itemProps2.xml><?xml version="1.0" encoding="utf-8"?>
<ds:datastoreItem xmlns:ds="http://schemas.openxmlformats.org/officeDocument/2006/customXml" ds:itemID="{A1DA660D-1E92-4062-8985-379B4667C29E}"/>
</file>

<file path=customXml/itemProps3.xml><?xml version="1.0" encoding="utf-8"?>
<ds:datastoreItem xmlns:ds="http://schemas.openxmlformats.org/officeDocument/2006/customXml" ds:itemID="{570E1A0D-AA19-4E01-886D-B2C49E08CBDF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MicroMoney; Micromoney International; Micromoney.io; Mike Tsui</dc:creator>
  <cp:lastModifiedBy>Mike Tsui</cp:lastModifiedBy>
  <cp:revision>5</cp:revision>
  <dcterms:created xsi:type="dcterms:W3CDTF">2016-04-23T08:14:08Z</dcterms:created>
  <dcterms:modified xsi:type="dcterms:W3CDTF">2016-04-23T10:30:12Z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0x01010003D9C05C37FB6C4AAF33FFE8F371F962</vt:lpwstr>
  </property>
</Properties>
</file>