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256" r:id="rId5"/>
    <p:sldId id="984" r:id="rId6"/>
    <p:sldId id="983" r:id="rId7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 of Contents" id="{21882978-7E9B-4053-8DEB-976A723071C6}">
          <p14:sldIdLst>
            <p14:sldId id="256"/>
            <p14:sldId id="984"/>
            <p14:sldId id="983"/>
          </p14:sldIdLst>
        </p14:section>
        <p14:section name="Investment summary" id="{836C0BA4-5DD0-4FEB-ADEA-96330B52914A}">
          <p14:sldIdLst/>
        </p14:section>
        <p14:section name="Market overview" id="{0C6820E4-3733-407F-A168-080ADD4F5A49}">
          <p14:sldIdLst/>
        </p14:section>
        <p14:section name="Legal setup" id="{3EC4152B-6247-435B-A1DB-D0C6CB18BB05}">
          <p14:sldIdLst/>
        </p14:section>
        <p14:section name="Product and Business process" id="{02D179B1-2ABC-4F81-BEDE-60278CE9161B}">
          <p14:sldIdLst/>
        </p14:section>
        <p14:section name="Decision making &amp; Collection" id="{BE1F11F9-ADB4-4890-BAEB-1D7E3EE550C6}">
          <p14:sldIdLst/>
        </p14:section>
        <p14:section name="IT" id="{189204C0-D7DA-47A3-B85C-110DB7322138}">
          <p14:sldIdLst/>
        </p14:section>
        <p14:section name="HR &amp; Admin information" id="{80CFB25A-7ED3-4462-B13C-C4F24370B186}">
          <p14:sldIdLst/>
        </p14:section>
        <p14:section name="Finance" id="{5D2A4F09-0C80-4A02-AA40-C98C321AE5A8}">
          <p14:sldIdLst/>
        </p14:section>
        <p14:section name="Project plan" id="{63ACA696-3442-44E7-B26B-F3A15305DE42}">
          <p14:sldIdLst/>
        </p14:section>
        <p14:section name="Appendices" id="{5A6F6C90-E5C4-4152-8FFC-41CAAA5D22B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eksey Sitishev" initials="AS [5]" lastIdx="1" clrIdx="6">
    <p:extLst/>
  </p:cmAuthor>
  <p:cmAuthor id="1" name="Oleg Larin" initials="OL" lastIdx="17" clrIdx="0"/>
  <p:cmAuthor id="8" name="Aleksey Sitishev" initials="AS [6]" lastIdx="1" clrIdx="7">
    <p:extLst/>
  </p:cmAuthor>
  <p:cmAuthor id="2" name="Artem Andreev" initials="AA" lastIdx="26" clrIdx="1"/>
  <p:cmAuthor id="9" name="Aleksey Sitishev" initials="AS [7]" lastIdx="1" clrIdx="8">
    <p:extLst/>
  </p:cmAuthor>
  <p:cmAuthor id="3" name="Aleksey Sitishev" initials="AS" lastIdx="8" clrIdx="2">
    <p:extLst/>
  </p:cmAuthor>
  <p:cmAuthor id="4" name="Aleksey Sitishev" initials="AS [2]" lastIdx="1" clrIdx="3">
    <p:extLst/>
  </p:cmAuthor>
  <p:cmAuthor id="5" name="Aleksey Sitishev" initials="AS [3]" lastIdx="1" clrIdx="4">
    <p:extLst/>
  </p:cmAuthor>
  <p:cmAuthor id="6" name="Aleksey Sitishev" initials="AS [4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132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29.08.2017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09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87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0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IDIANCE-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4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7713" y="165100"/>
            <a:ext cx="514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 userDrawn="1"/>
        </p:nvCxnSpPr>
        <p:spPr>
          <a:xfrm>
            <a:off x="250825" y="6334125"/>
            <a:ext cx="8713788" cy="0"/>
          </a:xfrm>
          <a:prstGeom prst="line">
            <a:avLst/>
          </a:prstGeom>
          <a:ln w="6350" cmpd="sng">
            <a:solidFill>
              <a:srgbClr val="5FBCD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257175" y="735013"/>
            <a:ext cx="8624888" cy="0"/>
          </a:xfrm>
          <a:prstGeom prst="line">
            <a:avLst/>
          </a:prstGeom>
          <a:ln w="6350" cmpd="sng">
            <a:solidFill>
              <a:srgbClr val="5FBCD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25"/>
          <p:cNvSpPr txBox="1">
            <a:spLocks/>
          </p:cNvSpPr>
          <p:nvPr userDrawn="1"/>
        </p:nvSpPr>
        <p:spPr bwMode="auto">
          <a:xfrm>
            <a:off x="8388350" y="6411913"/>
            <a:ext cx="6477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34A52AA6-EE17-4B2D-9AAC-D74BEF8CB814}" type="slidenum">
              <a:rPr lang="en-SG" altLang="en-US" sz="800" smtClean="0">
                <a:solidFill>
                  <a:srgbClr val="2C89A0"/>
                </a:solidFill>
                <a:latin typeface="Century Gothic" pitchFamily="34" charset="0"/>
              </a:rPr>
              <a:pPr algn="r" eaLnBrk="1" hangingPunct="1">
                <a:defRPr/>
              </a:pPr>
              <a:t>‹#›</a:t>
            </a:fld>
            <a:endParaRPr lang="en-SG" altLang="en-US" sz="800">
              <a:solidFill>
                <a:srgbClr val="2C89A0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9036050" y="6500813"/>
            <a:ext cx="107950" cy="200025"/>
          </a:xfrm>
          <a:prstGeom prst="rect">
            <a:avLst/>
          </a:prstGeom>
          <a:solidFill>
            <a:srgbClr val="2C8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224523665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19" y="128809"/>
            <a:ext cx="653065" cy="3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58734"/>
            <a:ext cx="7772400" cy="123010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000" b="1" dirty="0" smtClean="0"/>
              <a:t>Micro Money </a:t>
            </a:r>
            <a:r>
              <a:rPr lang="en-US" sz="2000" dirty="0" smtClean="0"/>
              <a:t>for People </a:t>
            </a:r>
            <a:r>
              <a:rPr lang="en-US" dirty="0" smtClean="0"/>
              <a:t>&amp; </a:t>
            </a:r>
            <a:r>
              <a:rPr lang="en-US" sz="4000" b="1" dirty="0" smtClean="0"/>
              <a:t>Big Data </a:t>
            </a:r>
            <a:r>
              <a:rPr lang="en-US" sz="2000" dirty="0" smtClean="0"/>
              <a:t>for Business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/>
              <a:t>Prepared by Micromoney team</a:t>
            </a:r>
            <a:r>
              <a:rPr lang="en-US" sz="1600" i="1" dirty="0" smtClean="0">
                <a:solidFill>
                  <a:schemeClr val="tx1"/>
                </a:solidFill>
              </a:rPr>
              <a:t/>
            </a:r>
            <a:br>
              <a:rPr lang="en-US" sz="1600" i="1" dirty="0" smtClean="0">
                <a:solidFill>
                  <a:schemeClr val="tx1"/>
                </a:solidFill>
              </a:rPr>
            </a:b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0979" y="5289464"/>
            <a:ext cx="6400800" cy="720080"/>
          </a:xfrm>
        </p:spPr>
        <p:txBody>
          <a:bodyPr>
            <a:normAutofit/>
          </a:bodyPr>
          <a:lstStyle/>
          <a:p>
            <a:r>
              <a:rPr lang="en-US" dirty="0" smtClean="0"/>
              <a:t>15</a:t>
            </a:r>
            <a:r>
              <a:rPr lang="ru-RU" dirty="0" smtClean="0"/>
              <a:t>.</a:t>
            </a:r>
            <a:r>
              <a:rPr lang="en-US" dirty="0" smtClean="0"/>
              <a:t>05.2017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026" name="Picture 2" descr="Image result for asia region fl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4" y="2401014"/>
            <a:ext cx="7217059" cy="360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4710" y="262647"/>
            <a:ext cx="7772400" cy="321985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4000" b="1" dirty="0" smtClean="0"/>
              <a:t>Our Journey </a:t>
            </a:r>
            <a:r>
              <a:rPr lang="en-US" sz="4000" b="1" dirty="0" smtClean="0"/>
              <a:t>S</a:t>
            </a:r>
            <a:r>
              <a:rPr lang="en-US" sz="4000" b="1" dirty="0" smtClean="0"/>
              <a:t>tarted in Asia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1600" b="1" i="1" dirty="0"/>
              <a:t>Mission: </a:t>
            </a:r>
            <a:r>
              <a:rPr lang="en-US" sz="1600" i="1" dirty="0"/>
              <a:t>To </a:t>
            </a:r>
            <a:r>
              <a:rPr lang="en-US" sz="1600" i="1" dirty="0" smtClean="0"/>
              <a:t>Bring 2.500.000.000 unbanked &amp; un(der)served people to </a:t>
            </a:r>
            <a:br>
              <a:rPr lang="en-US" sz="1600" i="1" dirty="0" smtClean="0"/>
            </a:br>
            <a:r>
              <a:rPr lang="en-US" sz="1600" i="1" dirty="0" smtClean="0"/>
              <a:t>the New World Global Decentralized Crypto Economy</a:t>
            </a:r>
            <a:endParaRPr lang="ru-RU" sz="1600" i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45594" y="3394953"/>
            <a:ext cx="7772400" cy="1624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 smtClean="0"/>
              <a:t>-Enable worldwide banks, financial companies, e-commerce &amp; retail businesses</a:t>
            </a:r>
            <a:br>
              <a:rPr lang="en-US" sz="1600" i="1" dirty="0" smtClean="0"/>
            </a:br>
            <a:r>
              <a:rPr lang="en-US" sz="1600" i="1" dirty="0" smtClean="0"/>
              <a:t> to efficiently scale community investments and service more </a:t>
            </a:r>
            <a:br>
              <a:rPr lang="en-US" sz="1600" i="1" dirty="0" smtClean="0"/>
            </a:br>
            <a:r>
              <a:rPr lang="en-US" sz="1600" i="1" dirty="0" smtClean="0"/>
              <a:t>(before nowadays fully untouched) customers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-Enable blockchain companies to efficiently scale customer base</a:t>
            </a:r>
            <a:br>
              <a:rPr lang="en-US" sz="1600" i="1" dirty="0" smtClean="0"/>
            </a:br>
            <a:r>
              <a:rPr lang="en-US" sz="1600" i="1" dirty="0" smtClean="0"/>
              <a:t> by getting access to open source decentralized credit bureau with millions </a:t>
            </a:r>
            <a:br>
              <a:rPr lang="en-US" sz="1600" i="1" dirty="0" smtClean="0"/>
            </a:br>
            <a:r>
              <a:rPr lang="en-US" sz="1600" i="1" dirty="0" smtClean="0"/>
              <a:t>of un(der)served people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7330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59540" cy="312281"/>
          </a:xfrm>
        </p:spPr>
        <p:txBody>
          <a:bodyPr/>
          <a:lstStyle/>
          <a:p>
            <a:r>
              <a:rPr lang="en-US"/>
              <a:t>Table Of Contents</a:t>
            </a:r>
            <a:endParaRPr lang="ru-RU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725"/>
              </p:ext>
            </p:extLst>
          </p:nvPr>
        </p:nvGraphicFramePr>
        <p:xfrm>
          <a:off x="251520" y="836712"/>
          <a:ext cx="8735564" cy="539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Myanmar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9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Sri-Lanka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31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Malaysia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US" dirty="0" smtClean="0"/>
                        <a:t>Hong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Kong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Thailand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56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en-US" dirty="0" smtClean="0"/>
                        <a:t>Singapore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67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Philippines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75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Cambodia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84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Vietnam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91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926589"/>
                  </a:ext>
                </a:extLst>
              </a:tr>
              <a:tr h="4544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Annexes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rtl="0" fontAlgn="ctr"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GB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93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2612"/>
            <a:ext cx="1622975" cy="60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178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9031B42E8EBF489E358A1BD78DB711" ma:contentTypeVersion="0" ma:contentTypeDescription="Create a new document." ma:contentTypeScope="" ma:versionID="9194d4d33d89dcc1c6ba1c053ccd17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c59ee2edf01cfb808cadb27e045d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543EE78-052D-4BB8-AF63-EE9BA419E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59</Words>
  <Application>Microsoft Office PowerPoint</Application>
  <PresentationFormat>On-screen Show (4:3)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Century Gothic</vt:lpstr>
      <vt:lpstr>Тема Office</vt:lpstr>
      <vt:lpstr> Micro Money for People &amp; Big Data for Business Prepared by Micromoney team </vt:lpstr>
      <vt:lpstr> Our Journey Started in Asia  Mission: To Bring 2.500.000.000 unbanked &amp; un(der)served people to  the New World Global Decentralized Crypto Economy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for Money Lending Business  In Sri Lanka Prepared by APAC team</dc:title>
  <dc:creator>MicroMoney;Micromoney International;Micromoney.io</dc:creator>
  <cp:lastModifiedBy>Anton Dziatkovskii</cp:lastModifiedBy>
  <cp:revision>6</cp:revision>
  <dcterms:modified xsi:type="dcterms:W3CDTF">2017-08-29T16:32:37Z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0x0101008D9031B42E8EBF489E358A1BD78DB711</vt:lpwstr>
  </property>
</Properties>
</file>