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7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9FD6-B2C4-4902-B1AA-A7440901BD7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5B8C3DB-4066-4DDB-9FE8-E7C288C0E1D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49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9FD6-B2C4-4902-B1AA-A7440901BD7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C3DB-4066-4DDB-9FE8-E7C288C0E1DD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52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9FD6-B2C4-4902-B1AA-A7440901BD7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C3DB-4066-4DDB-9FE8-E7C288C0E1D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5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9FD6-B2C4-4902-B1AA-A7440901BD7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C3DB-4066-4DDB-9FE8-E7C288C0E1DD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13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9FD6-B2C4-4902-B1AA-A7440901BD7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C3DB-4066-4DDB-9FE8-E7C288C0E1D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85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9FD6-B2C4-4902-B1AA-A7440901BD7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C3DB-4066-4DDB-9FE8-E7C288C0E1DD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12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9FD6-B2C4-4902-B1AA-A7440901BD7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C3DB-4066-4DDB-9FE8-E7C288C0E1DD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01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9FD6-B2C4-4902-B1AA-A7440901BD7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C3DB-4066-4DDB-9FE8-E7C288C0E1DD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74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9FD6-B2C4-4902-B1AA-A7440901BD7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C3DB-4066-4DDB-9FE8-E7C288C0E1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71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9FD6-B2C4-4902-B1AA-A7440901BD7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C3DB-4066-4DDB-9FE8-E7C288C0E1DD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FC39FD6-B2C4-4902-B1AA-A7440901BD7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C3DB-4066-4DDB-9FE8-E7C288C0E1DD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15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39FD6-B2C4-4902-B1AA-A7440901BD7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5B8C3DB-4066-4DDB-9FE8-E7C288C0E1DD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57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Blue and orange Colour Powder background">
            <a:extLst>
              <a:ext uri="{FF2B5EF4-FFF2-40B4-BE49-F238E27FC236}">
                <a16:creationId xmlns:a16="http://schemas.microsoft.com/office/drawing/2014/main" id="{D7DBF60F-BF40-49A5-8A70-A270F5DF52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971" r="-1" b="12757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A7645F-F30D-4124-B8C5-FC17EEB82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en-GB" sz="4800" dirty="0"/>
              <a:t>IMS Starter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30B61-71F6-4B63-860F-DECEF1DD4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363901" cy="4864780"/>
          </a:xfrm>
        </p:spPr>
        <p:txBody>
          <a:bodyPr anchor="ctr">
            <a:normAutofit/>
          </a:bodyPr>
          <a:lstStyle/>
          <a:p>
            <a:pPr algn="r"/>
            <a:r>
              <a:rPr lang="en-GB" sz="2000" dirty="0"/>
              <a:t>Charles </a:t>
            </a:r>
            <a:r>
              <a:rPr lang="en-GB" sz="2000" dirty="0" err="1"/>
              <a:t>HErrIott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92805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0EB90-DDA1-48D5-8846-E4F86951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75F7A-14AB-4987-A3A0-F57A2ECF0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706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4EAF-DD59-430C-90A2-FEB303E3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C1D9-0EAB-4CD6-BDAD-B3874A167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4576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6DBF8-F135-436B-83B3-0243E987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577B-C196-4313-9B42-B1B4465EC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735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CD0BF-672F-4C80-A051-E05F7660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A978-3515-4D5C-A438-A77D01DCC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817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2F05B-1300-4BE0-9FCB-E4FD5E9F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F513-0C12-4C35-BB7C-16D98606C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098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0F2F-13B1-48C2-B41F-1B3E018D4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5F11B-49F2-4590-85D5-0842EF6E2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283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99EA-FC68-4797-B3FF-D028B55C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7679F-D828-471D-B050-8C1685437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401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8D9D-8B00-4170-8EC0-D54E38E1B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3B151-0A59-4AD4-B16C-D6D6ED53A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68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5285-0174-4500-950A-C49FBFB2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4C5E-8DDB-4097-BF3D-EB739E523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677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BC341-4188-457A-AD4F-C00F412D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38A31-A611-48C3-BFCF-C777E85B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639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6146-F96B-4937-9B3B-816AA3A5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49D03-ECEB-499E-B420-465B82EB6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Hi, my name is Charlie Herriott.</a:t>
            </a:r>
          </a:p>
          <a:p>
            <a:r>
              <a:rPr lang="en-GB" dirty="0"/>
              <a:t>My approach:</a:t>
            </a:r>
          </a:p>
          <a:p>
            <a:pPr lvl="1"/>
            <a:r>
              <a:rPr lang="en-GB" dirty="0"/>
              <a:t>My first step was break down the specification into smaller logical steps.</a:t>
            </a:r>
          </a:p>
          <a:p>
            <a:pPr lvl="1"/>
            <a:r>
              <a:rPr lang="en-GB" dirty="0"/>
              <a:t>For example, ‘Add a customer to the system’. I took this requirement and broke it down into the steps that I would take to accomplish this task. </a:t>
            </a:r>
          </a:p>
          <a:p>
            <a:pPr lvl="1"/>
            <a:r>
              <a:rPr lang="en-GB" dirty="0"/>
              <a:t>I would need to be able to: create an object in Java, pass that object through an SQL query, add it to the database and then read the row back from the database, including the primary key.</a:t>
            </a:r>
          </a:p>
        </p:txBody>
      </p:sp>
    </p:spTree>
    <p:extLst>
      <p:ext uri="{BB962C8B-B14F-4D97-AF65-F5344CB8AC3E}">
        <p14:creationId xmlns:p14="http://schemas.microsoft.com/office/powerpoint/2010/main" val="2750503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6BEA-3704-4A7A-8F26-DC32A625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EBBC6-5AB8-4DDB-823D-7C78A93A4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106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18AE-3DE0-45ED-9BC7-85B510CF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42781-8D9D-4167-8D2E-1B7BA57BB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210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B95D-DD50-4FA4-B14F-E1266984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096B6-7999-40B0-9D2B-65BBA1CBD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956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8E91-17C4-4014-ABC2-0675A118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F060C-692C-4261-A41F-62E6B6A01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318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82113-0BB8-4806-91CB-66419D0FC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881" y="2049965"/>
            <a:ext cx="9973802" cy="4588268"/>
          </a:xfrm>
        </p:spPr>
        <p:txBody>
          <a:bodyPr>
            <a:normAutofit/>
          </a:bodyPr>
          <a:lstStyle/>
          <a:p>
            <a:r>
              <a:rPr lang="en-GB" dirty="0"/>
              <a:t>I considered the structure in which I would approach the project.  This meant including Jira and GitHub in my work approach. I adhered to this flow: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 create a user story which describes the end goal and reason behind it</a:t>
            </a:r>
          </a:p>
          <a:p>
            <a:r>
              <a:rPr lang="en-GB" dirty="0"/>
              <a:t>I implemented functionality to complete this task</a:t>
            </a:r>
          </a:p>
          <a:p>
            <a:r>
              <a:rPr lang="en-GB" dirty="0"/>
              <a:t>I then committed the implementation through a feature branch into my GitHub repository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82B7D-146E-4658-B6D0-6471AEB012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257"/>
          <a:stretch/>
        </p:blipFill>
        <p:spPr>
          <a:xfrm>
            <a:off x="2433126" y="3083695"/>
            <a:ext cx="7325747" cy="48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7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713D-9B74-4990-973A-FB438D86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GB" dirty="0"/>
            </a:br>
            <a:endParaRPr lang="en-GB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82369F7-2F54-463E-962D-1181C16F1D2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6708" t="8459" r="6427" b="8519"/>
          <a:stretch/>
        </p:blipFill>
        <p:spPr>
          <a:xfrm>
            <a:off x="184727" y="517236"/>
            <a:ext cx="5597237" cy="35098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F4DF576-A1A4-4D62-B4A6-107129BA7F37}"/>
              </a:ext>
            </a:extLst>
          </p:cNvPr>
          <p:cNvPicPr/>
          <p:nvPr/>
        </p:nvPicPr>
        <p:blipFill rotWithShape="1">
          <a:blip r:embed="rId3"/>
          <a:srcRect l="3543" t="8183" r="8954" b="5171"/>
          <a:stretch/>
        </p:blipFill>
        <p:spPr>
          <a:xfrm>
            <a:off x="6410038" y="3158836"/>
            <a:ext cx="5015344" cy="289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63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B276-DFFB-4E41-990F-EDE3C4A14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5E61A-F898-4046-BAB7-2D0DB8C58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466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6E95-CA8C-4DCE-A527-C36D3142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01B0-BB7D-4B0B-B684-355C51B5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556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682B-A05A-44D5-B614-9C9CD28D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E3C8B-685F-45ED-B220-1EC04D425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945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DDD8-E14C-44E6-81F3-C9E983E5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378BE-00FF-407C-BFC2-DD265C6F9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411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7805-82AC-4B67-B4DD-E373BF91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0732C-C902-42D3-8D97-EF5002FD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50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97</TotalTime>
  <Words>177</Words>
  <Application>Microsoft Office PowerPoint</Application>
  <PresentationFormat>Widescreen</PresentationFormat>
  <Paragraphs>22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Gill Sans MT</vt:lpstr>
      <vt:lpstr>Gallery</vt:lpstr>
      <vt:lpstr>IMS Starter project</vt:lpstr>
      <vt:lpstr>Introduction</vt:lpstr>
      <vt:lpstr>PowerPoint Presentation</vt:lpstr>
      <vt:lpstr> </vt:lpstr>
      <vt:lpstr>Continuous Integration</vt:lpstr>
      <vt:lpstr>Testing</vt:lpstr>
      <vt:lpstr>Demonstration</vt:lpstr>
      <vt:lpstr>Sprint review</vt:lpstr>
      <vt:lpstr>Sprint retrospective</vt:lpstr>
      <vt:lpstr>conclusion</vt:lpstr>
      <vt:lpstr>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Starter project</dc:title>
  <dc:creator>Charles</dc:creator>
  <cp:lastModifiedBy>Charles</cp:lastModifiedBy>
  <cp:revision>6</cp:revision>
  <dcterms:created xsi:type="dcterms:W3CDTF">2021-02-11T16:01:21Z</dcterms:created>
  <dcterms:modified xsi:type="dcterms:W3CDTF">2021-02-11T17:38:38Z</dcterms:modified>
</cp:coreProperties>
</file>