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9"/>
  </p:notesMasterIdLst>
  <p:sldIdLst>
    <p:sldId id="256" r:id="rId2"/>
    <p:sldId id="257" r:id="rId3"/>
    <p:sldId id="278" r:id="rId4"/>
    <p:sldId id="280" r:id="rId5"/>
    <p:sldId id="279" r:id="rId6"/>
    <p:sldId id="281" r:id="rId7"/>
    <p:sldId id="285" r:id="rId8"/>
    <p:sldId id="288" r:id="rId9"/>
    <p:sldId id="289" r:id="rId10"/>
    <p:sldId id="282" r:id="rId11"/>
    <p:sldId id="283" r:id="rId12"/>
    <p:sldId id="291" r:id="rId13"/>
    <p:sldId id="292" r:id="rId14"/>
    <p:sldId id="293" r:id="rId15"/>
    <p:sldId id="284" r:id="rId16"/>
    <p:sldId id="290" r:id="rId17"/>
    <p:sldId id="294" r:id="rId18"/>
    <p:sldId id="295" r:id="rId19"/>
    <p:sldId id="296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" initials="C" lastIdx="1" clrIdx="0">
    <p:extLst>
      <p:ext uri="{19B8F6BF-5375-455C-9EA6-DF929625EA0E}">
        <p15:presenceInfo xmlns:p15="http://schemas.microsoft.com/office/powerpoint/2012/main" userId="6c0d7d9cb99c97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72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2T09:47:05.852" idx="1">
    <p:pos x="10" y="10"/>
    <p:text>This is an important step to describe the relations between the SQL databases.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DD600-EDEF-4B95-A611-9F22A1C14F2B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EBEC0-C36F-4B74-860E-91A95937A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60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Hi, my name is Charlie Herriott. This is my IMS project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3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Jira has been an exceptionally powerful tool that has been utilised within this project. </a:t>
            </a:r>
          </a:p>
          <a:p>
            <a:r>
              <a:rPr lang="en-GB" dirty="0"/>
              <a:t>It has helped to map out the development process, how to maintain tasks and priorities.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0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attempted to utilise the full power of Jira, by applying subtasks, story points, </a:t>
            </a:r>
            <a:r>
              <a:rPr lang="en-GB" dirty="0" err="1"/>
              <a:t>MoSCoW</a:t>
            </a:r>
            <a:r>
              <a:rPr lang="en-GB" dirty="0"/>
              <a:t> prioritisation, utilising smart commits, creating and completing sprints.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screenshot on the left shows the user story with the relevant subtasks. </a:t>
            </a:r>
          </a:p>
          <a:p>
            <a:endParaRPr lang="en-GB" dirty="0"/>
          </a:p>
          <a:p>
            <a:r>
              <a:rPr lang="en-GB" dirty="0"/>
              <a:t>The screenshot in the middle shows the epic link, the story points and the priority</a:t>
            </a:r>
          </a:p>
          <a:p>
            <a:endParaRPr lang="en-GB" dirty="0"/>
          </a:p>
          <a:p>
            <a:r>
              <a:rPr lang="en-GB" dirty="0"/>
              <a:t>The screenshot on the right shows the smart commits that have been used with the integration of </a:t>
            </a:r>
            <a:r>
              <a:rPr lang="en-GB" dirty="0" err="1"/>
              <a:t>github</a:t>
            </a:r>
            <a:r>
              <a:rPr lang="en-GB" dirty="0"/>
              <a:t> and </a:t>
            </a:r>
            <a:r>
              <a:rPr lang="en-GB" dirty="0" err="1"/>
              <a:t>jira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29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sprint report showing the story points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2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sprint status report, showing the completed or completed stories and their relevant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86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GitHub has been an integral component to this project, allowing for easily maintainable version control, and files tracking.</a:t>
            </a:r>
          </a:p>
          <a:p>
            <a:endParaRPr lang="en-GB" dirty="0"/>
          </a:p>
          <a:p>
            <a:r>
              <a:rPr lang="en-GB" dirty="0"/>
              <a:t>I have used GitHub regularly throughout the project, and the entire flow of the project should be visible throughout the commit history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46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attempted to utilise the full power of GitHub, making commits at the proper time, in the proper feature branches. </a:t>
            </a:r>
          </a:p>
          <a:p>
            <a:r>
              <a:rPr lang="en-GB" dirty="0"/>
              <a:t>This was particularly useful when ensuring that new implementation was compatible with the master code.</a:t>
            </a:r>
          </a:p>
          <a:p>
            <a:endParaRPr lang="en-GB" dirty="0"/>
          </a:p>
          <a:p>
            <a:r>
              <a:rPr lang="en-GB" dirty="0"/>
              <a:t>GitHub allows for controlled commits of features through </a:t>
            </a:r>
            <a:r>
              <a:rPr lang="en-GB" dirty="0" err="1"/>
              <a:t>GitBash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allows for projects to be worked on in tandem with other developers.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power of version control really shines when a version rollback is needed, and the previous can be simply pulled from GitHub.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6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screenshot shows my </a:t>
            </a:r>
            <a:r>
              <a:rPr lang="en-GB" dirty="0" err="1"/>
              <a:t>github</a:t>
            </a:r>
            <a:r>
              <a:rPr lang="en-GB" dirty="0"/>
              <a:t> repository, which highlights the file structure that been implemented for the project. This allows me to maintain versions of my project documentation as well as my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723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first timed I committed, I committed the item feature branch, and then merged that with develop branch.</a:t>
            </a:r>
          </a:p>
          <a:p>
            <a:endParaRPr lang="en-GB" dirty="0"/>
          </a:p>
          <a:p>
            <a:r>
              <a:rPr lang="en-GB" dirty="0"/>
              <a:t>I then decided I wanted to work more on the item branch so I didn’t delete the branch, and committed and merged again further down the line. </a:t>
            </a:r>
          </a:p>
          <a:p>
            <a:endParaRPr lang="en-GB" dirty="0"/>
          </a:p>
          <a:p>
            <a:r>
              <a:rPr lang="en-GB" dirty="0"/>
              <a:t>At this time I also created a Jira branch, and I was working on that at the same time.</a:t>
            </a:r>
          </a:p>
          <a:p>
            <a:endParaRPr lang="en-GB" dirty="0"/>
          </a:p>
          <a:p>
            <a:r>
              <a:rPr lang="en-GB" dirty="0"/>
              <a:t>In the second image, I had finished what I had wanted to do with the orders branch, so I committed and merged. I then created a new branch to work on created some </a:t>
            </a:r>
            <a:r>
              <a:rPr lang="en-GB" dirty="0" err="1"/>
              <a:t>enums</a:t>
            </a:r>
            <a:r>
              <a:rPr lang="en-GB" dirty="0"/>
              <a:t> to clean up my code.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81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Around </a:t>
            </a:r>
            <a:r>
              <a:rPr lang="en-GB" dirty="0"/>
              <a:t>the middle of my project I started to utilise smart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4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considering how I would approach progressing with the project, my first step was to create Entity Relationship Diagram which would depict the relationships and layouts of the database tables.</a:t>
            </a:r>
          </a:p>
          <a:p>
            <a:endParaRPr lang="en-GB" dirty="0"/>
          </a:p>
          <a:p>
            <a:r>
              <a:rPr lang="en-GB" dirty="0"/>
              <a:t>This also describes the Key values present within each table, the data types and constraints applied to each value or column.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0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then went on to considering how I would structure the project development moving forward.</a:t>
            </a:r>
          </a:p>
          <a:p>
            <a:endParaRPr lang="en-GB" dirty="0"/>
          </a:p>
          <a:p>
            <a:r>
              <a:rPr lang="en-GB" dirty="0"/>
              <a:t>This meant creating a workflow to adhere to.</a:t>
            </a:r>
          </a:p>
          <a:p>
            <a:endParaRPr lang="en-GB" dirty="0"/>
          </a:p>
          <a:p>
            <a:r>
              <a:rPr lang="en-GB" dirty="0"/>
              <a:t>I considered the key elements of the project and created a simple process flow that I would apply to each new implementation.</a:t>
            </a:r>
          </a:p>
          <a:p>
            <a:endParaRPr lang="en-GB" dirty="0"/>
          </a:p>
          <a:p>
            <a:r>
              <a:rPr lang="en-GB" dirty="0"/>
              <a:t>For example,</a:t>
            </a:r>
          </a:p>
          <a:p>
            <a:r>
              <a:rPr lang="en-GB" dirty="0"/>
              <a:t>Adding items to the system.</a:t>
            </a:r>
          </a:p>
          <a:p>
            <a:endParaRPr lang="en-GB" dirty="0"/>
          </a:p>
          <a:p>
            <a:r>
              <a:rPr lang="en-GB" dirty="0"/>
              <a:t>I created a user story, describing who would use it, what it would do, and why it would be done</a:t>
            </a:r>
          </a:p>
          <a:p>
            <a:endParaRPr lang="en-GB" dirty="0"/>
          </a:p>
          <a:p>
            <a:r>
              <a:rPr lang="en-GB" dirty="0"/>
              <a:t>I then moved onto working on the actual code implementation.</a:t>
            </a:r>
          </a:p>
          <a:p>
            <a:endParaRPr lang="en-GB" dirty="0"/>
          </a:p>
          <a:p>
            <a:r>
              <a:rPr lang="en-GB" dirty="0"/>
              <a:t>I then added, committed and pushed my changes to GitHub.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8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screenshot of the first draft of my Jira board where I have added user stories to their relevant epics.</a:t>
            </a:r>
          </a:p>
          <a:p>
            <a:endParaRPr lang="en-GB" dirty="0"/>
          </a:p>
          <a:p>
            <a:r>
              <a:rPr lang="en-GB" dirty="0"/>
              <a:t>This was used to map out the base functionality that I wanted to implement into the program, along with non-code related tasks. For example, creating a risk assessment.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3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I was considering how to approach developing the code for a requirement, I broke each task down into smaller tasks, figuring out how the logical flow would work.</a:t>
            </a:r>
          </a:p>
          <a:p>
            <a:r>
              <a:rPr lang="en-GB" dirty="0"/>
              <a:t> So, back to the Add Item example. The first thing that I need to be able to do is take in a user input. </a:t>
            </a:r>
          </a:p>
          <a:p>
            <a:endParaRPr lang="en-GB" dirty="0"/>
          </a:p>
          <a:p>
            <a:r>
              <a:rPr lang="en-GB" dirty="0"/>
              <a:t>After capturing the input, this was passed through the </a:t>
            </a:r>
            <a:r>
              <a:rPr lang="en-GB" dirty="0" err="1"/>
              <a:t>ItemController</a:t>
            </a:r>
            <a:r>
              <a:rPr lang="en-GB" dirty="0"/>
              <a:t> create function.</a:t>
            </a:r>
          </a:p>
          <a:p>
            <a:endParaRPr lang="en-GB" dirty="0"/>
          </a:p>
          <a:p>
            <a:r>
              <a:rPr lang="en-GB" dirty="0"/>
              <a:t>Which was then passed through to the </a:t>
            </a:r>
            <a:r>
              <a:rPr lang="en-GB" dirty="0" err="1"/>
              <a:t>ItemDAO</a:t>
            </a:r>
            <a:r>
              <a:rPr lang="en-GB" dirty="0"/>
              <a:t>, which executed the relevant SQL query.</a:t>
            </a:r>
          </a:p>
          <a:p>
            <a:endParaRPr lang="en-GB" dirty="0"/>
          </a:p>
          <a:p>
            <a:r>
              <a:rPr lang="en-GB" dirty="0"/>
              <a:t>Which then returned a created Item Object with the respective values applied.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55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 the next few slides I am going to cover the technologies that I have learnt over previous weeks, and how I used them within the scope of my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72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Eclipse has been the heart of this project, where all of my code development and implementation of my project planning has come to life. </a:t>
            </a:r>
          </a:p>
          <a:p>
            <a:endParaRPr lang="en-GB" dirty="0"/>
          </a:p>
          <a:p>
            <a:r>
              <a:rPr lang="en-GB" dirty="0"/>
              <a:t>Java is the language used to develop this project, and there are many techniques and principles that I have recently learnt that I have applied to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6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OOP principles are a very powerful tool that can be used, to create elegant and efficient code. They are applied to many languages, including Java. I have attempted to stick to the OOP principles throughout my project, making understandable, clean and efficient code under this structure.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6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attempted to apply SOLID principles throughout the entire development process of this project. </a:t>
            </a:r>
          </a:p>
          <a:p>
            <a:endParaRPr lang="en-GB" dirty="0"/>
          </a:p>
          <a:p>
            <a:r>
              <a:rPr lang="en-GB" dirty="0"/>
              <a:t>Each class present within my project has singular responsibility.</a:t>
            </a:r>
          </a:p>
          <a:p>
            <a:endParaRPr lang="en-GB" dirty="0"/>
          </a:p>
          <a:p>
            <a:r>
              <a:rPr lang="en-GB" dirty="0"/>
              <a:t>Each method within each class, is independent and does not rely on any other method, meaning that they could be used within a different class by another developer.</a:t>
            </a:r>
          </a:p>
          <a:p>
            <a:endParaRPr lang="en-GB" dirty="0"/>
          </a:p>
          <a:p>
            <a:r>
              <a:rPr lang="en-GB" dirty="0" err="1"/>
              <a:t>Liskov</a:t>
            </a:r>
            <a:r>
              <a:rPr lang="en-GB" dirty="0"/>
              <a:t> substation couldn’t really be applied as there is no inheritance in this project, only implementations.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EBEC0-C36F-4B74-860E-91A95937AC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30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9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2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2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1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4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71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39FD6-B2C4-4902-B1AA-A7440901BD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B8C3DB-4066-4DDB-9FE8-E7C288C0E1D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Blue and orange Colour Powder background">
            <a:extLst>
              <a:ext uri="{FF2B5EF4-FFF2-40B4-BE49-F238E27FC236}">
                <a16:creationId xmlns:a16="http://schemas.microsoft.com/office/drawing/2014/main" id="{D7DBF60F-BF40-49A5-8A70-A270F5DF52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971" r="-1" b="12757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645F-F30D-4124-B8C5-FC17EEB8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GB" sz="4800" dirty="0"/>
              <a:t>IMS Starter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30B61-71F6-4B63-860F-DECEF1DD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GB" sz="2000" dirty="0"/>
              <a:t>Charles </a:t>
            </a:r>
            <a:r>
              <a:rPr lang="en-GB" sz="2000" dirty="0" err="1"/>
              <a:t>HErrIott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92805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175F-2B1E-47B1-B321-676A122B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JiRA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81F1-20C5-4B34-A690-6F94A574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Jira is a proprietary issue tracking product developed by Atlassian that allows bug tracking and agile project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58AF9-ACAB-4551-8A87-D7D4B88B1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496" y="4503137"/>
            <a:ext cx="1943371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5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BB5C-C8A6-4F2D-B83F-E62B349D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uses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62EA-2DCB-4250-BC21-B1BBB8B4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Jira can be used simply, or in much more detail. For example,  a basic user story allows for a brief description of the task.</a:t>
            </a:r>
          </a:p>
          <a:p>
            <a:r>
              <a:rPr lang="en-GB" dirty="0"/>
              <a:t>Jira story points allow for effort-required values to applied to each task.</a:t>
            </a:r>
          </a:p>
          <a:p>
            <a:r>
              <a:rPr lang="en-GB" dirty="0"/>
              <a:t>Jira priority can be used to denote the urgency of the task.</a:t>
            </a:r>
          </a:p>
          <a:p>
            <a:r>
              <a:rPr lang="en-GB" dirty="0"/>
              <a:t>Descriptions can be added to communicate between members of the team, and to highlight issues.</a:t>
            </a:r>
          </a:p>
          <a:p>
            <a:r>
              <a:rPr lang="en-GB" dirty="0"/>
              <a:t>Smart commits when integrated with GitHub</a:t>
            </a:r>
          </a:p>
        </p:txBody>
      </p:sp>
    </p:spTree>
    <p:extLst>
      <p:ext uri="{BB962C8B-B14F-4D97-AF65-F5344CB8AC3E}">
        <p14:creationId xmlns:p14="http://schemas.microsoft.com/office/powerpoint/2010/main" val="421615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1D06-6C37-43D2-9E6B-694F02C8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User stories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6CB975-3BA6-4912-BA45-22F9D549F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129141"/>
            <a:ext cx="2447542" cy="34496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743102-23F9-45CF-ABF9-0F2392324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881" y="2252431"/>
            <a:ext cx="3553321" cy="2086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D21D42-9947-41F9-86EF-A3DDF6FE5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758" y="2238141"/>
            <a:ext cx="295316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0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3AEF-E93B-4994-BDAC-FCD65FEF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66CFC-184A-4D10-BE81-129395739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975" y="2686657"/>
            <a:ext cx="9604375" cy="2108574"/>
          </a:xfrm>
        </p:spPr>
      </p:pic>
    </p:spTree>
    <p:extLst>
      <p:ext uri="{BB962C8B-B14F-4D97-AF65-F5344CB8AC3E}">
        <p14:creationId xmlns:p14="http://schemas.microsoft.com/office/powerpoint/2010/main" val="318361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F53A-EF14-437F-8A00-0D1E22D7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status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76FD4-FD53-4ADA-A96E-8C96D04B9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8908" b="4607"/>
          <a:stretch/>
        </p:blipFill>
        <p:spPr>
          <a:xfrm>
            <a:off x="384020" y="2301411"/>
            <a:ext cx="7292071" cy="25685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1ABAD-F30A-4267-A5F8-97E42C7E2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614" y="2301411"/>
            <a:ext cx="4501386" cy="25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F5F8-9A3A-45CE-9172-887B4F30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F9A8-66F5-4A62-B8A2-6F1DE6BB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is a distributed version-control system for tracking changes in any set of files. 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473EF-0E78-47E1-830F-0A0005DD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055" y="3741038"/>
            <a:ext cx="2191799" cy="20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9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C228-E734-4C6E-8531-DFAB818A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AAA0-685B-4ABC-A207-C56A6684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allows for controlled commits of features through </a:t>
            </a:r>
            <a:r>
              <a:rPr lang="en-GB" dirty="0" err="1"/>
              <a:t>GitBash</a:t>
            </a:r>
            <a:r>
              <a:rPr lang="en-GB" dirty="0"/>
              <a:t>.</a:t>
            </a:r>
          </a:p>
          <a:p>
            <a:r>
              <a:rPr lang="en-GB" dirty="0"/>
              <a:t>This allows for projects to be worked on in tandem with other developers.</a:t>
            </a:r>
          </a:p>
          <a:p>
            <a:r>
              <a:rPr lang="en-GB" dirty="0"/>
              <a:t>New code can be committed and then merge request can be pulled and reviewed before actually being implemented.</a:t>
            </a:r>
          </a:p>
          <a:p>
            <a:r>
              <a:rPr lang="en-GB" dirty="0"/>
              <a:t>The power of version control really shines when a version rollback is needed, and the previous can be simply pulled from GitHub.</a:t>
            </a:r>
          </a:p>
        </p:txBody>
      </p:sp>
    </p:spTree>
    <p:extLst>
      <p:ext uri="{BB962C8B-B14F-4D97-AF65-F5344CB8AC3E}">
        <p14:creationId xmlns:p14="http://schemas.microsoft.com/office/powerpoint/2010/main" val="376004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FDE6-38AE-4356-A258-6F801F4A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Github repository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79F57-FA30-4210-960E-244214B68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6315" y="2112218"/>
            <a:ext cx="8973802" cy="3134162"/>
          </a:xfrm>
        </p:spPr>
      </p:pic>
    </p:spTree>
    <p:extLst>
      <p:ext uri="{BB962C8B-B14F-4D97-AF65-F5344CB8AC3E}">
        <p14:creationId xmlns:p14="http://schemas.microsoft.com/office/powerpoint/2010/main" val="304048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1930-594C-4B51-9159-C332F6CA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commit progression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35E3C-6DC5-4B0B-9527-3CC21DC1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3856"/>
          <a:stretch/>
        </p:blipFill>
        <p:spPr>
          <a:xfrm>
            <a:off x="3700131" y="2252816"/>
            <a:ext cx="3477110" cy="13622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920CC3-2077-40A3-8707-ADACEFE16B72}"/>
              </a:ext>
            </a:extLst>
          </p:cNvPr>
          <p:cNvSpPr txBox="1"/>
          <p:nvPr/>
        </p:nvSpPr>
        <p:spPr>
          <a:xfrm>
            <a:off x="1615965" y="263298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 Commit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5C9D6B-5A18-4DF7-9547-BA182C6C1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31" y="4024901"/>
            <a:ext cx="3477110" cy="1476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0DE0F6-014F-4783-8CD1-1EAA59693BFC}"/>
              </a:ext>
            </a:extLst>
          </p:cNvPr>
          <p:cNvSpPr txBox="1"/>
          <p:nvPr/>
        </p:nvSpPr>
        <p:spPr>
          <a:xfrm>
            <a:off x="1615965" y="4301526"/>
            <a:ext cx="143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Commit and then create new branch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E9110-5028-4255-91A4-94456BFBA5FE}"/>
              </a:ext>
            </a:extLst>
          </p:cNvPr>
          <p:cNvSpPr txBox="1"/>
          <p:nvPr/>
        </p:nvSpPr>
        <p:spPr>
          <a:xfrm>
            <a:off x="7510409" y="2434996"/>
            <a:ext cx="2753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the first commit that I made.  Committing some implementation.</a:t>
            </a:r>
          </a:p>
          <a:p>
            <a:endParaRPr lang="en-GB" dirty="0"/>
          </a:p>
          <a:p>
            <a:r>
              <a:rPr lang="en-GB" dirty="0"/>
              <a:t>w</a:t>
            </a:r>
          </a:p>
          <a:p>
            <a:r>
              <a:rPr lang="en-GB" dirty="0"/>
              <a:t>This commit is from around the middle of the timeline, where I was completing user story tasks and then merging the branches.</a:t>
            </a:r>
          </a:p>
        </p:txBody>
      </p:sp>
    </p:spTree>
    <p:extLst>
      <p:ext uri="{BB962C8B-B14F-4D97-AF65-F5344CB8AC3E}">
        <p14:creationId xmlns:p14="http://schemas.microsoft.com/office/powerpoint/2010/main" val="123800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9EA5-8A97-4C3F-B741-60FAD7B0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</a:t>
            </a:r>
            <a:r>
              <a:rPr lang="en-GB" dirty="0" err="1"/>
              <a:t>Smartcommits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B651-AC0A-47C2-A4B7-C74236BF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09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6146-F96B-4937-9B3B-816AA3A5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9D03-ECEB-499E-B420-465B82EB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Hi, my name is Charlie Herriott.</a:t>
            </a:r>
          </a:p>
          <a:p>
            <a:r>
              <a:rPr lang="en-GB" dirty="0"/>
              <a:t>My approach:</a:t>
            </a:r>
          </a:p>
          <a:p>
            <a:pPr lvl="1"/>
            <a:r>
              <a:rPr lang="en-GB" dirty="0"/>
              <a:t>My first step was to create an ERD diagram to describe what I expected the relationships between the database tables to be.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73F1F5C0-109B-4BEC-80F8-EDAD16DFA11A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8" t="8459" r="6427" b="8519"/>
          <a:stretch/>
        </p:blipFill>
        <p:spPr>
          <a:xfrm>
            <a:off x="550886" y="3741038"/>
            <a:ext cx="4918353" cy="2873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E84C0-3F1B-4E46-A668-80ED71B98223}"/>
              </a:ext>
            </a:extLst>
          </p:cNvPr>
          <p:cNvPicPr/>
          <p:nvPr/>
        </p:nvPicPr>
        <p:blipFill rotWithShape="1">
          <a:blip r:embed="rId4"/>
          <a:srcRect l="3543" t="8183" r="8954" b="5171"/>
          <a:stretch/>
        </p:blipFill>
        <p:spPr>
          <a:xfrm>
            <a:off x="6086902" y="3741349"/>
            <a:ext cx="5554212" cy="28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0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6E95-CA8C-4DCE-A527-C36D3142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01B0-BB7D-4B0B-B684-355C51B5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5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682B-A05A-44D5-B614-9C9CD28D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3C8B-685F-45ED-B220-1EC04D42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4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DDD8-E14C-44E6-81F3-C9E983E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78BE-00FF-407C-BFC2-DD265C6F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1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7805-82AC-4B67-B4DD-E373BF91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732C-C902-42D3-8D97-EF5002FD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0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EB90-DDA1-48D5-8846-E4F86951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5F7A-14AB-4987-A3A0-F57A2ECF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0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4EAF-DD59-430C-90A2-FEB303E3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C1D9-0EAB-4CD6-BDAD-B3874A16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57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DBF8-F135-436B-83B3-0243E98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577B-C196-4313-9B42-B1B4465E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35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D0BF-672F-4C80-A051-E05F7660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A978-3515-4D5C-A438-A77D01DC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1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F05B-1300-4BE0-9FCB-E4FD5E9F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F513-0C12-4C35-BB7C-16D98606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9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0F2F-13B1-48C2-B41F-1B3E018D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F11B-49F2-4590-85D5-0842EF6E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8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2113-0BB8-4806-91CB-66419D0F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81" y="2049965"/>
            <a:ext cx="9973802" cy="4588268"/>
          </a:xfrm>
        </p:spPr>
        <p:txBody>
          <a:bodyPr>
            <a:normAutofit/>
          </a:bodyPr>
          <a:lstStyle/>
          <a:p>
            <a:r>
              <a:rPr lang="en-GB" dirty="0"/>
              <a:t>I considered the structure in which I would approach the project.  This meant including Jira and GitHub in my work approach. I adhered to this flow: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create a user story which describes the end goal and reason behind it</a:t>
            </a:r>
          </a:p>
          <a:p>
            <a:r>
              <a:rPr lang="en-GB" dirty="0"/>
              <a:t>I implemented functionality to complete this task</a:t>
            </a:r>
          </a:p>
          <a:p>
            <a:r>
              <a:rPr lang="en-GB" dirty="0"/>
              <a:t>I then committed the implementation through a feature branch into my GitHub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82B7D-146E-4658-B6D0-6471AEB0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57"/>
          <a:stretch/>
        </p:blipFill>
        <p:spPr>
          <a:xfrm>
            <a:off x="2433126" y="3083695"/>
            <a:ext cx="7325747" cy="4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99EA-FC68-4797-B3FF-D028B55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679F-D828-471D-B050-8C168543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01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8D9D-8B00-4170-8EC0-D54E38E1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B151-0A59-4AD4-B16C-D6D6ED53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8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5285-0174-4500-950A-C49FBFB2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4C5E-8DDB-4097-BF3D-EB739E52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67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C341-4188-457A-AD4F-C00F412D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8A31-A611-48C3-BFCF-C777E85B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39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6BEA-3704-4A7A-8F26-DC32A625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BBC6-5AB8-4DDB-823D-7C78A93A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0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18AE-3DE0-45ED-9BC7-85B510CF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2781-8D9D-4167-8D2E-1B7BA57B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21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B95D-DD50-4FA4-B14F-E1266984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96B6-7999-40B0-9D2B-65BBA1CB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5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8E91-17C4-4014-ABC2-0675A118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060C-692C-4261-A41F-62E6B6A0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1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C80-F3C3-4781-A3CB-FAFA02B0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dirty="0"/>
              <a:t>Jira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0A8E85-8CF2-4FAC-91F8-4F81CCB1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Jira is made up of Epics, User Stories, Tasks and various values/descriptions that can be applied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64D8D8-0BD1-4981-ABE3-F966DA9E397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61989" y="2015735"/>
            <a:ext cx="5759335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B0F3-02D2-4745-8D2B-3DE6F32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5223-5C78-499B-8CF9-4F31C4EC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My first step was break down the specification into smaller logical steps.</a:t>
            </a:r>
          </a:p>
          <a:p>
            <a:pPr lvl="1"/>
            <a:r>
              <a:rPr lang="en-GB" dirty="0"/>
              <a:t>For example, ‘Add a Item to the system’. I took this requirement and broke it down into the steps that I would take to accomplish this task. </a:t>
            </a:r>
          </a:p>
          <a:p>
            <a:pPr lvl="1"/>
            <a:r>
              <a:rPr lang="en-GB" dirty="0"/>
              <a:t>I would need to be able to: create an object in Java, pass that object through an SQL query, add it to the database and then read the row back from the database, including the primary key.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919D-894E-458F-8840-9AF6F1D9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0B7B-312E-4BBA-8C19-5383AC2A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Technologies:</a:t>
            </a:r>
          </a:p>
          <a:p>
            <a:pPr lvl="1"/>
            <a:r>
              <a:rPr lang="en-GB" dirty="0"/>
              <a:t>Eclipse/ Java</a:t>
            </a:r>
          </a:p>
          <a:p>
            <a:pPr lvl="1"/>
            <a:r>
              <a:rPr lang="en-GB" dirty="0"/>
              <a:t>Jira</a:t>
            </a:r>
          </a:p>
          <a:p>
            <a:pPr lvl="1"/>
            <a:r>
              <a:rPr lang="en-GB" dirty="0"/>
              <a:t>GitHub</a:t>
            </a:r>
          </a:p>
          <a:p>
            <a:pPr lvl="1"/>
            <a:r>
              <a:rPr lang="en-GB" dirty="0"/>
              <a:t>SonarQube</a:t>
            </a:r>
          </a:p>
          <a:p>
            <a:pPr lvl="1"/>
            <a:r>
              <a:rPr lang="en-GB" dirty="0"/>
              <a:t>Junit</a:t>
            </a:r>
          </a:p>
          <a:p>
            <a:pPr lvl="1"/>
            <a:r>
              <a:rPr lang="en-GB" dirty="0"/>
              <a:t>Mockito</a:t>
            </a:r>
          </a:p>
          <a:p>
            <a:pPr lvl="1"/>
            <a:r>
              <a:rPr lang="en-GB" dirty="0"/>
              <a:t>SQL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Research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3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F5CA-32B5-42A5-BBC0-AB60D001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Eclipse / </a:t>
            </a:r>
            <a:r>
              <a:rPr lang="en-GB" dirty="0" err="1"/>
              <a:t>JAva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6B84-1EC5-4808-844B-057356D1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Eclipse is an integrated development environment used in computer programming. It contains a base workspace and an extensible plug-in system for customising the environment.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26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51A1-4829-493C-900C-F8B6BE6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oriented programming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43A4-76B4-46D7-9480-670A7F8D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attempted to stick to the OOP principles throughout my project, making understandable, clean and efficient code under this structure.</a:t>
            </a:r>
          </a:p>
          <a:p>
            <a:endParaRPr lang="en-GB" dirty="0"/>
          </a:p>
          <a:p>
            <a:r>
              <a:rPr lang="en-GB" dirty="0"/>
              <a:t>Encapsulation</a:t>
            </a:r>
          </a:p>
          <a:p>
            <a:r>
              <a:rPr lang="en-GB" dirty="0"/>
              <a:t>Inheritance</a:t>
            </a:r>
          </a:p>
          <a:p>
            <a:r>
              <a:rPr lang="en-GB" dirty="0"/>
              <a:t>Polymorphism</a:t>
            </a:r>
          </a:p>
          <a:p>
            <a:r>
              <a:rPr lang="en-GB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95379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4543-2FD4-467F-A012-65E3FDC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</a:t>
            </a:r>
            <a:r>
              <a:rPr lang="en-GB" dirty="0" err="1"/>
              <a:t>prinicples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4710-366F-4BC1-94AD-70DE2DCC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 – single responsibility</a:t>
            </a:r>
          </a:p>
          <a:p>
            <a:r>
              <a:rPr lang="en-GB" dirty="0"/>
              <a:t>O – open for extension, closed for modification</a:t>
            </a:r>
          </a:p>
          <a:p>
            <a:r>
              <a:rPr lang="en-GB" dirty="0"/>
              <a:t>L – </a:t>
            </a:r>
            <a:r>
              <a:rPr lang="en-GB" dirty="0" err="1"/>
              <a:t>liskov</a:t>
            </a:r>
            <a:r>
              <a:rPr lang="en-GB" dirty="0"/>
              <a:t> substitution</a:t>
            </a:r>
          </a:p>
          <a:p>
            <a:r>
              <a:rPr lang="en-GB" dirty="0"/>
              <a:t>I – interface segregation </a:t>
            </a:r>
          </a:p>
          <a:p>
            <a:r>
              <a:rPr lang="en-GB" dirty="0"/>
              <a:t>D – dependency inversion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0569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234</TotalTime>
  <Words>1573</Words>
  <Application>Microsoft Office PowerPoint</Application>
  <PresentationFormat>Widescreen</PresentationFormat>
  <Paragraphs>169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Gill Sans MT</vt:lpstr>
      <vt:lpstr>Gallery</vt:lpstr>
      <vt:lpstr>IMS Starter project</vt:lpstr>
      <vt:lpstr>Introduction</vt:lpstr>
      <vt:lpstr>PowerPoint Presentation</vt:lpstr>
      <vt:lpstr>Jira</vt:lpstr>
      <vt:lpstr>Breaking down  the code</vt:lpstr>
      <vt:lpstr>Consultant journey</vt:lpstr>
      <vt:lpstr>Eclipse / JAva</vt:lpstr>
      <vt:lpstr>Object oriented programming principles</vt:lpstr>
      <vt:lpstr>Solid prinicples</vt:lpstr>
      <vt:lpstr>JiRA</vt:lpstr>
      <vt:lpstr>Jira uses </vt:lpstr>
      <vt:lpstr>JIRA User stories</vt:lpstr>
      <vt:lpstr>Sprint report</vt:lpstr>
      <vt:lpstr>Sprint status report</vt:lpstr>
      <vt:lpstr>Github</vt:lpstr>
      <vt:lpstr>Github uses</vt:lpstr>
      <vt:lpstr>Github repository</vt:lpstr>
      <vt:lpstr>Github commit progression</vt:lpstr>
      <vt:lpstr>GitHub Smartcommits</vt:lpstr>
      <vt:lpstr>Testing</vt:lpstr>
      <vt:lpstr>Demonstration</vt:lpstr>
      <vt:lpstr>Sprint review</vt:lpstr>
      <vt:lpstr>Sprint retrospective</vt:lpstr>
      <vt:lpstr>conclusion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Starter project</dc:title>
  <dc:creator>Charles</dc:creator>
  <cp:lastModifiedBy>Charles</cp:lastModifiedBy>
  <cp:revision>21</cp:revision>
  <dcterms:created xsi:type="dcterms:W3CDTF">2021-02-11T16:01:21Z</dcterms:created>
  <dcterms:modified xsi:type="dcterms:W3CDTF">2021-02-12T11:57:00Z</dcterms:modified>
</cp:coreProperties>
</file>