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3" r:id="rId3"/>
    <p:sldId id="257" r:id="rId4"/>
    <p:sldId id="258" r:id="rId5"/>
    <p:sldId id="267" r:id="rId6"/>
    <p:sldId id="259" r:id="rId7"/>
    <p:sldId id="266" r:id="rId8"/>
    <p:sldId id="260" r:id="rId9"/>
    <p:sldId id="261" r:id="rId10"/>
    <p:sldId id="274" r:id="rId11"/>
    <p:sldId id="262" r:id="rId12"/>
    <p:sldId id="263" r:id="rId13"/>
    <p:sldId id="264" r:id="rId14"/>
    <p:sldId id="268" r:id="rId15"/>
    <p:sldId id="269"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A033FA-652F-42A6-ADE0-24987E05D39B}"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933D1187-C98F-4AB6-AF71-565AE0EA7328}">
      <dgm:prSet/>
      <dgm:spPr/>
      <dgm:t>
        <a:bodyPr/>
        <a:lstStyle/>
        <a:p>
          <a:r>
            <a:rPr lang="en-GB"/>
            <a:t>Declarative Tools</a:t>
          </a:r>
          <a:endParaRPr lang="en-US"/>
        </a:p>
      </dgm:t>
    </dgm:pt>
    <dgm:pt modelId="{70F75EBD-B98F-4B5E-8A71-93E2B2631596}" type="parTrans" cxnId="{C7DC3F55-E98C-42D3-A084-527132FBE30F}">
      <dgm:prSet/>
      <dgm:spPr/>
      <dgm:t>
        <a:bodyPr/>
        <a:lstStyle/>
        <a:p>
          <a:endParaRPr lang="en-US"/>
        </a:p>
      </dgm:t>
    </dgm:pt>
    <dgm:pt modelId="{797AC7D2-EED3-42AA-820F-0E0476F4F995}" type="sibTrans" cxnId="{C7DC3F55-E98C-42D3-A084-527132FBE30F}">
      <dgm:prSet/>
      <dgm:spPr/>
      <dgm:t>
        <a:bodyPr/>
        <a:lstStyle/>
        <a:p>
          <a:endParaRPr lang="en-US"/>
        </a:p>
      </dgm:t>
    </dgm:pt>
    <dgm:pt modelId="{D8EBA588-1D1B-4FA7-8AE4-D12707694182}">
      <dgm:prSet/>
      <dgm:spPr/>
      <dgm:t>
        <a:bodyPr/>
        <a:lstStyle/>
        <a:p>
          <a:r>
            <a:rPr lang="en-GB"/>
            <a:t>Apex</a:t>
          </a:r>
          <a:endParaRPr lang="en-US"/>
        </a:p>
      </dgm:t>
    </dgm:pt>
    <dgm:pt modelId="{F5CD5BC8-C2F6-4483-B0BC-B009C3868E71}" type="parTrans" cxnId="{236D0CE7-DD40-4D24-8314-C3ACF9AA3262}">
      <dgm:prSet/>
      <dgm:spPr/>
      <dgm:t>
        <a:bodyPr/>
        <a:lstStyle/>
        <a:p>
          <a:endParaRPr lang="en-US"/>
        </a:p>
      </dgm:t>
    </dgm:pt>
    <dgm:pt modelId="{97A0070E-3278-4A6E-A023-0060C20ECDEF}" type="sibTrans" cxnId="{236D0CE7-DD40-4D24-8314-C3ACF9AA3262}">
      <dgm:prSet/>
      <dgm:spPr/>
      <dgm:t>
        <a:bodyPr/>
        <a:lstStyle/>
        <a:p>
          <a:endParaRPr lang="en-US"/>
        </a:p>
      </dgm:t>
    </dgm:pt>
    <dgm:pt modelId="{8FF243EA-8B01-4FC9-94B1-5507A96E0F5A}">
      <dgm:prSet/>
      <dgm:spPr/>
      <dgm:t>
        <a:bodyPr/>
        <a:lstStyle/>
        <a:p>
          <a:r>
            <a:rPr lang="en-GB"/>
            <a:t>Visualforce</a:t>
          </a:r>
          <a:endParaRPr lang="en-US"/>
        </a:p>
      </dgm:t>
    </dgm:pt>
    <dgm:pt modelId="{1CA8F2AC-D1A7-49E3-9420-8BA0D39EE45A}" type="parTrans" cxnId="{56A8CE97-53CF-4ACF-96D2-9878154ED06F}">
      <dgm:prSet/>
      <dgm:spPr/>
      <dgm:t>
        <a:bodyPr/>
        <a:lstStyle/>
        <a:p>
          <a:endParaRPr lang="en-US"/>
        </a:p>
      </dgm:t>
    </dgm:pt>
    <dgm:pt modelId="{D2BCD0D5-92B8-498A-8E8C-6C4F79B1783F}" type="sibTrans" cxnId="{56A8CE97-53CF-4ACF-96D2-9878154ED06F}">
      <dgm:prSet/>
      <dgm:spPr/>
      <dgm:t>
        <a:bodyPr/>
        <a:lstStyle/>
        <a:p>
          <a:endParaRPr lang="en-US"/>
        </a:p>
      </dgm:t>
    </dgm:pt>
    <dgm:pt modelId="{1AB36B27-2BBE-42A8-9897-39FC0340D724}">
      <dgm:prSet/>
      <dgm:spPr/>
      <dgm:t>
        <a:bodyPr/>
        <a:lstStyle/>
        <a:p>
          <a:r>
            <a:rPr lang="en-GB"/>
            <a:t>CSS</a:t>
          </a:r>
          <a:endParaRPr lang="en-US"/>
        </a:p>
      </dgm:t>
    </dgm:pt>
    <dgm:pt modelId="{69A3F3FE-6E5A-42E6-BBC1-BC187A86D679}" type="parTrans" cxnId="{43694D5A-5024-477C-A3B1-3E315CCA7113}">
      <dgm:prSet/>
      <dgm:spPr/>
      <dgm:t>
        <a:bodyPr/>
        <a:lstStyle/>
        <a:p>
          <a:endParaRPr lang="en-US"/>
        </a:p>
      </dgm:t>
    </dgm:pt>
    <dgm:pt modelId="{5F94C99C-D30D-4DE8-A82C-18C0E2FDE2C5}" type="sibTrans" cxnId="{43694D5A-5024-477C-A3B1-3E315CCA7113}">
      <dgm:prSet/>
      <dgm:spPr/>
      <dgm:t>
        <a:bodyPr/>
        <a:lstStyle/>
        <a:p>
          <a:endParaRPr lang="en-US"/>
        </a:p>
      </dgm:t>
    </dgm:pt>
    <dgm:pt modelId="{FF643505-78F4-465E-B20F-56327C72C69A}" type="pres">
      <dgm:prSet presAssocID="{B4A033FA-652F-42A6-ADE0-24987E05D39B}" presName="hierChild1" presStyleCnt="0">
        <dgm:presLayoutVars>
          <dgm:chPref val="1"/>
          <dgm:dir/>
          <dgm:animOne val="branch"/>
          <dgm:animLvl val="lvl"/>
          <dgm:resizeHandles/>
        </dgm:presLayoutVars>
      </dgm:prSet>
      <dgm:spPr/>
    </dgm:pt>
    <dgm:pt modelId="{7E816040-EF61-4782-933E-014486A6E69B}" type="pres">
      <dgm:prSet presAssocID="{933D1187-C98F-4AB6-AF71-565AE0EA7328}" presName="hierRoot1" presStyleCnt="0"/>
      <dgm:spPr/>
    </dgm:pt>
    <dgm:pt modelId="{948022A5-94AD-4FF5-82B1-41A69762C17C}" type="pres">
      <dgm:prSet presAssocID="{933D1187-C98F-4AB6-AF71-565AE0EA7328}" presName="composite" presStyleCnt="0"/>
      <dgm:spPr/>
    </dgm:pt>
    <dgm:pt modelId="{6B36ED24-A849-4CD9-A1A8-057D7822C9CB}" type="pres">
      <dgm:prSet presAssocID="{933D1187-C98F-4AB6-AF71-565AE0EA7328}" presName="background" presStyleLbl="node0" presStyleIdx="0" presStyleCnt="4"/>
      <dgm:spPr/>
    </dgm:pt>
    <dgm:pt modelId="{A2893255-5556-42B6-9FDD-D0B0E5121703}" type="pres">
      <dgm:prSet presAssocID="{933D1187-C98F-4AB6-AF71-565AE0EA7328}" presName="text" presStyleLbl="fgAcc0" presStyleIdx="0" presStyleCnt="4">
        <dgm:presLayoutVars>
          <dgm:chPref val="3"/>
        </dgm:presLayoutVars>
      </dgm:prSet>
      <dgm:spPr/>
    </dgm:pt>
    <dgm:pt modelId="{6D4BD376-B02F-418E-97D5-B2E723CC9AC7}" type="pres">
      <dgm:prSet presAssocID="{933D1187-C98F-4AB6-AF71-565AE0EA7328}" presName="hierChild2" presStyleCnt="0"/>
      <dgm:spPr/>
    </dgm:pt>
    <dgm:pt modelId="{A8BFB9B1-C1B7-4705-97B8-05A77DE37274}" type="pres">
      <dgm:prSet presAssocID="{D8EBA588-1D1B-4FA7-8AE4-D12707694182}" presName="hierRoot1" presStyleCnt="0"/>
      <dgm:spPr/>
    </dgm:pt>
    <dgm:pt modelId="{2E30A3D6-F1DE-4407-BE1F-EAACE7B6B232}" type="pres">
      <dgm:prSet presAssocID="{D8EBA588-1D1B-4FA7-8AE4-D12707694182}" presName="composite" presStyleCnt="0"/>
      <dgm:spPr/>
    </dgm:pt>
    <dgm:pt modelId="{B6A3D9BD-E312-43EF-BE47-68CA5B7CEE63}" type="pres">
      <dgm:prSet presAssocID="{D8EBA588-1D1B-4FA7-8AE4-D12707694182}" presName="background" presStyleLbl="node0" presStyleIdx="1" presStyleCnt="4"/>
      <dgm:spPr/>
    </dgm:pt>
    <dgm:pt modelId="{31A2D1D5-0BD6-4248-B9DD-342D5EEE5C35}" type="pres">
      <dgm:prSet presAssocID="{D8EBA588-1D1B-4FA7-8AE4-D12707694182}" presName="text" presStyleLbl="fgAcc0" presStyleIdx="1" presStyleCnt="4">
        <dgm:presLayoutVars>
          <dgm:chPref val="3"/>
        </dgm:presLayoutVars>
      </dgm:prSet>
      <dgm:spPr/>
    </dgm:pt>
    <dgm:pt modelId="{FD0F387C-2072-46A3-83AE-CA6CF861AAF0}" type="pres">
      <dgm:prSet presAssocID="{D8EBA588-1D1B-4FA7-8AE4-D12707694182}" presName="hierChild2" presStyleCnt="0"/>
      <dgm:spPr/>
    </dgm:pt>
    <dgm:pt modelId="{593BDFD7-B0FC-4A44-99EF-1C3B7A216323}" type="pres">
      <dgm:prSet presAssocID="{8FF243EA-8B01-4FC9-94B1-5507A96E0F5A}" presName="hierRoot1" presStyleCnt="0"/>
      <dgm:spPr/>
    </dgm:pt>
    <dgm:pt modelId="{AABF066A-F5E2-49F6-A44C-4CAE8B473D69}" type="pres">
      <dgm:prSet presAssocID="{8FF243EA-8B01-4FC9-94B1-5507A96E0F5A}" presName="composite" presStyleCnt="0"/>
      <dgm:spPr/>
    </dgm:pt>
    <dgm:pt modelId="{1E560EE7-5395-47F5-BAB4-BF759F263DE2}" type="pres">
      <dgm:prSet presAssocID="{8FF243EA-8B01-4FC9-94B1-5507A96E0F5A}" presName="background" presStyleLbl="node0" presStyleIdx="2" presStyleCnt="4"/>
      <dgm:spPr/>
    </dgm:pt>
    <dgm:pt modelId="{3646D87B-FB28-428D-951D-839596563B0E}" type="pres">
      <dgm:prSet presAssocID="{8FF243EA-8B01-4FC9-94B1-5507A96E0F5A}" presName="text" presStyleLbl="fgAcc0" presStyleIdx="2" presStyleCnt="4">
        <dgm:presLayoutVars>
          <dgm:chPref val="3"/>
        </dgm:presLayoutVars>
      </dgm:prSet>
      <dgm:spPr/>
    </dgm:pt>
    <dgm:pt modelId="{A1B02507-9BC1-4991-836D-6FA9B1D033A3}" type="pres">
      <dgm:prSet presAssocID="{8FF243EA-8B01-4FC9-94B1-5507A96E0F5A}" presName="hierChild2" presStyleCnt="0"/>
      <dgm:spPr/>
    </dgm:pt>
    <dgm:pt modelId="{80A486FF-6C27-4F0E-BCDD-F0F76860D646}" type="pres">
      <dgm:prSet presAssocID="{1AB36B27-2BBE-42A8-9897-39FC0340D724}" presName="hierRoot1" presStyleCnt="0"/>
      <dgm:spPr/>
    </dgm:pt>
    <dgm:pt modelId="{23743497-2F84-4DF8-9CB7-5BEE4C6F0C29}" type="pres">
      <dgm:prSet presAssocID="{1AB36B27-2BBE-42A8-9897-39FC0340D724}" presName="composite" presStyleCnt="0"/>
      <dgm:spPr/>
    </dgm:pt>
    <dgm:pt modelId="{52F1F625-88E3-4C08-BF3B-49D7E6E80E8E}" type="pres">
      <dgm:prSet presAssocID="{1AB36B27-2BBE-42A8-9897-39FC0340D724}" presName="background" presStyleLbl="node0" presStyleIdx="3" presStyleCnt="4"/>
      <dgm:spPr/>
    </dgm:pt>
    <dgm:pt modelId="{0571D3E7-A4E1-4A52-A454-DC37E08F8DF4}" type="pres">
      <dgm:prSet presAssocID="{1AB36B27-2BBE-42A8-9897-39FC0340D724}" presName="text" presStyleLbl="fgAcc0" presStyleIdx="3" presStyleCnt="4">
        <dgm:presLayoutVars>
          <dgm:chPref val="3"/>
        </dgm:presLayoutVars>
      </dgm:prSet>
      <dgm:spPr/>
    </dgm:pt>
    <dgm:pt modelId="{B7643120-4FBD-4CC8-BE94-899D83C9FE54}" type="pres">
      <dgm:prSet presAssocID="{1AB36B27-2BBE-42A8-9897-39FC0340D724}" presName="hierChild2" presStyleCnt="0"/>
      <dgm:spPr/>
    </dgm:pt>
  </dgm:ptLst>
  <dgm:cxnLst>
    <dgm:cxn modelId="{DD256A11-0065-4FDA-A373-B529CE0957EF}" type="presOf" srcId="{D8EBA588-1D1B-4FA7-8AE4-D12707694182}" destId="{31A2D1D5-0BD6-4248-B9DD-342D5EEE5C35}" srcOrd="0" destOrd="0" presId="urn:microsoft.com/office/officeart/2005/8/layout/hierarchy1"/>
    <dgm:cxn modelId="{D1E71333-8B93-4672-9369-6E23CF4C00CF}" type="presOf" srcId="{B4A033FA-652F-42A6-ADE0-24987E05D39B}" destId="{FF643505-78F4-465E-B20F-56327C72C69A}" srcOrd="0" destOrd="0" presId="urn:microsoft.com/office/officeart/2005/8/layout/hierarchy1"/>
    <dgm:cxn modelId="{7FC24F38-E2B7-4BBF-B787-1917FE429CFA}" type="presOf" srcId="{933D1187-C98F-4AB6-AF71-565AE0EA7328}" destId="{A2893255-5556-42B6-9FDD-D0B0E5121703}" srcOrd="0" destOrd="0" presId="urn:microsoft.com/office/officeart/2005/8/layout/hierarchy1"/>
    <dgm:cxn modelId="{6AA54761-BCB8-44D6-AAB1-6FBC9F11D0A9}" type="presOf" srcId="{1AB36B27-2BBE-42A8-9897-39FC0340D724}" destId="{0571D3E7-A4E1-4A52-A454-DC37E08F8DF4}" srcOrd="0" destOrd="0" presId="urn:microsoft.com/office/officeart/2005/8/layout/hierarchy1"/>
    <dgm:cxn modelId="{C7DC3F55-E98C-42D3-A084-527132FBE30F}" srcId="{B4A033FA-652F-42A6-ADE0-24987E05D39B}" destId="{933D1187-C98F-4AB6-AF71-565AE0EA7328}" srcOrd="0" destOrd="0" parTransId="{70F75EBD-B98F-4B5E-8A71-93E2B2631596}" sibTransId="{797AC7D2-EED3-42AA-820F-0E0476F4F995}"/>
    <dgm:cxn modelId="{43694D5A-5024-477C-A3B1-3E315CCA7113}" srcId="{B4A033FA-652F-42A6-ADE0-24987E05D39B}" destId="{1AB36B27-2BBE-42A8-9897-39FC0340D724}" srcOrd="3" destOrd="0" parTransId="{69A3F3FE-6E5A-42E6-BBC1-BC187A86D679}" sibTransId="{5F94C99C-D30D-4DE8-A82C-18C0E2FDE2C5}"/>
    <dgm:cxn modelId="{56A8CE97-53CF-4ACF-96D2-9878154ED06F}" srcId="{B4A033FA-652F-42A6-ADE0-24987E05D39B}" destId="{8FF243EA-8B01-4FC9-94B1-5507A96E0F5A}" srcOrd="2" destOrd="0" parTransId="{1CA8F2AC-D1A7-49E3-9420-8BA0D39EE45A}" sibTransId="{D2BCD0D5-92B8-498A-8E8C-6C4F79B1783F}"/>
    <dgm:cxn modelId="{FEB928CB-020A-4F37-B33F-04246B6F6F3D}" type="presOf" srcId="{8FF243EA-8B01-4FC9-94B1-5507A96E0F5A}" destId="{3646D87B-FB28-428D-951D-839596563B0E}" srcOrd="0" destOrd="0" presId="urn:microsoft.com/office/officeart/2005/8/layout/hierarchy1"/>
    <dgm:cxn modelId="{236D0CE7-DD40-4D24-8314-C3ACF9AA3262}" srcId="{B4A033FA-652F-42A6-ADE0-24987E05D39B}" destId="{D8EBA588-1D1B-4FA7-8AE4-D12707694182}" srcOrd="1" destOrd="0" parTransId="{F5CD5BC8-C2F6-4483-B0BC-B009C3868E71}" sibTransId="{97A0070E-3278-4A6E-A023-0060C20ECDEF}"/>
    <dgm:cxn modelId="{65D01452-2972-4620-967B-F280A209C1DF}" type="presParOf" srcId="{FF643505-78F4-465E-B20F-56327C72C69A}" destId="{7E816040-EF61-4782-933E-014486A6E69B}" srcOrd="0" destOrd="0" presId="urn:microsoft.com/office/officeart/2005/8/layout/hierarchy1"/>
    <dgm:cxn modelId="{C06902CB-7A0F-4E09-B91E-83113C4E5091}" type="presParOf" srcId="{7E816040-EF61-4782-933E-014486A6E69B}" destId="{948022A5-94AD-4FF5-82B1-41A69762C17C}" srcOrd="0" destOrd="0" presId="urn:microsoft.com/office/officeart/2005/8/layout/hierarchy1"/>
    <dgm:cxn modelId="{F340EE3C-D901-4230-BDED-7F56C5DBFEC4}" type="presParOf" srcId="{948022A5-94AD-4FF5-82B1-41A69762C17C}" destId="{6B36ED24-A849-4CD9-A1A8-057D7822C9CB}" srcOrd="0" destOrd="0" presId="urn:microsoft.com/office/officeart/2005/8/layout/hierarchy1"/>
    <dgm:cxn modelId="{0BDFC203-D742-42E3-851B-0F0F05C82892}" type="presParOf" srcId="{948022A5-94AD-4FF5-82B1-41A69762C17C}" destId="{A2893255-5556-42B6-9FDD-D0B0E5121703}" srcOrd="1" destOrd="0" presId="urn:microsoft.com/office/officeart/2005/8/layout/hierarchy1"/>
    <dgm:cxn modelId="{E0A64AE8-825E-4229-8B98-6BD18F3CCD53}" type="presParOf" srcId="{7E816040-EF61-4782-933E-014486A6E69B}" destId="{6D4BD376-B02F-418E-97D5-B2E723CC9AC7}" srcOrd="1" destOrd="0" presId="urn:microsoft.com/office/officeart/2005/8/layout/hierarchy1"/>
    <dgm:cxn modelId="{886B228A-C9A3-430E-98CD-0F4A1CC26927}" type="presParOf" srcId="{FF643505-78F4-465E-B20F-56327C72C69A}" destId="{A8BFB9B1-C1B7-4705-97B8-05A77DE37274}" srcOrd="1" destOrd="0" presId="urn:microsoft.com/office/officeart/2005/8/layout/hierarchy1"/>
    <dgm:cxn modelId="{540BBD86-3D5C-4F79-BF6F-4BF18DF4875E}" type="presParOf" srcId="{A8BFB9B1-C1B7-4705-97B8-05A77DE37274}" destId="{2E30A3D6-F1DE-4407-BE1F-EAACE7B6B232}" srcOrd="0" destOrd="0" presId="urn:microsoft.com/office/officeart/2005/8/layout/hierarchy1"/>
    <dgm:cxn modelId="{D447C3DC-6A09-4D56-8EDF-C6024D396160}" type="presParOf" srcId="{2E30A3D6-F1DE-4407-BE1F-EAACE7B6B232}" destId="{B6A3D9BD-E312-43EF-BE47-68CA5B7CEE63}" srcOrd="0" destOrd="0" presId="urn:microsoft.com/office/officeart/2005/8/layout/hierarchy1"/>
    <dgm:cxn modelId="{3A54B5C4-700C-4021-8C85-70CDE784C084}" type="presParOf" srcId="{2E30A3D6-F1DE-4407-BE1F-EAACE7B6B232}" destId="{31A2D1D5-0BD6-4248-B9DD-342D5EEE5C35}" srcOrd="1" destOrd="0" presId="urn:microsoft.com/office/officeart/2005/8/layout/hierarchy1"/>
    <dgm:cxn modelId="{6DB2A7BF-2B8E-4922-A2DA-1F091EFB9DBD}" type="presParOf" srcId="{A8BFB9B1-C1B7-4705-97B8-05A77DE37274}" destId="{FD0F387C-2072-46A3-83AE-CA6CF861AAF0}" srcOrd="1" destOrd="0" presId="urn:microsoft.com/office/officeart/2005/8/layout/hierarchy1"/>
    <dgm:cxn modelId="{2AB52F83-4262-4617-9C53-F6763C0E228D}" type="presParOf" srcId="{FF643505-78F4-465E-B20F-56327C72C69A}" destId="{593BDFD7-B0FC-4A44-99EF-1C3B7A216323}" srcOrd="2" destOrd="0" presId="urn:microsoft.com/office/officeart/2005/8/layout/hierarchy1"/>
    <dgm:cxn modelId="{E4B9BC5C-FCB0-42A9-AAD4-EE0747798F97}" type="presParOf" srcId="{593BDFD7-B0FC-4A44-99EF-1C3B7A216323}" destId="{AABF066A-F5E2-49F6-A44C-4CAE8B473D69}" srcOrd="0" destOrd="0" presId="urn:microsoft.com/office/officeart/2005/8/layout/hierarchy1"/>
    <dgm:cxn modelId="{E2BC2CDA-1584-44F3-8C8D-A54248CD4995}" type="presParOf" srcId="{AABF066A-F5E2-49F6-A44C-4CAE8B473D69}" destId="{1E560EE7-5395-47F5-BAB4-BF759F263DE2}" srcOrd="0" destOrd="0" presId="urn:microsoft.com/office/officeart/2005/8/layout/hierarchy1"/>
    <dgm:cxn modelId="{67197568-8922-408A-AC66-E8CE9D9D3D0B}" type="presParOf" srcId="{AABF066A-F5E2-49F6-A44C-4CAE8B473D69}" destId="{3646D87B-FB28-428D-951D-839596563B0E}" srcOrd="1" destOrd="0" presId="urn:microsoft.com/office/officeart/2005/8/layout/hierarchy1"/>
    <dgm:cxn modelId="{5F6F93CF-8FFA-4F99-AE3E-2BEFF713B760}" type="presParOf" srcId="{593BDFD7-B0FC-4A44-99EF-1C3B7A216323}" destId="{A1B02507-9BC1-4991-836D-6FA9B1D033A3}" srcOrd="1" destOrd="0" presId="urn:microsoft.com/office/officeart/2005/8/layout/hierarchy1"/>
    <dgm:cxn modelId="{7A05361F-8580-4BFD-BE01-6D11B7DE57E2}" type="presParOf" srcId="{FF643505-78F4-465E-B20F-56327C72C69A}" destId="{80A486FF-6C27-4F0E-BCDD-F0F76860D646}" srcOrd="3" destOrd="0" presId="urn:microsoft.com/office/officeart/2005/8/layout/hierarchy1"/>
    <dgm:cxn modelId="{6E8EB587-7A15-4CC1-8690-3C4CEFBBFCBF}" type="presParOf" srcId="{80A486FF-6C27-4F0E-BCDD-F0F76860D646}" destId="{23743497-2F84-4DF8-9CB7-5BEE4C6F0C29}" srcOrd="0" destOrd="0" presId="urn:microsoft.com/office/officeart/2005/8/layout/hierarchy1"/>
    <dgm:cxn modelId="{0A26F4FC-6293-421F-9B0E-C4405E56A3B0}" type="presParOf" srcId="{23743497-2F84-4DF8-9CB7-5BEE4C6F0C29}" destId="{52F1F625-88E3-4C08-BF3B-49D7E6E80E8E}" srcOrd="0" destOrd="0" presId="urn:microsoft.com/office/officeart/2005/8/layout/hierarchy1"/>
    <dgm:cxn modelId="{B6D8233C-0937-46D2-B2F4-8A6AD783C806}" type="presParOf" srcId="{23743497-2F84-4DF8-9CB7-5BEE4C6F0C29}" destId="{0571D3E7-A4E1-4A52-A454-DC37E08F8DF4}" srcOrd="1" destOrd="0" presId="urn:microsoft.com/office/officeart/2005/8/layout/hierarchy1"/>
    <dgm:cxn modelId="{1617A72A-17AC-4F6A-ACF0-B1F6915D5FB3}" type="presParOf" srcId="{80A486FF-6C27-4F0E-BCDD-F0F76860D646}" destId="{B7643120-4FBD-4CC8-BE94-899D83C9FE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36ED24-A849-4CD9-A1A8-057D7822C9CB}">
      <dsp:nvSpPr>
        <dsp:cNvPr id="0" name=""/>
        <dsp:cNvSpPr/>
      </dsp:nvSpPr>
      <dsp:spPr>
        <a:xfrm>
          <a:off x="2812" y="693784"/>
          <a:ext cx="2008375" cy="127531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893255-5556-42B6-9FDD-D0B0E5121703}">
      <dsp:nvSpPr>
        <dsp:cNvPr id="0" name=""/>
        <dsp:cNvSpPr/>
      </dsp:nvSpPr>
      <dsp:spPr>
        <a:xfrm>
          <a:off x="225965" y="905779"/>
          <a:ext cx="2008375" cy="127531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a:t>Declarative Tools</a:t>
          </a:r>
          <a:endParaRPr lang="en-US" sz="3000" kern="1200"/>
        </a:p>
      </dsp:txBody>
      <dsp:txXfrm>
        <a:off x="263318" y="943132"/>
        <a:ext cx="1933669" cy="1200612"/>
      </dsp:txXfrm>
    </dsp:sp>
    <dsp:sp modelId="{B6A3D9BD-E312-43EF-BE47-68CA5B7CEE63}">
      <dsp:nvSpPr>
        <dsp:cNvPr id="0" name=""/>
        <dsp:cNvSpPr/>
      </dsp:nvSpPr>
      <dsp:spPr>
        <a:xfrm>
          <a:off x="2457493" y="693784"/>
          <a:ext cx="2008375" cy="127531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A2D1D5-0BD6-4248-B9DD-342D5EEE5C35}">
      <dsp:nvSpPr>
        <dsp:cNvPr id="0" name=""/>
        <dsp:cNvSpPr/>
      </dsp:nvSpPr>
      <dsp:spPr>
        <a:xfrm>
          <a:off x="2680646" y="905779"/>
          <a:ext cx="2008375" cy="127531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a:t>Apex</a:t>
          </a:r>
          <a:endParaRPr lang="en-US" sz="3000" kern="1200"/>
        </a:p>
      </dsp:txBody>
      <dsp:txXfrm>
        <a:off x="2717999" y="943132"/>
        <a:ext cx="1933669" cy="1200612"/>
      </dsp:txXfrm>
    </dsp:sp>
    <dsp:sp modelId="{1E560EE7-5395-47F5-BAB4-BF759F263DE2}">
      <dsp:nvSpPr>
        <dsp:cNvPr id="0" name=""/>
        <dsp:cNvSpPr/>
      </dsp:nvSpPr>
      <dsp:spPr>
        <a:xfrm>
          <a:off x="4912174" y="693784"/>
          <a:ext cx="2008375" cy="127531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46D87B-FB28-428D-951D-839596563B0E}">
      <dsp:nvSpPr>
        <dsp:cNvPr id="0" name=""/>
        <dsp:cNvSpPr/>
      </dsp:nvSpPr>
      <dsp:spPr>
        <a:xfrm>
          <a:off x="5135327" y="905779"/>
          <a:ext cx="2008375" cy="127531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a:t>Visualforce</a:t>
          </a:r>
          <a:endParaRPr lang="en-US" sz="3000" kern="1200"/>
        </a:p>
      </dsp:txBody>
      <dsp:txXfrm>
        <a:off x="5172680" y="943132"/>
        <a:ext cx="1933669" cy="1200612"/>
      </dsp:txXfrm>
    </dsp:sp>
    <dsp:sp modelId="{52F1F625-88E3-4C08-BF3B-49D7E6E80E8E}">
      <dsp:nvSpPr>
        <dsp:cNvPr id="0" name=""/>
        <dsp:cNvSpPr/>
      </dsp:nvSpPr>
      <dsp:spPr>
        <a:xfrm>
          <a:off x="7366855" y="693784"/>
          <a:ext cx="2008375" cy="127531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71D3E7-A4E1-4A52-A454-DC37E08F8DF4}">
      <dsp:nvSpPr>
        <dsp:cNvPr id="0" name=""/>
        <dsp:cNvSpPr/>
      </dsp:nvSpPr>
      <dsp:spPr>
        <a:xfrm>
          <a:off x="7590008" y="905779"/>
          <a:ext cx="2008375" cy="127531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a:t>CSS</a:t>
          </a:r>
          <a:endParaRPr lang="en-US" sz="3000" kern="1200"/>
        </a:p>
      </dsp:txBody>
      <dsp:txXfrm>
        <a:off x="7627361" y="943132"/>
        <a:ext cx="1933669" cy="120061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16B3483-6241-4098-8377-78AE929DD64E}" type="datetimeFigureOut">
              <a:rPr lang="en-GB" smtClean="0"/>
              <a:t>31/03/2021</a:t>
            </a:fld>
            <a:endParaRPr lang="en-GB"/>
          </a:p>
        </p:txBody>
      </p:sp>
      <p:sp>
        <p:nvSpPr>
          <p:cNvPr id="5" name="Footer Placeholder 4"/>
          <p:cNvSpPr>
            <a:spLocks noGrp="1"/>
          </p:cNvSpPr>
          <p:nvPr>
            <p:ph type="ftr" sz="quarter" idx="11"/>
          </p:nvPr>
        </p:nvSpPr>
        <p:spPr>
          <a:xfrm>
            <a:off x="2692397" y="5037663"/>
            <a:ext cx="5214635" cy="279400"/>
          </a:xfrm>
        </p:spPr>
        <p:txBody>
          <a:bodyPr/>
          <a:lstStyle/>
          <a:p>
            <a:endParaRPr lang="en-GB"/>
          </a:p>
        </p:txBody>
      </p:sp>
      <p:sp>
        <p:nvSpPr>
          <p:cNvPr id="6" name="Slide Number Placeholder 5"/>
          <p:cNvSpPr>
            <a:spLocks noGrp="1"/>
          </p:cNvSpPr>
          <p:nvPr>
            <p:ph type="sldNum" sz="quarter" idx="12"/>
          </p:nvPr>
        </p:nvSpPr>
        <p:spPr>
          <a:xfrm>
            <a:off x="8956900" y="5037663"/>
            <a:ext cx="551167" cy="279400"/>
          </a:xfrm>
        </p:spPr>
        <p:txBody>
          <a:bodyPr/>
          <a:lstStyle/>
          <a:p>
            <a:fld id="{8FA83EE4-20EB-4752-B6E4-480617C36228}" type="slidenum">
              <a:rPr lang="en-GB" smtClean="0"/>
              <a:t>‹#›</a:t>
            </a:fld>
            <a:endParaRPr lang="en-GB"/>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6192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6B3483-6241-4098-8377-78AE929DD64E}" type="datetimeFigureOut">
              <a:rPr lang="en-GB" smtClean="0"/>
              <a:t>31/03/2021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FA83EE4-20EB-4752-B6E4-480617C36228}" type="slidenum">
              <a:rPr lang="en-GB" smtClean="0"/>
              <a:t>‹#›</a:t>
            </a:fld>
            <a:endParaRPr lang="en-GB"/>
          </a:p>
        </p:txBody>
      </p:sp>
    </p:spTree>
    <p:extLst>
      <p:ext uri="{BB962C8B-B14F-4D97-AF65-F5344CB8AC3E}">
        <p14:creationId xmlns:p14="http://schemas.microsoft.com/office/powerpoint/2010/main" val="3552180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6B3483-6241-4098-8377-78AE929DD64E}" type="datetimeFigureOut">
              <a:rPr lang="en-GB" smtClean="0"/>
              <a:t>31/03/2021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A83EE4-20EB-4752-B6E4-480617C36228}" type="slidenum">
              <a:rPr lang="en-GB" smtClean="0"/>
              <a:t>‹#›</a:t>
            </a:fld>
            <a:endParaRPr lang="en-GB"/>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9384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6B3483-6241-4098-8377-78AE929DD64E}" type="datetimeFigureOut">
              <a:rPr lang="en-GB" smtClean="0"/>
              <a:t>31/03/2021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A83EE4-20EB-4752-B6E4-480617C36228}" type="slidenum">
              <a:rPr lang="en-GB" smtClean="0"/>
              <a:t>‹#›</a:t>
            </a:fld>
            <a:endParaRPr lang="en-GB"/>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3977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6B3483-6241-4098-8377-78AE929DD64E}" type="datetimeFigureOut">
              <a:rPr lang="en-GB" smtClean="0"/>
              <a:t>31/03/2021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A83EE4-20EB-4752-B6E4-480617C36228}" type="slidenum">
              <a:rPr lang="en-GB" smtClean="0"/>
              <a:t>‹#›</a:t>
            </a:fld>
            <a:endParaRPr lang="en-GB"/>
          </a:p>
        </p:txBody>
      </p:sp>
    </p:spTree>
    <p:extLst>
      <p:ext uri="{BB962C8B-B14F-4D97-AF65-F5344CB8AC3E}">
        <p14:creationId xmlns:p14="http://schemas.microsoft.com/office/powerpoint/2010/main" val="3665011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6B3483-6241-4098-8377-78AE929DD64E}" type="datetimeFigureOut">
              <a:rPr lang="en-GB" smtClean="0"/>
              <a:t>31/03/2021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A83EE4-20EB-4752-B6E4-480617C36228}" type="slidenum">
              <a:rPr lang="en-GB" smtClean="0"/>
              <a:t>‹#›</a:t>
            </a:fld>
            <a:endParaRPr lang="en-GB"/>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8060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6B3483-6241-4098-8377-78AE929DD64E}" type="datetimeFigureOut">
              <a:rPr lang="en-GB" smtClean="0"/>
              <a:t>31/03/2021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A83EE4-20EB-4752-B6E4-480617C36228}" type="slidenum">
              <a:rPr lang="en-GB" smtClean="0"/>
              <a:t>‹#›</a:t>
            </a:fld>
            <a:endParaRPr lang="en-GB"/>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332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6B3483-6241-4098-8377-78AE929DD64E}" type="datetimeFigureOut">
              <a:rPr lang="en-GB" smtClean="0"/>
              <a:t>31/03/2021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A83EE4-20EB-4752-B6E4-480617C36228}"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32755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6B3483-6241-4098-8377-78AE929DD64E}" type="datetimeFigureOut">
              <a:rPr lang="en-GB" smtClean="0"/>
              <a:t>31/03/2021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A83EE4-20EB-4752-B6E4-480617C36228}" type="slidenum">
              <a:rPr lang="en-GB" smtClean="0"/>
              <a:t>‹#›</a:t>
            </a:fld>
            <a:endParaRPr lang="en-GB"/>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7961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6B3483-6241-4098-8377-78AE929DD64E}" type="datetimeFigureOut">
              <a:rPr lang="en-GB" smtClean="0"/>
              <a:t>31/03/2021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A83EE4-20EB-4752-B6E4-480617C36228}" type="slidenum">
              <a:rPr lang="en-GB" smtClean="0"/>
              <a:t>‹#›</a:t>
            </a:fld>
            <a:endParaRPr lang="en-GB"/>
          </a:p>
        </p:txBody>
      </p:sp>
    </p:spTree>
    <p:extLst>
      <p:ext uri="{BB962C8B-B14F-4D97-AF65-F5344CB8AC3E}">
        <p14:creationId xmlns:p14="http://schemas.microsoft.com/office/powerpoint/2010/main" val="605703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6B3483-6241-4098-8377-78AE929DD64E}" type="datetimeFigureOut">
              <a:rPr lang="en-GB" smtClean="0"/>
              <a:t>31/03/2021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A83EE4-20EB-4752-B6E4-480617C36228}" type="slidenum">
              <a:rPr lang="en-GB" smtClean="0"/>
              <a:t>‹#›</a:t>
            </a:fld>
            <a:endParaRPr lang="en-GB"/>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1961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6B3483-6241-4098-8377-78AE929DD64E}" type="datetimeFigureOut">
              <a:rPr lang="en-GB" smtClean="0"/>
              <a:t>31/03/2021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FA83EE4-20EB-4752-B6E4-480617C36228}" type="slidenum">
              <a:rPr lang="en-GB" smtClean="0"/>
              <a:t>‹#›</a:t>
            </a:fld>
            <a:endParaRPr lang="en-GB"/>
          </a:p>
        </p:txBody>
      </p:sp>
    </p:spTree>
    <p:extLst>
      <p:ext uri="{BB962C8B-B14F-4D97-AF65-F5344CB8AC3E}">
        <p14:creationId xmlns:p14="http://schemas.microsoft.com/office/powerpoint/2010/main" val="1281777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6B3483-6241-4098-8377-78AE929DD64E}" type="datetimeFigureOut">
              <a:rPr lang="en-GB" smtClean="0"/>
              <a:t>31/03/2021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FA83EE4-20EB-4752-B6E4-480617C36228}" type="slidenum">
              <a:rPr lang="en-GB" smtClean="0"/>
              <a:t>‹#›</a:t>
            </a:fld>
            <a:endParaRPr lang="en-GB"/>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2262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6B3483-6241-4098-8377-78AE929DD64E}" type="datetimeFigureOut">
              <a:rPr lang="en-GB" smtClean="0"/>
              <a:t>31/03/2021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FA83EE4-20EB-4752-B6E4-480617C36228}"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9206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6B3483-6241-4098-8377-78AE929DD64E}" type="datetimeFigureOut">
              <a:rPr lang="en-GB" smtClean="0"/>
              <a:t>31/03/2021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FA83EE4-20EB-4752-B6E4-480617C36228}" type="slidenum">
              <a:rPr lang="en-GB" smtClean="0"/>
              <a:t>‹#›</a:t>
            </a:fld>
            <a:endParaRPr lang="en-GB"/>
          </a:p>
        </p:txBody>
      </p:sp>
    </p:spTree>
    <p:extLst>
      <p:ext uri="{BB962C8B-B14F-4D97-AF65-F5344CB8AC3E}">
        <p14:creationId xmlns:p14="http://schemas.microsoft.com/office/powerpoint/2010/main" val="179869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6B3483-6241-4098-8377-78AE929DD64E}" type="datetimeFigureOut">
              <a:rPr lang="en-GB" smtClean="0"/>
              <a:t>31/03/2021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FA83EE4-20EB-4752-B6E4-480617C36228}" type="slidenum">
              <a:rPr lang="en-GB" smtClean="0"/>
              <a:t>‹#›</a:t>
            </a:fld>
            <a:endParaRPr lang="en-GB"/>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7638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6B3483-6241-4098-8377-78AE929DD64E}" type="datetimeFigureOut">
              <a:rPr lang="en-GB" smtClean="0"/>
              <a:t>31/03/2021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FA83EE4-20EB-4752-B6E4-480617C36228}" type="slidenum">
              <a:rPr lang="en-GB" smtClean="0"/>
              <a:t>‹#›</a:t>
            </a:fld>
            <a:endParaRPr lang="en-GB"/>
          </a:p>
        </p:txBody>
      </p:sp>
    </p:spTree>
    <p:extLst>
      <p:ext uri="{BB962C8B-B14F-4D97-AF65-F5344CB8AC3E}">
        <p14:creationId xmlns:p14="http://schemas.microsoft.com/office/powerpoint/2010/main" val="3229524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16B3483-6241-4098-8377-78AE929DD64E}" type="datetimeFigureOut">
              <a:rPr lang="en-GB" smtClean="0"/>
              <a:t>31/03/2021</a:t>
            </a:fld>
            <a:endParaRPr lang="en-GB"/>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FA83EE4-20EB-4752-B6E4-480617C36228}" type="slidenum">
              <a:rPr lang="en-GB" smtClean="0"/>
              <a:t>‹#›</a:t>
            </a:fld>
            <a:endParaRPr lang="en-GB"/>
          </a:p>
        </p:txBody>
      </p:sp>
    </p:spTree>
    <p:extLst>
      <p:ext uri="{BB962C8B-B14F-4D97-AF65-F5344CB8AC3E}">
        <p14:creationId xmlns:p14="http://schemas.microsoft.com/office/powerpoint/2010/main" val="12400832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BABCA7-C1E0-41BA-A822-5F61251A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stretch/>
          </a:blipFill>
          <a:ln w="15875" cap="flat" cmpd="sng" algn="ctr">
            <a:solidFill>
              <a:srgbClr val="B15E28">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grpSp>
        <p:nvGrpSpPr>
          <p:cNvPr id="10" name="Group 9">
            <a:extLst>
              <a:ext uri="{FF2B5EF4-FFF2-40B4-BE49-F238E27FC236}">
                <a16:creationId xmlns:a16="http://schemas.microsoft.com/office/drawing/2014/main" id="{2E5D6EB5-6FDB-477A-98F5-7409CD5375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72226"/>
            <a:chOff x="0" y="0"/>
            <a:chExt cx="12188825" cy="6872226"/>
          </a:xfrm>
        </p:grpSpPr>
        <p:pic>
          <p:nvPicPr>
            <p:cNvPr id="11" name="Picture 10">
              <a:extLst>
                <a:ext uri="{FF2B5EF4-FFF2-40B4-BE49-F238E27FC236}">
                  <a16:creationId xmlns:a16="http://schemas.microsoft.com/office/drawing/2014/main" id="{5BB75167-5757-4E5F-869B-5A350BF43A8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C8338DAE-FFCB-472B-A9EE-77E42FDBD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52B2E0A0-4D94-4C05-97C1-32B5D88A2E8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4" name="Picture 13">
              <a:extLst>
                <a:ext uri="{FF2B5EF4-FFF2-40B4-BE49-F238E27FC236}">
                  <a16:creationId xmlns:a16="http://schemas.microsoft.com/office/drawing/2014/main" id="{A91E75C9-3350-4F0B-993E-89D3DBD76C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a:extLst>
              <a:ext uri="{FF2B5EF4-FFF2-40B4-BE49-F238E27FC236}">
                <a16:creationId xmlns:a16="http://schemas.microsoft.com/office/drawing/2014/main" id="{C02C55DE-5F9C-488C-A63A-DAE346C1D399}"/>
              </a:ext>
            </a:extLst>
          </p:cNvPr>
          <p:cNvSpPr>
            <a:spLocks noGrp="1"/>
          </p:cNvSpPr>
          <p:nvPr>
            <p:ph type="ctrTitle"/>
          </p:nvPr>
        </p:nvSpPr>
        <p:spPr>
          <a:xfrm>
            <a:off x="2692398" y="1871131"/>
            <a:ext cx="6815669" cy="1515533"/>
          </a:xfrm>
        </p:spPr>
        <p:txBody>
          <a:bodyPr>
            <a:normAutofit fontScale="90000"/>
          </a:bodyPr>
          <a:lstStyle/>
          <a:p>
            <a:r>
              <a:rPr lang="en-GB" dirty="0"/>
              <a:t>SALESFORCE PROJECT</a:t>
            </a:r>
          </a:p>
        </p:txBody>
      </p:sp>
      <p:sp>
        <p:nvSpPr>
          <p:cNvPr id="3" name="Subtitle 2">
            <a:extLst>
              <a:ext uri="{FF2B5EF4-FFF2-40B4-BE49-F238E27FC236}">
                <a16:creationId xmlns:a16="http://schemas.microsoft.com/office/drawing/2014/main" id="{D6EE631B-730F-45A8-AFCC-4A396076FF74}"/>
              </a:ext>
            </a:extLst>
          </p:cNvPr>
          <p:cNvSpPr>
            <a:spLocks noGrp="1"/>
          </p:cNvSpPr>
          <p:nvPr>
            <p:ph type="subTitle" idx="1"/>
          </p:nvPr>
        </p:nvSpPr>
        <p:spPr>
          <a:xfrm>
            <a:off x="2692398" y="3657597"/>
            <a:ext cx="6815669" cy="1320802"/>
          </a:xfrm>
        </p:spPr>
        <p:txBody>
          <a:bodyPr>
            <a:normAutofit/>
          </a:bodyPr>
          <a:lstStyle/>
          <a:p>
            <a:r>
              <a:rPr lang="en-GB" dirty="0"/>
              <a:t>Charles Herriott</a:t>
            </a:r>
          </a:p>
        </p:txBody>
      </p:sp>
      <p:cxnSp>
        <p:nvCxnSpPr>
          <p:cNvPr id="16" name="Straight Connector 15">
            <a:extLst>
              <a:ext uri="{FF2B5EF4-FFF2-40B4-BE49-F238E27FC236}">
                <a16:creationId xmlns:a16="http://schemas.microsoft.com/office/drawing/2014/main" id="{889FB2CC-C7A1-4A53-A088-636FB487FE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8549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60F2D-37B2-4FC0-9842-5CBC3414B4F9}"/>
              </a:ext>
            </a:extLst>
          </p:cNvPr>
          <p:cNvSpPr>
            <a:spLocks noGrp="1"/>
          </p:cNvSpPr>
          <p:nvPr>
            <p:ph type="title"/>
          </p:nvPr>
        </p:nvSpPr>
        <p:spPr/>
        <p:txBody>
          <a:bodyPr/>
          <a:lstStyle/>
          <a:p>
            <a:r>
              <a:rPr lang="en-GB" dirty="0"/>
              <a:t>Apex Logs</a:t>
            </a:r>
          </a:p>
        </p:txBody>
      </p:sp>
      <p:pic>
        <p:nvPicPr>
          <p:cNvPr id="5" name="Content Placeholder 4">
            <a:extLst>
              <a:ext uri="{FF2B5EF4-FFF2-40B4-BE49-F238E27FC236}">
                <a16:creationId xmlns:a16="http://schemas.microsoft.com/office/drawing/2014/main" id="{939CA8F6-B846-4840-8BB7-6CE5882EAA23}"/>
              </a:ext>
            </a:extLst>
          </p:cNvPr>
          <p:cNvPicPr>
            <a:picLocks noGrp="1" noChangeAspect="1"/>
          </p:cNvPicPr>
          <p:nvPr>
            <p:ph idx="1"/>
          </p:nvPr>
        </p:nvPicPr>
        <p:blipFill>
          <a:blip r:embed="rId2"/>
          <a:stretch>
            <a:fillRect/>
          </a:stretch>
        </p:blipFill>
        <p:spPr>
          <a:xfrm>
            <a:off x="3678618" y="2557993"/>
            <a:ext cx="4834763" cy="3317875"/>
          </a:xfrm>
        </p:spPr>
      </p:pic>
    </p:spTree>
    <p:extLst>
      <p:ext uri="{BB962C8B-B14F-4D97-AF65-F5344CB8AC3E}">
        <p14:creationId xmlns:p14="http://schemas.microsoft.com/office/powerpoint/2010/main" val="3967500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FC2BA-32FC-49C7-8470-658A773BB837}"/>
              </a:ext>
            </a:extLst>
          </p:cNvPr>
          <p:cNvSpPr>
            <a:spLocks noGrp="1"/>
          </p:cNvSpPr>
          <p:nvPr>
            <p:ph type="title"/>
          </p:nvPr>
        </p:nvSpPr>
        <p:spPr/>
        <p:txBody>
          <a:bodyPr/>
          <a:lstStyle/>
          <a:p>
            <a:r>
              <a:rPr lang="en-GB" dirty="0"/>
              <a:t>Visualforce Page &amp; CSS</a:t>
            </a:r>
          </a:p>
        </p:txBody>
      </p:sp>
      <p:pic>
        <p:nvPicPr>
          <p:cNvPr id="5" name="Content Placeholder 4">
            <a:extLst>
              <a:ext uri="{FF2B5EF4-FFF2-40B4-BE49-F238E27FC236}">
                <a16:creationId xmlns:a16="http://schemas.microsoft.com/office/drawing/2014/main" id="{ED37A5A6-7529-4CDF-9B59-72BF01B91057}"/>
              </a:ext>
            </a:extLst>
          </p:cNvPr>
          <p:cNvPicPr>
            <a:picLocks noGrp="1" noChangeAspect="1"/>
          </p:cNvPicPr>
          <p:nvPr>
            <p:ph idx="1"/>
          </p:nvPr>
        </p:nvPicPr>
        <p:blipFill>
          <a:blip r:embed="rId2"/>
          <a:stretch>
            <a:fillRect/>
          </a:stretch>
        </p:blipFill>
        <p:spPr>
          <a:xfrm>
            <a:off x="983020" y="2647683"/>
            <a:ext cx="6742524" cy="2605452"/>
          </a:xfrm>
        </p:spPr>
      </p:pic>
      <p:pic>
        <p:nvPicPr>
          <p:cNvPr id="7" name="Picture 6">
            <a:extLst>
              <a:ext uri="{FF2B5EF4-FFF2-40B4-BE49-F238E27FC236}">
                <a16:creationId xmlns:a16="http://schemas.microsoft.com/office/drawing/2014/main" id="{3C3C704A-51EB-48C2-AEB2-D2860495C290}"/>
              </a:ext>
            </a:extLst>
          </p:cNvPr>
          <p:cNvPicPr>
            <a:picLocks noChangeAspect="1"/>
          </p:cNvPicPr>
          <p:nvPr/>
        </p:nvPicPr>
        <p:blipFill>
          <a:blip r:embed="rId3"/>
          <a:stretch>
            <a:fillRect/>
          </a:stretch>
        </p:blipFill>
        <p:spPr>
          <a:xfrm>
            <a:off x="8038699" y="2647683"/>
            <a:ext cx="2857899" cy="1924319"/>
          </a:xfrm>
          <a:prstGeom prst="rect">
            <a:avLst/>
          </a:prstGeom>
        </p:spPr>
      </p:pic>
    </p:spTree>
    <p:extLst>
      <p:ext uri="{BB962C8B-B14F-4D97-AF65-F5344CB8AC3E}">
        <p14:creationId xmlns:p14="http://schemas.microsoft.com/office/powerpoint/2010/main" val="3627396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869CA-A21F-4E12-BBB0-6E778AE78455}"/>
              </a:ext>
            </a:extLst>
          </p:cNvPr>
          <p:cNvSpPr>
            <a:spLocks noGrp="1"/>
          </p:cNvSpPr>
          <p:nvPr>
            <p:ph type="title"/>
          </p:nvPr>
        </p:nvSpPr>
        <p:spPr/>
        <p:txBody>
          <a:bodyPr/>
          <a:lstStyle/>
          <a:p>
            <a:r>
              <a:rPr lang="en-GB" dirty="0"/>
              <a:t>Demonstration Use Cases</a:t>
            </a:r>
          </a:p>
        </p:txBody>
      </p:sp>
      <p:sp>
        <p:nvSpPr>
          <p:cNvPr id="3" name="Content Placeholder 2">
            <a:extLst>
              <a:ext uri="{FF2B5EF4-FFF2-40B4-BE49-F238E27FC236}">
                <a16:creationId xmlns:a16="http://schemas.microsoft.com/office/drawing/2014/main" id="{D3DE0F91-8AAE-4CE3-9445-9A08D159680A}"/>
              </a:ext>
            </a:extLst>
          </p:cNvPr>
          <p:cNvSpPr>
            <a:spLocks noGrp="1"/>
          </p:cNvSpPr>
          <p:nvPr>
            <p:ph idx="1"/>
          </p:nvPr>
        </p:nvSpPr>
        <p:spPr/>
        <p:txBody>
          <a:bodyPr/>
          <a:lstStyle/>
          <a:p>
            <a:r>
              <a:rPr lang="en-GB" dirty="0"/>
              <a:t>Create an opportunity.</a:t>
            </a:r>
          </a:p>
          <a:p>
            <a:r>
              <a:rPr lang="en-GB" dirty="0"/>
              <a:t>Set Stage to Scheduled.</a:t>
            </a:r>
          </a:p>
          <a:p>
            <a:r>
              <a:rPr lang="en-GB" dirty="0"/>
              <a:t>Inspect automatically generated Service Invoice and Line Items.</a:t>
            </a:r>
          </a:p>
          <a:p>
            <a:endParaRPr lang="en-GB" dirty="0"/>
          </a:p>
        </p:txBody>
      </p:sp>
    </p:spTree>
    <p:extLst>
      <p:ext uri="{BB962C8B-B14F-4D97-AF65-F5344CB8AC3E}">
        <p14:creationId xmlns:p14="http://schemas.microsoft.com/office/powerpoint/2010/main" val="2441137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1C68E-4226-4478-AFBE-7210B850F506}"/>
              </a:ext>
            </a:extLst>
          </p:cNvPr>
          <p:cNvSpPr>
            <a:spLocks noGrp="1"/>
          </p:cNvSpPr>
          <p:nvPr>
            <p:ph type="title"/>
          </p:nvPr>
        </p:nvSpPr>
        <p:spPr/>
        <p:txBody>
          <a:bodyPr/>
          <a:lstStyle/>
          <a:p>
            <a:r>
              <a:rPr lang="en-GB" dirty="0"/>
              <a:t>Demonstration Use Cases</a:t>
            </a:r>
          </a:p>
        </p:txBody>
      </p:sp>
      <p:sp>
        <p:nvSpPr>
          <p:cNvPr id="3" name="Content Placeholder 2">
            <a:extLst>
              <a:ext uri="{FF2B5EF4-FFF2-40B4-BE49-F238E27FC236}">
                <a16:creationId xmlns:a16="http://schemas.microsoft.com/office/drawing/2014/main" id="{7E22508B-6AC7-4D48-ADAB-2119949F9F1C}"/>
              </a:ext>
            </a:extLst>
          </p:cNvPr>
          <p:cNvSpPr>
            <a:spLocks noGrp="1"/>
          </p:cNvSpPr>
          <p:nvPr>
            <p:ph idx="1"/>
          </p:nvPr>
        </p:nvSpPr>
        <p:spPr/>
        <p:txBody>
          <a:bodyPr/>
          <a:lstStyle/>
          <a:p>
            <a:r>
              <a:rPr lang="en-GB" dirty="0"/>
              <a:t>Create an opportunity.</a:t>
            </a:r>
          </a:p>
          <a:p>
            <a:r>
              <a:rPr lang="en-GB" dirty="0"/>
              <a:t>Set Stage to Scheduled.</a:t>
            </a:r>
          </a:p>
          <a:p>
            <a:r>
              <a:rPr lang="en-GB" dirty="0"/>
              <a:t>Set Location to London.</a:t>
            </a:r>
          </a:p>
          <a:p>
            <a:r>
              <a:rPr lang="en-GB" dirty="0"/>
              <a:t>Create Expensive Invoice with auto mileage expenses done.</a:t>
            </a:r>
          </a:p>
        </p:txBody>
      </p:sp>
    </p:spTree>
    <p:extLst>
      <p:ext uri="{BB962C8B-B14F-4D97-AF65-F5344CB8AC3E}">
        <p14:creationId xmlns:p14="http://schemas.microsoft.com/office/powerpoint/2010/main" val="276419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27B0-40C5-4F42-909B-6904ACD1B49E}"/>
              </a:ext>
            </a:extLst>
          </p:cNvPr>
          <p:cNvSpPr>
            <a:spLocks noGrp="1"/>
          </p:cNvSpPr>
          <p:nvPr>
            <p:ph type="title"/>
          </p:nvPr>
        </p:nvSpPr>
        <p:spPr/>
        <p:txBody>
          <a:bodyPr/>
          <a:lstStyle/>
          <a:p>
            <a:r>
              <a:rPr lang="en-GB" dirty="0"/>
              <a:t>Demonstration Use Cases</a:t>
            </a:r>
          </a:p>
        </p:txBody>
      </p:sp>
      <p:sp>
        <p:nvSpPr>
          <p:cNvPr id="3" name="Content Placeholder 2">
            <a:extLst>
              <a:ext uri="{FF2B5EF4-FFF2-40B4-BE49-F238E27FC236}">
                <a16:creationId xmlns:a16="http://schemas.microsoft.com/office/drawing/2014/main" id="{E6707AB2-711A-4168-8F7F-68D2D4AB6D4F}"/>
              </a:ext>
            </a:extLst>
          </p:cNvPr>
          <p:cNvSpPr>
            <a:spLocks noGrp="1"/>
          </p:cNvSpPr>
          <p:nvPr>
            <p:ph idx="1"/>
          </p:nvPr>
        </p:nvSpPr>
        <p:spPr/>
        <p:txBody>
          <a:bodyPr/>
          <a:lstStyle/>
          <a:p>
            <a:r>
              <a:rPr lang="en-GB" dirty="0"/>
              <a:t>Generate Service Invoice PDF</a:t>
            </a:r>
          </a:p>
          <a:p>
            <a:r>
              <a:rPr lang="en-GB" dirty="0"/>
              <a:t>Generate Expense Invoice PDF</a:t>
            </a:r>
          </a:p>
          <a:p>
            <a:endParaRPr lang="en-GB" dirty="0"/>
          </a:p>
        </p:txBody>
      </p:sp>
    </p:spTree>
    <p:extLst>
      <p:ext uri="{BB962C8B-B14F-4D97-AF65-F5344CB8AC3E}">
        <p14:creationId xmlns:p14="http://schemas.microsoft.com/office/powerpoint/2010/main" val="2622769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3D3FE-5B5A-4B8E-9506-A0DDEE883C01}"/>
              </a:ext>
            </a:extLst>
          </p:cNvPr>
          <p:cNvSpPr>
            <a:spLocks noGrp="1"/>
          </p:cNvSpPr>
          <p:nvPr>
            <p:ph type="title"/>
          </p:nvPr>
        </p:nvSpPr>
        <p:spPr/>
        <p:txBody>
          <a:bodyPr/>
          <a:lstStyle/>
          <a:p>
            <a:r>
              <a:rPr lang="en-GB" dirty="0"/>
              <a:t>Demonstration Use Cases</a:t>
            </a:r>
          </a:p>
        </p:txBody>
      </p:sp>
      <p:sp>
        <p:nvSpPr>
          <p:cNvPr id="3" name="Content Placeholder 2">
            <a:extLst>
              <a:ext uri="{FF2B5EF4-FFF2-40B4-BE49-F238E27FC236}">
                <a16:creationId xmlns:a16="http://schemas.microsoft.com/office/drawing/2014/main" id="{CA0BD946-5EA5-4120-96A8-449FD622EED7}"/>
              </a:ext>
            </a:extLst>
          </p:cNvPr>
          <p:cNvSpPr>
            <a:spLocks noGrp="1"/>
          </p:cNvSpPr>
          <p:nvPr>
            <p:ph idx="1"/>
          </p:nvPr>
        </p:nvSpPr>
        <p:spPr/>
        <p:txBody>
          <a:bodyPr/>
          <a:lstStyle/>
          <a:p>
            <a:r>
              <a:rPr lang="en-GB" dirty="0"/>
              <a:t>Show Calendar Events through Peter Smith</a:t>
            </a:r>
          </a:p>
          <a:p>
            <a:r>
              <a:rPr lang="en-GB" dirty="0"/>
              <a:t>Set Stage to cancelled to remove calendar events.</a:t>
            </a:r>
          </a:p>
        </p:txBody>
      </p:sp>
    </p:spTree>
    <p:extLst>
      <p:ext uri="{BB962C8B-B14F-4D97-AF65-F5344CB8AC3E}">
        <p14:creationId xmlns:p14="http://schemas.microsoft.com/office/powerpoint/2010/main" val="2399350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DBAD1-ED2D-4E7C-9E5D-7A47995BE416}"/>
              </a:ext>
            </a:extLst>
          </p:cNvPr>
          <p:cNvSpPr>
            <a:spLocks noGrp="1"/>
          </p:cNvSpPr>
          <p:nvPr>
            <p:ph type="title"/>
          </p:nvPr>
        </p:nvSpPr>
        <p:spPr/>
        <p:txBody>
          <a:bodyPr/>
          <a:lstStyle/>
          <a:p>
            <a:r>
              <a:rPr lang="en-GB" dirty="0"/>
              <a:t>Apex Testing</a:t>
            </a:r>
          </a:p>
        </p:txBody>
      </p:sp>
      <p:pic>
        <p:nvPicPr>
          <p:cNvPr id="5" name="Content Placeholder 4">
            <a:extLst>
              <a:ext uri="{FF2B5EF4-FFF2-40B4-BE49-F238E27FC236}">
                <a16:creationId xmlns:a16="http://schemas.microsoft.com/office/drawing/2014/main" id="{E2257CFE-3E21-4ED6-BC8E-C1429F83FE37}"/>
              </a:ext>
            </a:extLst>
          </p:cNvPr>
          <p:cNvPicPr>
            <a:picLocks noGrp="1" noChangeAspect="1"/>
          </p:cNvPicPr>
          <p:nvPr>
            <p:ph idx="1"/>
          </p:nvPr>
        </p:nvPicPr>
        <p:blipFill>
          <a:blip r:embed="rId2"/>
          <a:stretch>
            <a:fillRect/>
          </a:stretch>
        </p:blipFill>
        <p:spPr>
          <a:xfrm>
            <a:off x="1686239" y="2719812"/>
            <a:ext cx="2810267" cy="3067478"/>
          </a:xfrm>
        </p:spPr>
      </p:pic>
      <p:pic>
        <p:nvPicPr>
          <p:cNvPr id="7" name="Picture 6">
            <a:extLst>
              <a:ext uri="{FF2B5EF4-FFF2-40B4-BE49-F238E27FC236}">
                <a16:creationId xmlns:a16="http://schemas.microsoft.com/office/drawing/2014/main" id="{5E25129A-93D5-4039-9F1A-F304821583C8}"/>
              </a:ext>
            </a:extLst>
          </p:cNvPr>
          <p:cNvPicPr>
            <a:picLocks noChangeAspect="1"/>
          </p:cNvPicPr>
          <p:nvPr/>
        </p:nvPicPr>
        <p:blipFill>
          <a:blip r:embed="rId3"/>
          <a:stretch>
            <a:fillRect/>
          </a:stretch>
        </p:blipFill>
        <p:spPr>
          <a:xfrm>
            <a:off x="5898561" y="3270318"/>
            <a:ext cx="4023273" cy="1982817"/>
          </a:xfrm>
          <a:prstGeom prst="rect">
            <a:avLst/>
          </a:prstGeom>
        </p:spPr>
      </p:pic>
    </p:spTree>
    <p:extLst>
      <p:ext uri="{BB962C8B-B14F-4D97-AF65-F5344CB8AC3E}">
        <p14:creationId xmlns:p14="http://schemas.microsoft.com/office/powerpoint/2010/main" val="1235281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71746-80B1-4CFE-8445-01934282C692}"/>
              </a:ext>
            </a:extLst>
          </p:cNvPr>
          <p:cNvSpPr>
            <a:spLocks noGrp="1"/>
          </p:cNvSpPr>
          <p:nvPr>
            <p:ph type="title"/>
          </p:nvPr>
        </p:nvSpPr>
        <p:spPr/>
        <p:txBody>
          <a:bodyPr/>
          <a:lstStyle/>
          <a:p>
            <a:r>
              <a:rPr lang="en-GB" dirty="0"/>
              <a:t>Conclusion</a:t>
            </a:r>
          </a:p>
        </p:txBody>
      </p:sp>
      <p:graphicFrame>
        <p:nvGraphicFramePr>
          <p:cNvPr id="6" name="Table 6">
            <a:extLst>
              <a:ext uri="{FF2B5EF4-FFF2-40B4-BE49-F238E27FC236}">
                <a16:creationId xmlns:a16="http://schemas.microsoft.com/office/drawing/2014/main" id="{37307DA2-0C0C-404E-9DE6-A29DD2ECE1D0}"/>
              </a:ext>
            </a:extLst>
          </p:cNvPr>
          <p:cNvGraphicFramePr>
            <a:graphicFrameLocks noGrp="1"/>
          </p:cNvGraphicFramePr>
          <p:nvPr>
            <p:extLst>
              <p:ext uri="{D42A27DB-BD31-4B8C-83A1-F6EECF244321}">
                <p14:modId xmlns:p14="http://schemas.microsoft.com/office/powerpoint/2010/main" val="2805358168"/>
              </p:ext>
            </p:extLst>
          </p:nvPr>
        </p:nvGraphicFramePr>
        <p:xfrm>
          <a:off x="2032000" y="2791437"/>
          <a:ext cx="8128000" cy="3017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993308821"/>
                    </a:ext>
                  </a:extLst>
                </a:gridCol>
                <a:gridCol w="4064000">
                  <a:extLst>
                    <a:ext uri="{9D8B030D-6E8A-4147-A177-3AD203B41FA5}">
                      <a16:colId xmlns:a16="http://schemas.microsoft.com/office/drawing/2014/main" val="3206598553"/>
                    </a:ext>
                  </a:extLst>
                </a:gridCol>
              </a:tblGrid>
              <a:tr h="349676">
                <a:tc>
                  <a:txBody>
                    <a:bodyPr/>
                    <a:lstStyle/>
                    <a:p>
                      <a:r>
                        <a:rPr lang="en-GB" dirty="0"/>
                        <a:t>What went well</a:t>
                      </a:r>
                    </a:p>
                  </a:txBody>
                  <a:tcPr/>
                </a:tc>
                <a:tc>
                  <a:txBody>
                    <a:bodyPr/>
                    <a:lstStyle/>
                    <a:p>
                      <a:r>
                        <a:rPr lang="en-GB" dirty="0"/>
                        <a:t>What needs improving/ is missing</a:t>
                      </a:r>
                    </a:p>
                  </a:txBody>
                  <a:tcPr/>
                </a:tc>
                <a:extLst>
                  <a:ext uri="{0D108BD9-81ED-4DB2-BD59-A6C34878D82A}">
                    <a16:rowId xmlns:a16="http://schemas.microsoft.com/office/drawing/2014/main" val="35331520"/>
                  </a:ext>
                </a:extLst>
              </a:tr>
              <a:tr h="60355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Getting to grips with the platform</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More efficient apex</a:t>
                      </a:r>
                    </a:p>
                    <a:p>
                      <a:endParaRPr lang="en-GB" dirty="0"/>
                    </a:p>
                  </a:txBody>
                  <a:tcPr/>
                </a:tc>
                <a:extLst>
                  <a:ext uri="{0D108BD9-81ED-4DB2-BD59-A6C34878D82A}">
                    <a16:rowId xmlns:a16="http://schemas.microsoft.com/office/drawing/2014/main" val="2103226501"/>
                  </a:ext>
                </a:extLst>
              </a:tr>
              <a:tr h="60355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Most of the declarative tools</a:t>
                      </a:r>
                    </a:p>
                    <a:p>
                      <a:endParaRPr lang="en-GB"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Visualforce / CSS within Apex</a:t>
                      </a:r>
                    </a:p>
                    <a:p>
                      <a:endParaRPr lang="en-GB" dirty="0"/>
                    </a:p>
                  </a:txBody>
                  <a:tcPr/>
                </a:tc>
                <a:extLst>
                  <a:ext uri="{0D108BD9-81ED-4DB2-BD59-A6C34878D82A}">
                    <a16:rowId xmlns:a16="http://schemas.microsoft.com/office/drawing/2014/main" val="876864871"/>
                  </a:ext>
                </a:extLst>
              </a:tr>
              <a:tr h="60355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Apex</a:t>
                      </a:r>
                    </a:p>
                    <a:p>
                      <a:endParaRPr lang="en-GB" dirty="0"/>
                    </a:p>
                  </a:txBody>
                  <a:tcPr/>
                </a:tc>
                <a:tc>
                  <a:txBody>
                    <a:bodyPr/>
                    <a:lstStyle/>
                    <a:p>
                      <a:r>
                        <a:rPr lang="en-GB" dirty="0"/>
                        <a:t>Security</a:t>
                      </a:r>
                    </a:p>
                  </a:txBody>
                  <a:tcPr/>
                </a:tc>
                <a:extLst>
                  <a:ext uri="{0D108BD9-81ED-4DB2-BD59-A6C34878D82A}">
                    <a16:rowId xmlns:a16="http://schemas.microsoft.com/office/drawing/2014/main" val="1348391384"/>
                  </a:ext>
                </a:extLst>
              </a:tr>
              <a:tr h="349676">
                <a:tc>
                  <a:txBody>
                    <a:bodyPr/>
                    <a:lstStyle/>
                    <a:p>
                      <a:r>
                        <a:rPr lang="en-GB" dirty="0"/>
                        <a:t>Visualforce</a:t>
                      </a:r>
                    </a:p>
                  </a:txBody>
                  <a:tcPr/>
                </a:tc>
                <a:tc>
                  <a:txBody>
                    <a:bodyPr/>
                    <a:lstStyle/>
                    <a:p>
                      <a:r>
                        <a:rPr lang="en-GB" dirty="0"/>
                        <a:t>Send email with attached PDF</a:t>
                      </a:r>
                    </a:p>
                  </a:txBody>
                  <a:tcPr/>
                </a:tc>
                <a:extLst>
                  <a:ext uri="{0D108BD9-81ED-4DB2-BD59-A6C34878D82A}">
                    <a16:rowId xmlns:a16="http://schemas.microsoft.com/office/drawing/2014/main" val="579547210"/>
                  </a:ext>
                </a:extLst>
              </a:tr>
              <a:tr h="349676">
                <a:tc>
                  <a:txBody>
                    <a:bodyPr/>
                    <a:lstStyle/>
                    <a:p>
                      <a:r>
                        <a:rPr lang="en-GB" dirty="0"/>
                        <a:t>Automation</a:t>
                      </a:r>
                    </a:p>
                  </a:txBody>
                  <a:tcPr/>
                </a:tc>
                <a:tc>
                  <a:txBody>
                    <a:bodyPr/>
                    <a:lstStyle/>
                    <a:p>
                      <a:r>
                        <a:rPr lang="en-GB" dirty="0"/>
                        <a:t>Better CSS styling</a:t>
                      </a:r>
                    </a:p>
                  </a:txBody>
                  <a:tcPr/>
                </a:tc>
                <a:extLst>
                  <a:ext uri="{0D108BD9-81ED-4DB2-BD59-A6C34878D82A}">
                    <a16:rowId xmlns:a16="http://schemas.microsoft.com/office/drawing/2014/main" val="247337076"/>
                  </a:ext>
                </a:extLst>
              </a:tr>
            </a:tbl>
          </a:graphicData>
        </a:graphic>
      </p:graphicFrame>
    </p:spTree>
    <p:extLst>
      <p:ext uri="{BB962C8B-B14F-4D97-AF65-F5344CB8AC3E}">
        <p14:creationId xmlns:p14="http://schemas.microsoft.com/office/powerpoint/2010/main" val="3650640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1DC01-9570-4010-822F-23CD97AFDCB0}"/>
              </a:ext>
            </a:extLst>
          </p:cNvPr>
          <p:cNvSpPr>
            <a:spLocks noGrp="1"/>
          </p:cNvSpPr>
          <p:nvPr>
            <p:ph type="title"/>
          </p:nvPr>
        </p:nvSpPr>
        <p:spPr>
          <a:xfrm>
            <a:off x="1295402" y="2633650"/>
            <a:ext cx="9601196" cy="1303867"/>
          </a:xfrm>
        </p:spPr>
        <p:txBody>
          <a:bodyPr>
            <a:normAutofit fontScale="90000"/>
          </a:bodyPr>
          <a:lstStyle/>
          <a:p>
            <a:r>
              <a:rPr lang="en-GB" dirty="0"/>
              <a:t>Thanks for the listening!</a:t>
            </a:r>
            <a:br>
              <a:rPr lang="en-GB" dirty="0"/>
            </a:br>
            <a:r>
              <a:rPr lang="en-GB" dirty="0"/>
              <a:t>Any Questions?</a:t>
            </a:r>
          </a:p>
        </p:txBody>
      </p:sp>
    </p:spTree>
    <p:extLst>
      <p:ext uri="{BB962C8B-B14F-4D97-AF65-F5344CB8AC3E}">
        <p14:creationId xmlns:p14="http://schemas.microsoft.com/office/powerpoint/2010/main" val="3421796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68094-A536-40E3-B75B-A34EBA265294}"/>
              </a:ext>
            </a:extLst>
          </p:cNvPr>
          <p:cNvSpPr>
            <a:spLocks noGrp="1"/>
          </p:cNvSpPr>
          <p:nvPr>
            <p:ph type="title"/>
          </p:nvPr>
        </p:nvSpPr>
        <p:spPr/>
        <p:txBody>
          <a:bodyPr/>
          <a:lstStyle/>
          <a:p>
            <a:r>
              <a:rPr lang="en-GB" dirty="0"/>
              <a:t>Aim of the project</a:t>
            </a:r>
          </a:p>
        </p:txBody>
      </p:sp>
      <p:sp>
        <p:nvSpPr>
          <p:cNvPr id="3" name="Content Placeholder 2">
            <a:extLst>
              <a:ext uri="{FF2B5EF4-FFF2-40B4-BE49-F238E27FC236}">
                <a16:creationId xmlns:a16="http://schemas.microsoft.com/office/drawing/2014/main" id="{0B0B056C-46ED-4E3F-861D-30B8EBCE5CBC}"/>
              </a:ext>
            </a:extLst>
          </p:cNvPr>
          <p:cNvSpPr>
            <a:spLocks noGrp="1"/>
          </p:cNvSpPr>
          <p:nvPr>
            <p:ph idx="1"/>
          </p:nvPr>
        </p:nvSpPr>
        <p:spPr/>
        <p:txBody>
          <a:bodyPr/>
          <a:lstStyle/>
          <a:p>
            <a:r>
              <a:rPr lang="en-GB" dirty="0" err="1"/>
              <a:t>ForceTraining</a:t>
            </a:r>
            <a:r>
              <a:rPr lang="en-GB" dirty="0"/>
              <a:t> is a new Salesforce training partner based in London. </a:t>
            </a:r>
          </a:p>
          <a:p>
            <a:r>
              <a:rPr lang="en-GB" dirty="0"/>
              <a:t>They are looking to deliver public training courses.</a:t>
            </a:r>
          </a:p>
          <a:p>
            <a:r>
              <a:rPr lang="en-GB" dirty="0"/>
              <a:t>They require a system building that will allow them to track the courses they have scheduled, the trainers who will deliver them and the creation and management of personal service and expense invoices for the instructors.</a:t>
            </a:r>
          </a:p>
        </p:txBody>
      </p:sp>
    </p:spTree>
    <p:extLst>
      <p:ext uri="{BB962C8B-B14F-4D97-AF65-F5344CB8AC3E}">
        <p14:creationId xmlns:p14="http://schemas.microsoft.com/office/powerpoint/2010/main" val="3936125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62158-7202-40AD-99CC-BCEBBB2539CB}"/>
              </a:ext>
            </a:extLst>
          </p:cNvPr>
          <p:cNvSpPr>
            <a:spLocks noGrp="1"/>
          </p:cNvSpPr>
          <p:nvPr>
            <p:ph type="title"/>
          </p:nvPr>
        </p:nvSpPr>
        <p:spPr/>
        <p:txBody>
          <a:bodyPr>
            <a:normAutofit/>
          </a:bodyPr>
          <a:lstStyle/>
          <a:p>
            <a:r>
              <a:rPr lang="en-GB" dirty="0"/>
              <a:t>How did I approach the specification?</a:t>
            </a:r>
          </a:p>
        </p:txBody>
      </p:sp>
      <p:pic>
        <p:nvPicPr>
          <p:cNvPr id="5" name="Content Placeholder 4">
            <a:extLst>
              <a:ext uri="{FF2B5EF4-FFF2-40B4-BE49-F238E27FC236}">
                <a16:creationId xmlns:a16="http://schemas.microsoft.com/office/drawing/2014/main" id="{589958E3-BA00-44BB-BEDD-185055D94829}"/>
              </a:ext>
            </a:extLst>
          </p:cNvPr>
          <p:cNvPicPr>
            <a:picLocks noGrp="1" noChangeAspect="1"/>
          </p:cNvPicPr>
          <p:nvPr>
            <p:ph idx="1"/>
          </p:nvPr>
        </p:nvPicPr>
        <p:blipFill>
          <a:blip r:embed="rId2"/>
          <a:stretch>
            <a:fillRect/>
          </a:stretch>
        </p:blipFill>
        <p:spPr>
          <a:xfrm>
            <a:off x="1189974" y="2631482"/>
            <a:ext cx="4064396" cy="3317875"/>
          </a:xfrm>
        </p:spPr>
      </p:pic>
      <p:pic>
        <p:nvPicPr>
          <p:cNvPr id="7" name="Picture 6">
            <a:extLst>
              <a:ext uri="{FF2B5EF4-FFF2-40B4-BE49-F238E27FC236}">
                <a16:creationId xmlns:a16="http://schemas.microsoft.com/office/drawing/2014/main" id="{24A6EF1D-F732-4E0E-A2AC-68373C263C04}"/>
              </a:ext>
            </a:extLst>
          </p:cNvPr>
          <p:cNvPicPr>
            <a:picLocks noChangeAspect="1"/>
          </p:cNvPicPr>
          <p:nvPr/>
        </p:nvPicPr>
        <p:blipFill>
          <a:blip r:embed="rId3"/>
          <a:stretch>
            <a:fillRect/>
          </a:stretch>
        </p:blipFill>
        <p:spPr>
          <a:xfrm>
            <a:off x="6096000" y="2529303"/>
            <a:ext cx="5206530" cy="3522232"/>
          </a:xfrm>
          <a:prstGeom prst="rect">
            <a:avLst/>
          </a:prstGeom>
        </p:spPr>
      </p:pic>
    </p:spTree>
    <p:extLst>
      <p:ext uri="{BB962C8B-B14F-4D97-AF65-F5344CB8AC3E}">
        <p14:creationId xmlns:p14="http://schemas.microsoft.com/office/powerpoint/2010/main" val="2115557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6C662-5E38-408D-996B-FD5A53DC8680}"/>
              </a:ext>
            </a:extLst>
          </p:cNvPr>
          <p:cNvSpPr>
            <a:spLocks noGrp="1"/>
          </p:cNvSpPr>
          <p:nvPr>
            <p:ph type="title"/>
          </p:nvPr>
        </p:nvSpPr>
        <p:spPr/>
        <p:txBody>
          <a:bodyPr/>
          <a:lstStyle/>
          <a:p>
            <a:r>
              <a:rPr lang="en-GB" dirty="0"/>
              <a:t>Jira Board and Planning</a:t>
            </a:r>
          </a:p>
        </p:txBody>
      </p:sp>
      <p:pic>
        <p:nvPicPr>
          <p:cNvPr id="5" name="Content Placeholder 4">
            <a:extLst>
              <a:ext uri="{FF2B5EF4-FFF2-40B4-BE49-F238E27FC236}">
                <a16:creationId xmlns:a16="http://schemas.microsoft.com/office/drawing/2014/main" id="{885CAD3D-3DAD-4594-92B6-CC811B94077F}"/>
              </a:ext>
            </a:extLst>
          </p:cNvPr>
          <p:cNvPicPr>
            <a:picLocks noGrp="1" noChangeAspect="1"/>
          </p:cNvPicPr>
          <p:nvPr>
            <p:ph idx="1"/>
          </p:nvPr>
        </p:nvPicPr>
        <p:blipFill>
          <a:blip r:embed="rId2"/>
          <a:stretch>
            <a:fillRect/>
          </a:stretch>
        </p:blipFill>
        <p:spPr>
          <a:xfrm>
            <a:off x="1164772" y="2497226"/>
            <a:ext cx="9601200" cy="1460258"/>
          </a:xfrm>
        </p:spPr>
      </p:pic>
      <p:sp>
        <p:nvSpPr>
          <p:cNvPr id="6" name="TextBox 5">
            <a:extLst>
              <a:ext uri="{FF2B5EF4-FFF2-40B4-BE49-F238E27FC236}">
                <a16:creationId xmlns:a16="http://schemas.microsoft.com/office/drawing/2014/main" id="{3A77FF97-8DDA-4CD2-A4E7-67F9F1CF049B}"/>
              </a:ext>
            </a:extLst>
          </p:cNvPr>
          <p:cNvSpPr txBox="1"/>
          <p:nvPr/>
        </p:nvSpPr>
        <p:spPr>
          <a:xfrm>
            <a:off x="1295402" y="4198776"/>
            <a:ext cx="9238859" cy="646331"/>
          </a:xfrm>
          <a:prstGeom prst="rect">
            <a:avLst/>
          </a:prstGeom>
          <a:noFill/>
        </p:spPr>
        <p:txBody>
          <a:bodyPr wrap="square" rtlCol="0">
            <a:spAutoFit/>
          </a:bodyPr>
          <a:lstStyle/>
          <a:p>
            <a:r>
              <a:rPr lang="en-GB" dirty="0"/>
              <a:t>Whilst I did not keep my Jira up to date throughout the entirety of the project, it was helpful when breaking the project down into individual tasks. </a:t>
            </a:r>
          </a:p>
        </p:txBody>
      </p:sp>
    </p:spTree>
    <p:extLst>
      <p:ext uri="{BB962C8B-B14F-4D97-AF65-F5344CB8AC3E}">
        <p14:creationId xmlns:p14="http://schemas.microsoft.com/office/powerpoint/2010/main" val="3235127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8AEFE-52B7-4E36-81E3-3638E483E23B}"/>
              </a:ext>
            </a:extLst>
          </p:cNvPr>
          <p:cNvSpPr>
            <a:spLocks noGrp="1"/>
          </p:cNvSpPr>
          <p:nvPr>
            <p:ph type="title"/>
          </p:nvPr>
        </p:nvSpPr>
        <p:spPr/>
        <p:txBody>
          <a:bodyPr/>
          <a:lstStyle/>
          <a:p>
            <a:r>
              <a:rPr lang="en-GB" dirty="0"/>
              <a:t>Trailhead</a:t>
            </a:r>
          </a:p>
        </p:txBody>
      </p:sp>
      <p:sp>
        <p:nvSpPr>
          <p:cNvPr id="3" name="Content Placeholder 2">
            <a:extLst>
              <a:ext uri="{FF2B5EF4-FFF2-40B4-BE49-F238E27FC236}">
                <a16:creationId xmlns:a16="http://schemas.microsoft.com/office/drawing/2014/main" id="{DD21D7A7-2242-4618-BB2C-B69AEBEECBEB}"/>
              </a:ext>
            </a:extLst>
          </p:cNvPr>
          <p:cNvSpPr>
            <a:spLocks noGrp="1"/>
          </p:cNvSpPr>
          <p:nvPr>
            <p:ph idx="1"/>
          </p:nvPr>
        </p:nvSpPr>
        <p:spPr/>
        <p:txBody>
          <a:bodyPr/>
          <a:lstStyle/>
          <a:p>
            <a:r>
              <a:rPr lang="en-GB" dirty="0"/>
              <a:t>This was a relatively enjoyable experience, though it can get mundane and hard to keep focused after a few hours.</a:t>
            </a:r>
          </a:p>
          <a:p>
            <a:endParaRPr lang="en-GB" dirty="0"/>
          </a:p>
          <a:p>
            <a:r>
              <a:rPr lang="en-GB" dirty="0"/>
              <a:t>There was an element of competition between our team which made it more enjoyable and easier to stay motivated.</a:t>
            </a:r>
          </a:p>
        </p:txBody>
      </p:sp>
    </p:spTree>
    <p:extLst>
      <p:ext uri="{BB962C8B-B14F-4D97-AF65-F5344CB8AC3E}">
        <p14:creationId xmlns:p14="http://schemas.microsoft.com/office/powerpoint/2010/main" val="3829397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0A57D-6F7D-4BF1-9F74-7A9A6E41AC87}"/>
              </a:ext>
            </a:extLst>
          </p:cNvPr>
          <p:cNvSpPr>
            <a:spLocks noGrp="1"/>
          </p:cNvSpPr>
          <p:nvPr>
            <p:ph type="title"/>
          </p:nvPr>
        </p:nvSpPr>
        <p:spPr>
          <a:xfrm>
            <a:off x="1295402" y="982132"/>
            <a:ext cx="9601196" cy="1303867"/>
          </a:xfrm>
        </p:spPr>
        <p:txBody>
          <a:bodyPr>
            <a:normAutofit/>
          </a:bodyPr>
          <a:lstStyle/>
          <a:p>
            <a:r>
              <a:rPr lang="en-GB">
                <a:solidFill>
                  <a:srgbClr val="262626"/>
                </a:solidFill>
              </a:rPr>
              <a:t>Consultant Journey</a:t>
            </a:r>
          </a:p>
        </p:txBody>
      </p:sp>
      <p:graphicFrame>
        <p:nvGraphicFramePr>
          <p:cNvPr id="5" name="Content Placeholder 2">
            <a:extLst>
              <a:ext uri="{FF2B5EF4-FFF2-40B4-BE49-F238E27FC236}">
                <a16:creationId xmlns:a16="http://schemas.microsoft.com/office/drawing/2014/main" id="{63FCCA44-9721-47E1-922D-DACEB1F74878}"/>
              </a:ext>
            </a:extLst>
          </p:cNvPr>
          <p:cNvGraphicFramePr>
            <a:graphicFrameLocks noGrp="1"/>
          </p:cNvGraphicFramePr>
          <p:nvPr>
            <p:ph idx="1"/>
            <p:extLst>
              <p:ext uri="{D42A27DB-BD31-4B8C-83A1-F6EECF244321}">
                <p14:modId xmlns:p14="http://schemas.microsoft.com/office/powerpoint/2010/main" val="1811174342"/>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8968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CBDC4-2C20-4740-89D6-7D9F6ECA16D5}"/>
              </a:ext>
            </a:extLst>
          </p:cNvPr>
          <p:cNvSpPr>
            <a:spLocks noGrp="1"/>
          </p:cNvSpPr>
          <p:nvPr>
            <p:ph type="title"/>
          </p:nvPr>
        </p:nvSpPr>
        <p:spPr/>
        <p:txBody>
          <a:bodyPr/>
          <a:lstStyle/>
          <a:p>
            <a:r>
              <a:rPr lang="en-GB" dirty="0"/>
              <a:t>What Have I Learnt?</a:t>
            </a:r>
          </a:p>
        </p:txBody>
      </p:sp>
      <p:sp>
        <p:nvSpPr>
          <p:cNvPr id="3" name="Content Placeholder 2">
            <a:extLst>
              <a:ext uri="{FF2B5EF4-FFF2-40B4-BE49-F238E27FC236}">
                <a16:creationId xmlns:a16="http://schemas.microsoft.com/office/drawing/2014/main" id="{E577CFBA-E331-4181-B02B-B44248C2B3E3}"/>
              </a:ext>
            </a:extLst>
          </p:cNvPr>
          <p:cNvSpPr>
            <a:spLocks noGrp="1"/>
          </p:cNvSpPr>
          <p:nvPr>
            <p:ph idx="1"/>
          </p:nvPr>
        </p:nvSpPr>
        <p:spPr/>
        <p:txBody>
          <a:bodyPr/>
          <a:lstStyle/>
          <a:p>
            <a:r>
              <a:rPr lang="en-GB" dirty="0"/>
              <a:t>How relationships function between objects</a:t>
            </a:r>
          </a:p>
          <a:p>
            <a:r>
              <a:rPr lang="en-GB" dirty="0"/>
              <a:t>The differences between standard and custom objects</a:t>
            </a:r>
          </a:p>
          <a:p>
            <a:r>
              <a:rPr lang="en-GB" dirty="0"/>
              <a:t>Security settings</a:t>
            </a:r>
          </a:p>
          <a:p>
            <a:r>
              <a:rPr lang="en-GB" dirty="0"/>
              <a:t>How to create and manipulate objects and fields</a:t>
            </a:r>
          </a:p>
          <a:p>
            <a:endParaRPr lang="en-GB" dirty="0"/>
          </a:p>
          <a:p>
            <a:endParaRPr lang="en-GB" dirty="0"/>
          </a:p>
        </p:txBody>
      </p:sp>
    </p:spTree>
    <p:extLst>
      <p:ext uri="{BB962C8B-B14F-4D97-AF65-F5344CB8AC3E}">
        <p14:creationId xmlns:p14="http://schemas.microsoft.com/office/powerpoint/2010/main" val="1747113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F2CF-566F-4050-AC48-4F2F24E63439}"/>
              </a:ext>
            </a:extLst>
          </p:cNvPr>
          <p:cNvSpPr>
            <a:spLocks noGrp="1"/>
          </p:cNvSpPr>
          <p:nvPr>
            <p:ph type="title"/>
          </p:nvPr>
        </p:nvSpPr>
        <p:spPr/>
        <p:txBody>
          <a:bodyPr>
            <a:normAutofit/>
          </a:bodyPr>
          <a:lstStyle/>
          <a:p>
            <a:r>
              <a:rPr lang="en-GB" dirty="0"/>
              <a:t>Declarative Tools</a:t>
            </a:r>
          </a:p>
        </p:txBody>
      </p:sp>
      <p:pic>
        <p:nvPicPr>
          <p:cNvPr id="5" name="Content Placeholder 4">
            <a:extLst>
              <a:ext uri="{FF2B5EF4-FFF2-40B4-BE49-F238E27FC236}">
                <a16:creationId xmlns:a16="http://schemas.microsoft.com/office/drawing/2014/main" id="{C9C1E2FD-9173-4E01-B8F5-15FC2D2F2D79}"/>
              </a:ext>
            </a:extLst>
          </p:cNvPr>
          <p:cNvPicPr>
            <a:picLocks noGrp="1" noChangeAspect="1"/>
          </p:cNvPicPr>
          <p:nvPr>
            <p:ph idx="1"/>
          </p:nvPr>
        </p:nvPicPr>
        <p:blipFill>
          <a:blip r:embed="rId2"/>
          <a:stretch>
            <a:fillRect/>
          </a:stretch>
        </p:blipFill>
        <p:spPr>
          <a:xfrm>
            <a:off x="1174104" y="2773446"/>
            <a:ext cx="9601200" cy="860267"/>
          </a:xfrm>
        </p:spPr>
      </p:pic>
      <p:pic>
        <p:nvPicPr>
          <p:cNvPr id="7" name="Picture 6">
            <a:extLst>
              <a:ext uri="{FF2B5EF4-FFF2-40B4-BE49-F238E27FC236}">
                <a16:creationId xmlns:a16="http://schemas.microsoft.com/office/drawing/2014/main" id="{4281EC3F-05B0-4156-9010-B9A307409060}"/>
              </a:ext>
            </a:extLst>
          </p:cNvPr>
          <p:cNvPicPr>
            <a:picLocks noChangeAspect="1"/>
          </p:cNvPicPr>
          <p:nvPr/>
        </p:nvPicPr>
        <p:blipFill>
          <a:blip r:embed="rId3"/>
          <a:stretch>
            <a:fillRect/>
          </a:stretch>
        </p:blipFill>
        <p:spPr>
          <a:xfrm>
            <a:off x="1129003" y="3993399"/>
            <a:ext cx="9601201" cy="527656"/>
          </a:xfrm>
          <a:prstGeom prst="rect">
            <a:avLst/>
          </a:prstGeom>
        </p:spPr>
      </p:pic>
      <p:pic>
        <p:nvPicPr>
          <p:cNvPr id="9" name="Picture 8">
            <a:extLst>
              <a:ext uri="{FF2B5EF4-FFF2-40B4-BE49-F238E27FC236}">
                <a16:creationId xmlns:a16="http://schemas.microsoft.com/office/drawing/2014/main" id="{21C9BAE0-73F0-469E-AD23-FE4E6538CC1E}"/>
              </a:ext>
            </a:extLst>
          </p:cNvPr>
          <p:cNvPicPr>
            <a:picLocks noChangeAspect="1"/>
          </p:cNvPicPr>
          <p:nvPr/>
        </p:nvPicPr>
        <p:blipFill>
          <a:blip r:embed="rId4"/>
          <a:stretch>
            <a:fillRect/>
          </a:stretch>
        </p:blipFill>
        <p:spPr>
          <a:xfrm>
            <a:off x="1129002" y="4882386"/>
            <a:ext cx="9601201" cy="778209"/>
          </a:xfrm>
          <a:prstGeom prst="rect">
            <a:avLst/>
          </a:prstGeom>
        </p:spPr>
      </p:pic>
      <p:sp>
        <p:nvSpPr>
          <p:cNvPr id="10" name="TextBox 9">
            <a:extLst>
              <a:ext uri="{FF2B5EF4-FFF2-40B4-BE49-F238E27FC236}">
                <a16:creationId xmlns:a16="http://schemas.microsoft.com/office/drawing/2014/main" id="{574868F0-DA58-462C-B3FB-16F3C3BCD6A3}"/>
              </a:ext>
            </a:extLst>
          </p:cNvPr>
          <p:cNvSpPr txBox="1"/>
          <p:nvPr/>
        </p:nvSpPr>
        <p:spPr>
          <a:xfrm>
            <a:off x="1174103" y="2461019"/>
            <a:ext cx="4928116" cy="369332"/>
          </a:xfrm>
          <a:prstGeom prst="rect">
            <a:avLst/>
          </a:prstGeom>
          <a:noFill/>
        </p:spPr>
        <p:txBody>
          <a:bodyPr wrap="square" rtlCol="0">
            <a:spAutoFit/>
          </a:bodyPr>
          <a:lstStyle/>
          <a:p>
            <a:r>
              <a:rPr lang="en-GB" dirty="0"/>
              <a:t>Process Builder</a:t>
            </a:r>
          </a:p>
        </p:txBody>
      </p:sp>
      <p:sp>
        <p:nvSpPr>
          <p:cNvPr id="11" name="TextBox 10">
            <a:extLst>
              <a:ext uri="{FF2B5EF4-FFF2-40B4-BE49-F238E27FC236}">
                <a16:creationId xmlns:a16="http://schemas.microsoft.com/office/drawing/2014/main" id="{7DCA1902-FEED-45C4-B428-AC2A0D9A1C59}"/>
              </a:ext>
            </a:extLst>
          </p:cNvPr>
          <p:cNvSpPr txBox="1"/>
          <p:nvPr/>
        </p:nvSpPr>
        <p:spPr>
          <a:xfrm>
            <a:off x="1129003" y="3618134"/>
            <a:ext cx="4133461" cy="369332"/>
          </a:xfrm>
          <a:prstGeom prst="rect">
            <a:avLst/>
          </a:prstGeom>
          <a:noFill/>
        </p:spPr>
        <p:txBody>
          <a:bodyPr wrap="square" rtlCol="0">
            <a:spAutoFit/>
          </a:bodyPr>
          <a:lstStyle/>
          <a:p>
            <a:r>
              <a:rPr lang="en-GB" dirty="0"/>
              <a:t>Workflow Rules</a:t>
            </a:r>
          </a:p>
        </p:txBody>
      </p:sp>
      <p:sp>
        <p:nvSpPr>
          <p:cNvPr id="12" name="TextBox 11">
            <a:extLst>
              <a:ext uri="{FF2B5EF4-FFF2-40B4-BE49-F238E27FC236}">
                <a16:creationId xmlns:a16="http://schemas.microsoft.com/office/drawing/2014/main" id="{2D6E59A6-8174-4805-B915-0E4C419B909C}"/>
              </a:ext>
            </a:extLst>
          </p:cNvPr>
          <p:cNvSpPr txBox="1"/>
          <p:nvPr/>
        </p:nvSpPr>
        <p:spPr>
          <a:xfrm>
            <a:off x="1129002" y="4521055"/>
            <a:ext cx="4693300" cy="369332"/>
          </a:xfrm>
          <a:prstGeom prst="rect">
            <a:avLst/>
          </a:prstGeom>
          <a:noFill/>
        </p:spPr>
        <p:txBody>
          <a:bodyPr wrap="square" rtlCol="0">
            <a:spAutoFit/>
          </a:bodyPr>
          <a:lstStyle/>
          <a:p>
            <a:r>
              <a:rPr lang="en-GB" dirty="0"/>
              <a:t>Lightning App Builder</a:t>
            </a:r>
          </a:p>
        </p:txBody>
      </p:sp>
    </p:spTree>
    <p:extLst>
      <p:ext uri="{BB962C8B-B14F-4D97-AF65-F5344CB8AC3E}">
        <p14:creationId xmlns:p14="http://schemas.microsoft.com/office/powerpoint/2010/main" val="1485397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ABB1-22A8-4C3A-9DCD-C25D8CCAA482}"/>
              </a:ext>
            </a:extLst>
          </p:cNvPr>
          <p:cNvSpPr>
            <a:spLocks noGrp="1"/>
          </p:cNvSpPr>
          <p:nvPr>
            <p:ph type="title"/>
          </p:nvPr>
        </p:nvSpPr>
        <p:spPr/>
        <p:txBody>
          <a:bodyPr/>
          <a:lstStyle/>
          <a:p>
            <a:r>
              <a:rPr lang="en-GB" dirty="0"/>
              <a:t>Apex Triggers and Classes</a:t>
            </a:r>
          </a:p>
        </p:txBody>
      </p:sp>
      <p:pic>
        <p:nvPicPr>
          <p:cNvPr id="5" name="Content Placeholder 4">
            <a:extLst>
              <a:ext uri="{FF2B5EF4-FFF2-40B4-BE49-F238E27FC236}">
                <a16:creationId xmlns:a16="http://schemas.microsoft.com/office/drawing/2014/main" id="{F72A9377-936E-4E54-B72F-5D0A0AE68363}"/>
              </a:ext>
            </a:extLst>
          </p:cNvPr>
          <p:cNvPicPr>
            <a:picLocks noGrp="1" noChangeAspect="1"/>
          </p:cNvPicPr>
          <p:nvPr>
            <p:ph idx="1"/>
          </p:nvPr>
        </p:nvPicPr>
        <p:blipFill>
          <a:blip r:embed="rId2"/>
          <a:stretch>
            <a:fillRect/>
          </a:stretch>
        </p:blipFill>
        <p:spPr>
          <a:xfrm>
            <a:off x="895011" y="2130786"/>
            <a:ext cx="4880638" cy="2044756"/>
          </a:xfrm>
        </p:spPr>
      </p:pic>
      <p:pic>
        <p:nvPicPr>
          <p:cNvPr id="11" name="Picture 10">
            <a:extLst>
              <a:ext uri="{FF2B5EF4-FFF2-40B4-BE49-F238E27FC236}">
                <a16:creationId xmlns:a16="http://schemas.microsoft.com/office/drawing/2014/main" id="{B5A21954-27CE-4AC7-B113-B1B8D514B836}"/>
              </a:ext>
            </a:extLst>
          </p:cNvPr>
          <p:cNvPicPr>
            <a:picLocks noChangeAspect="1"/>
          </p:cNvPicPr>
          <p:nvPr/>
        </p:nvPicPr>
        <p:blipFill>
          <a:blip r:embed="rId3"/>
          <a:stretch>
            <a:fillRect/>
          </a:stretch>
        </p:blipFill>
        <p:spPr>
          <a:xfrm>
            <a:off x="5576349" y="3702337"/>
            <a:ext cx="5602917" cy="2446538"/>
          </a:xfrm>
          <a:prstGeom prst="rect">
            <a:avLst/>
          </a:prstGeom>
        </p:spPr>
      </p:pic>
    </p:spTree>
    <p:extLst>
      <p:ext uri="{BB962C8B-B14F-4D97-AF65-F5344CB8AC3E}">
        <p14:creationId xmlns:p14="http://schemas.microsoft.com/office/powerpoint/2010/main" val="385779777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353</TotalTime>
  <Words>330</Words>
  <Application>Microsoft Office PowerPoint</Application>
  <PresentationFormat>Widescreen</PresentationFormat>
  <Paragraphs>60</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Garamond</vt:lpstr>
      <vt:lpstr>Organic</vt:lpstr>
      <vt:lpstr>SALESFORCE PROJECT</vt:lpstr>
      <vt:lpstr>Aim of the project</vt:lpstr>
      <vt:lpstr>How did I approach the specification?</vt:lpstr>
      <vt:lpstr>Jira Board and Planning</vt:lpstr>
      <vt:lpstr>Trailhead</vt:lpstr>
      <vt:lpstr>Consultant Journey</vt:lpstr>
      <vt:lpstr>What Have I Learnt?</vt:lpstr>
      <vt:lpstr>Declarative Tools</vt:lpstr>
      <vt:lpstr>Apex Triggers and Classes</vt:lpstr>
      <vt:lpstr>Apex Logs</vt:lpstr>
      <vt:lpstr>Visualforce Page &amp; CSS</vt:lpstr>
      <vt:lpstr>Demonstration Use Cases</vt:lpstr>
      <vt:lpstr>Demonstration Use Cases</vt:lpstr>
      <vt:lpstr>Demonstration Use Cases</vt:lpstr>
      <vt:lpstr>Demonstration Use Cases</vt:lpstr>
      <vt:lpstr>Apex Testing</vt:lpstr>
      <vt:lpstr>Conclusion</vt:lpstr>
      <vt:lpstr>Thanks for the listening!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dc:creator>
  <cp:lastModifiedBy>Charles</cp:lastModifiedBy>
  <cp:revision>14</cp:revision>
  <dcterms:created xsi:type="dcterms:W3CDTF">2021-03-31T08:24:43Z</dcterms:created>
  <dcterms:modified xsi:type="dcterms:W3CDTF">2021-03-31T14:17:58Z</dcterms:modified>
</cp:coreProperties>
</file>