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d5dbced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5d5dbced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ROCCC stands for Reliable, Original, Comprehensive, Current and Cited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d5dbced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d5dbced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darker the blue color, the more the Covid-19 cases.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d5dbced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d5dbced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d5dbced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d5dbced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Pearson correlation coefficient is used.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Correlation does not infer causation. However, given that Covid-19 is highly infectious, this might be the case here. Further research is required.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Also consider that removing Nairobi and Mombasa lowers the correlation greatly. 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d5dbced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d5dbced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ministry of health has gotten the vaccinations right by ensuring counties with most Covid-19 cases get more vaccinations.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Notice that vaccinations depend on Covid-19 cases and not the other way round. 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</a:t>
            </a:r>
            <a:r>
              <a:rPr lang="en" sz="1000">
                <a:solidFill>
                  <a:srgbClr val="31313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There are two kinds of data analysts. 1.) Those who can extrapolate from incomplete data.”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d5dbced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d5dbced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Covid-19 Cases in Kenya by County</a:t>
            </a:r>
            <a:endParaRPr sz="36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Charles Ivia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8088" y="32507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July 2021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2583450" y="2185375"/>
            <a:ext cx="397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86425" y="378200"/>
            <a:ext cx="8365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Case Study Overview</a:t>
            </a:r>
            <a:endParaRPr sz="2000">
              <a:solidFill>
                <a:srgbClr val="4285F4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431925" y="1304875"/>
            <a:ext cx="2628900" cy="4614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C7E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Objective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Visualize Covid-19 cases in Kenya by county. </a:t>
            </a:r>
            <a:endParaRPr sz="12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20450" y="1304875"/>
            <a:ext cx="2628900" cy="461400"/>
          </a:xfrm>
          <a:prstGeom prst="rect">
            <a:avLst/>
          </a:prstGeom>
          <a:solidFill>
            <a:srgbClr val="4285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tasks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Identify credible source of data  on Covid-19 county level statistics i.e cases, deaths e.t.c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Extract data and store it in a CSV file.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- Create compelling visualizations on key findings and trends.</a:t>
            </a:r>
            <a:endParaRPr sz="12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12550" y="1304875"/>
            <a:ext cx="2628900" cy="461400"/>
          </a:xfrm>
          <a:prstGeom prst="rect">
            <a:avLst/>
          </a:prstGeom>
          <a:solidFill>
            <a:srgbClr val="4285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Tools used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4294967295"/>
          </p:nvPr>
        </p:nvSpPr>
        <p:spPr>
          <a:xfrm>
            <a:off x="62888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Python for computations, data cleaning and analysis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Google sheets for data collection and storage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- Tableau for visualizations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rgbClr val="4285F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ASK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16" name="Google Shape;116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What is the problem I’m trying to solve? What data is needed? Where is it?</a:t>
            </a:r>
            <a:endParaRPr sz="1200"/>
          </a:p>
        </p:txBody>
      </p:sp>
      <p:sp>
        <p:nvSpPr>
          <p:cNvPr id="118" name="Google Shape;118;p15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4285F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PREPARE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p1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5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Ensure the data is Reliable, Original, Current, Comprehensive and cited.</a:t>
            </a:r>
            <a:endParaRPr sz="1200"/>
          </a:p>
        </p:txBody>
      </p:sp>
      <p:sp>
        <p:nvSpPr>
          <p:cNvPr id="124" name="Google Shape;124;p1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4285F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PROCESS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4285F4"/>
            </a:solidFill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Check data for errors and clean it. Document the cleaning process.</a:t>
            </a:r>
            <a:endParaRPr sz="1200"/>
          </a:p>
        </p:txBody>
      </p:sp>
      <p:sp>
        <p:nvSpPr>
          <p:cNvPr id="130" name="Google Shape;130;p15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4285F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ANALYZE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1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5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What are the trends and relationships in the data?</a:t>
            </a:r>
            <a:endParaRPr sz="1200"/>
          </a:p>
        </p:txBody>
      </p:sp>
      <p:sp>
        <p:nvSpPr>
          <p:cNvPr id="136" name="Google Shape;136;p15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4285F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SHARE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4285F4"/>
            </a:solidFill>
            <a:ln w="9525" cap="flat" cmpd="sng">
              <a:solidFill>
                <a:srgbClr val="C7E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Determine  the best way to share my findings and create effective data vizzes.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668200" y="1802100"/>
            <a:ext cx="3819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 Capital is the epicenter of Covid-19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 of July 18, 2021  Nairobi registered  the most Covid-19 cases in Kenya with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80922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cases.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total infections in the country is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192669.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375" y="577300"/>
            <a:ext cx="4060625" cy="45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5079950" y="202200"/>
            <a:ext cx="38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Distribution of Covid-19 cases per county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712" y="857000"/>
            <a:ext cx="5150274" cy="349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409025" y="1837200"/>
            <a:ext cx="3584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Nairobi leads, Wajir trails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Nairobi county contributes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42.0%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of all covid-19 cases in Kenya.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 10 counties with highest infections make up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73.88%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of all infections.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320500" y="393075"/>
            <a:ext cx="44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Covid-19 cases per county (highest to lowest)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965" y="287025"/>
            <a:ext cx="4686035" cy="47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318250" y="1400575"/>
            <a:ext cx="3987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Correlation between cases and pop density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is a a high positive correlation of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0.8127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between total case per county and population density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Mombasa and Nairobi appear to be outliers. Removing them yields a correlation of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0.4047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indicating medium positive correlation.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318250" y="1400575"/>
            <a:ext cx="3563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Correlation between cases &amp; vaccinations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is a high positive correlation of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0.9831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between vaccinations and covid-19 cases per county.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Nairobi appear to be an outlier. Removing it  yields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correlation of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0.7611.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Still quite high.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650" y="152400"/>
            <a:ext cx="51964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</a:rPr>
              <a:t>Challenges deep-dive</a:t>
            </a:r>
            <a:endParaRPr sz="2000">
              <a:solidFill>
                <a:srgbClr val="4285F4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Challenge 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Absence of data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Reliable data on Covid-19 deaths, number of tests and recoveries per county was not available.</a:t>
            </a:r>
            <a:endParaRPr sz="120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Challenge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1917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4294967295"/>
          </p:nvPr>
        </p:nvSpPr>
        <p:spPr>
          <a:xfrm>
            <a:off x="3695108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Challenge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4294967295"/>
          </p:nvPr>
        </p:nvSpPr>
        <p:spPr>
          <a:xfrm>
            <a:off x="3336151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Low resolution vizzes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Tableau does not support exportation of high resolution visualizations. Thus, I was forced to use lower quality vizzes on my slides.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sz="2000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498525" y="1262700"/>
            <a:ext cx="8271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immunization campaign in the Kenya is unbiased.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Further research is needed to establish causation between population density and infections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Further research is needed to identify the effect of vaccinations on Covid-19 cases per county.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 if  the number of cases per county  correlate with number of tests done.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Roboto</vt:lpstr>
      <vt:lpstr>Geometric</vt:lpstr>
      <vt:lpstr>Covid-19 Cases in Kenya by County</vt:lpstr>
      <vt:lpstr>Case Study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deep-dive</vt:lpstr>
      <vt:lpstr>Conclusions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in Kenya by County</dc:title>
  <cp:lastModifiedBy>Charles Ivia</cp:lastModifiedBy>
  <cp:revision>1</cp:revision>
  <dcterms:modified xsi:type="dcterms:W3CDTF">2021-07-27T07:34:16Z</dcterms:modified>
</cp:coreProperties>
</file>