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0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SyllabusLink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2116950" y="3500650"/>
            <a:ext cx="4910100" cy="114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Syrus Yeung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Jake Sagaser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Xavier Perches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1995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Asana - Project Tracker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Difficulty - 1/5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much we used it - ⅗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effective it was - 4/5</a:t>
            </a:r>
          </a:p>
        </p:txBody>
      </p:sp>
      <p:pic>
        <p:nvPicPr>
          <p:cNvPr descr="asana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775" y="2367049"/>
            <a:ext cx="3488525" cy="231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 - Version Control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Difficulty - 3/5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much we used it - 5/5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effective it was - 5/5</a:t>
            </a:r>
          </a:p>
        </p:txBody>
      </p:sp>
      <p:pic>
        <p:nvPicPr>
          <p:cNvPr descr="github.7433692cabbfa132f34adb034e7909fa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2911248"/>
            <a:ext cx="4471998" cy="1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MEAN stack - MongoDB, Expressjs, Angularjs, Nodejs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Difficulty - 5/5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much we used it - 5/5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effective it was - 5/5</a:t>
            </a:r>
          </a:p>
        </p:txBody>
      </p:sp>
      <p:pic>
        <p:nvPicPr>
          <p:cNvPr descr="Meanstack-624x250.jp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650" y="2862200"/>
            <a:ext cx="4564850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Calendar Api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Difficulty - 3/5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much we used it - 3/5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effective it was - 5/5</a:t>
            </a:r>
          </a:p>
        </p:txBody>
      </p:sp>
      <p:pic>
        <p:nvPicPr>
          <p:cNvPr descr="google-calendar_logo_0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899" y="581025"/>
            <a:ext cx="4952950" cy="143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Heroku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Difficulty - 1/5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much we used it - 3/5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effective it was - 5/5</a:t>
            </a:r>
          </a:p>
        </p:txBody>
      </p:sp>
      <p:pic>
        <p:nvPicPr>
          <p:cNvPr descr="Heroku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850" y="550075"/>
            <a:ext cx="2974174" cy="297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Waterfall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Not effective because of the scope of the project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Didn’t allow us to get where we wanted to be</a:t>
            </a:r>
          </a:p>
        </p:txBody>
      </p:sp>
      <p:pic>
        <p:nvPicPr>
          <p:cNvPr descr="Waterfall_model.svg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725" y="2286000"/>
            <a:ext cx="3457574" cy="259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Original scope of project was large for number of members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Wanted to implement too many user stories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Communication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MEAN Stack, HTML, Google API, Javascript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previous knowledge for any group member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Google authentication posed problems, especially for use in creating events on the calendar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NODE.js google user authentication documentation is in alpha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Ran into issues that were open issues on Stack Overflow but with now answer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Little to no documentation on what we wanted to do with MEAN stack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