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EAD98C9-6922-460B-B394-48911CFF743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BBD9762-EE00-4E5E-9E98-BBDE9F475BC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Syllabus Link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Syrus Yeung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Jake Sagaser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Xavier Perches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MongoDB - 5/5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ExpressJs - 5/5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NodeJs - 5/5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AngularJs - 5/5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GoogleAPi - ⅗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Asana - ⅖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Trello - 1/5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Methodology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Small team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Completely new to entire framwork stack(MEAN stack)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new to javascript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communication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9520" y="1508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