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64" r:id="rId4"/>
    <p:sldId id="265" r:id="rId5"/>
    <p:sldId id="266" r:id="rId6"/>
    <p:sldId id="267" r:id="rId7"/>
    <p:sldId id="268" r:id="rId8"/>
    <p:sldId id="269" r:id="rId9"/>
  </p:sldIdLst>
  <p:sldSz cx="12192000" cy="6858000"/>
  <p:notesSz cx="6858000" cy="9144000"/>
  <p:defaultTextStyle>
    <a:defPPr>
      <a:defRPr lang="en-U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3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snapToObjects="1">
      <p:cViewPr varScale="1">
        <p:scale>
          <a:sx n="121" d="100"/>
          <a:sy n="121" d="100"/>
        </p:scale>
        <p:origin x="2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04D1B-EDF3-334D-B740-A3ED56D4E296}" type="datetimeFigureOut">
              <a:rPr lang="en-UG" smtClean="0"/>
              <a:t>15/02/2022</a:t>
            </a:fld>
            <a:endParaRPr lang="en-U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C167FC-F762-9144-9F71-788EE8E328E6}" type="slidenum">
              <a:rPr lang="en-UG" smtClean="0"/>
              <a:t>‹#›</a:t>
            </a:fld>
            <a:endParaRPr lang="en-UG"/>
          </a:p>
        </p:txBody>
      </p:sp>
    </p:spTree>
    <p:extLst>
      <p:ext uri="{BB962C8B-B14F-4D97-AF65-F5344CB8AC3E}">
        <p14:creationId xmlns:p14="http://schemas.microsoft.com/office/powerpoint/2010/main" val="543799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G" dirty="0"/>
          </a:p>
        </p:txBody>
      </p:sp>
      <p:sp>
        <p:nvSpPr>
          <p:cNvPr id="4" name="Slide Number Placeholder 3"/>
          <p:cNvSpPr>
            <a:spLocks noGrp="1"/>
          </p:cNvSpPr>
          <p:nvPr>
            <p:ph type="sldNum" sz="quarter" idx="5"/>
          </p:nvPr>
        </p:nvSpPr>
        <p:spPr/>
        <p:txBody>
          <a:bodyPr/>
          <a:lstStyle/>
          <a:p>
            <a:fld id="{40C167FC-F762-9144-9F71-788EE8E328E6}" type="slidenum">
              <a:rPr lang="en-UG" smtClean="0"/>
              <a:t>2</a:t>
            </a:fld>
            <a:endParaRPr lang="en-UG"/>
          </a:p>
        </p:txBody>
      </p:sp>
    </p:spTree>
    <p:extLst>
      <p:ext uri="{BB962C8B-B14F-4D97-AF65-F5344CB8AC3E}">
        <p14:creationId xmlns:p14="http://schemas.microsoft.com/office/powerpoint/2010/main" val="3531610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G" dirty="0"/>
          </a:p>
        </p:txBody>
      </p:sp>
      <p:sp>
        <p:nvSpPr>
          <p:cNvPr id="4" name="Slide Number Placeholder 3"/>
          <p:cNvSpPr>
            <a:spLocks noGrp="1"/>
          </p:cNvSpPr>
          <p:nvPr>
            <p:ph type="sldNum" sz="quarter" idx="5"/>
          </p:nvPr>
        </p:nvSpPr>
        <p:spPr/>
        <p:txBody>
          <a:bodyPr/>
          <a:lstStyle/>
          <a:p>
            <a:fld id="{40C167FC-F762-9144-9F71-788EE8E328E6}" type="slidenum">
              <a:rPr lang="en-UG" smtClean="0"/>
              <a:t>5</a:t>
            </a:fld>
            <a:endParaRPr lang="en-UG"/>
          </a:p>
        </p:txBody>
      </p:sp>
    </p:spTree>
    <p:extLst>
      <p:ext uri="{BB962C8B-B14F-4D97-AF65-F5344CB8AC3E}">
        <p14:creationId xmlns:p14="http://schemas.microsoft.com/office/powerpoint/2010/main" val="2721379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G" dirty="0"/>
          </a:p>
        </p:txBody>
      </p:sp>
      <p:sp>
        <p:nvSpPr>
          <p:cNvPr id="4" name="Slide Number Placeholder 3"/>
          <p:cNvSpPr>
            <a:spLocks noGrp="1"/>
          </p:cNvSpPr>
          <p:nvPr>
            <p:ph type="sldNum" sz="quarter" idx="5"/>
          </p:nvPr>
        </p:nvSpPr>
        <p:spPr/>
        <p:txBody>
          <a:bodyPr/>
          <a:lstStyle/>
          <a:p>
            <a:fld id="{40C167FC-F762-9144-9F71-788EE8E328E6}" type="slidenum">
              <a:rPr lang="en-UG" smtClean="0"/>
              <a:t>6</a:t>
            </a:fld>
            <a:endParaRPr lang="en-UG"/>
          </a:p>
        </p:txBody>
      </p:sp>
    </p:spTree>
    <p:extLst>
      <p:ext uri="{BB962C8B-B14F-4D97-AF65-F5344CB8AC3E}">
        <p14:creationId xmlns:p14="http://schemas.microsoft.com/office/powerpoint/2010/main" val="3855651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G" dirty="0"/>
          </a:p>
        </p:txBody>
      </p:sp>
      <p:sp>
        <p:nvSpPr>
          <p:cNvPr id="4" name="Slide Number Placeholder 3"/>
          <p:cNvSpPr>
            <a:spLocks noGrp="1"/>
          </p:cNvSpPr>
          <p:nvPr>
            <p:ph type="sldNum" sz="quarter" idx="5"/>
          </p:nvPr>
        </p:nvSpPr>
        <p:spPr/>
        <p:txBody>
          <a:bodyPr/>
          <a:lstStyle/>
          <a:p>
            <a:fld id="{40C167FC-F762-9144-9F71-788EE8E328E6}" type="slidenum">
              <a:rPr lang="en-UG" smtClean="0"/>
              <a:t>7</a:t>
            </a:fld>
            <a:endParaRPr lang="en-UG"/>
          </a:p>
        </p:txBody>
      </p:sp>
    </p:spTree>
    <p:extLst>
      <p:ext uri="{BB962C8B-B14F-4D97-AF65-F5344CB8AC3E}">
        <p14:creationId xmlns:p14="http://schemas.microsoft.com/office/powerpoint/2010/main" val="813013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G" dirty="0"/>
          </a:p>
        </p:txBody>
      </p:sp>
      <p:sp>
        <p:nvSpPr>
          <p:cNvPr id="4" name="Slide Number Placeholder 3"/>
          <p:cNvSpPr>
            <a:spLocks noGrp="1"/>
          </p:cNvSpPr>
          <p:nvPr>
            <p:ph type="sldNum" sz="quarter" idx="5"/>
          </p:nvPr>
        </p:nvSpPr>
        <p:spPr/>
        <p:txBody>
          <a:bodyPr/>
          <a:lstStyle/>
          <a:p>
            <a:fld id="{40C167FC-F762-9144-9F71-788EE8E328E6}" type="slidenum">
              <a:rPr lang="en-UG" smtClean="0"/>
              <a:t>8</a:t>
            </a:fld>
            <a:endParaRPr lang="en-UG"/>
          </a:p>
        </p:txBody>
      </p:sp>
    </p:spTree>
    <p:extLst>
      <p:ext uri="{BB962C8B-B14F-4D97-AF65-F5344CB8AC3E}">
        <p14:creationId xmlns:p14="http://schemas.microsoft.com/office/powerpoint/2010/main" val="3008770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E8234-D488-8B44-AF81-A6F02B6BB13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G"/>
          </a:p>
        </p:txBody>
      </p:sp>
      <p:sp>
        <p:nvSpPr>
          <p:cNvPr id="3" name="Subtitle 2">
            <a:extLst>
              <a:ext uri="{FF2B5EF4-FFF2-40B4-BE49-F238E27FC236}">
                <a16:creationId xmlns:a16="http://schemas.microsoft.com/office/drawing/2014/main" id="{21321E4B-8FA7-2F4F-949B-6605BCCCA4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G"/>
          </a:p>
        </p:txBody>
      </p:sp>
      <p:sp>
        <p:nvSpPr>
          <p:cNvPr id="4" name="Date Placeholder 3">
            <a:extLst>
              <a:ext uri="{FF2B5EF4-FFF2-40B4-BE49-F238E27FC236}">
                <a16:creationId xmlns:a16="http://schemas.microsoft.com/office/drawing/2014/main" id="{7D88E111-DFA3-F148-AEAB-AA109815A953}"/>
              </a:ext>
            </a:extLst>
          </p:cNvPr>
          <p:cNvSpPr>
            <a:spLocks noGrp="1"/>
          </p:cNvSpPr>
          <p:nvPr>
            <p:ph type="dt" sz="half" idx="10"/>
          </p:nvPr>
        </p:nvSpPr>
        <p:spPr/>
        <p:txBody>
          <a:bodyPr/>
          <a:lstStyle/>
          <a:p>
            <a:fld id="{1A69B465-0B0A-5549-B54E-D2D73057C100}" type="datetimeFigureOut">
              <a:rPr lang="en-UG" smtClean="0"/>
              <a:t>15/02/2022</a:t>
            </a:fld>
            <a:endParaRPr lang="en-UG"/>
          </a:p>
        </p:txBody>
      </p:sp>
      <p:sp>
        <p:nvSpPr>
          <p:cNvPr id="5" name="Footer Placeholder 4">
            <a:extLst>
              <a:ext uri="{FF2B5EF4-FFF2-40B4-BE49-F238E27FC236}">
                <a16:creationId xmlns:a16="http://schemas.microsoft.com/office/drawing/2014/main" id="{10ACE5E3-6A0D-ED43-93E9-943E882D0931}"/>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4C0BE33A-D071-364E-81E4-91E083D60EB0}"/>
              </a:ext>
            </a:extLst>
          </p:cNvPr>
          <p:cNvSpPr>
            <a:spLocks noGrp="1"/>
          </p:cNvSpPr>
          <p:nvPr>
            <p:ph type="sldNum" sz="quarter" idx="12"/>
          </p:nvPr>
        </p:nvSpPr>
        <p:spPr/>
        <p:txBody>
          <a:bodyPr/>
          <a:lstStyle/>
          <a:p>
            <a:fld id="{48D4CD93-D92E-4340-9787-5CF750F149F2}" type="slidenum">
              <a:rPr lang="en-UG" smtClean="0"/>
              <a:t>‹#›</a:t>
            </a:fld>
            <a:endParaRPr lang="en-UG"/>
          </a:p>
        </p:txBody>
      </p:sp>
    </p:spTree>
    <p:extLst>
      <p:ext uri="{BB962C8B-B14F-4D97-AF65-F5344CB8AC3E}">
        <p14:creationId xmlns:p14="http://schemas.microsoft.com/office/powerpoint/2010/main" val="3718441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99F3-47B5-1348-BB6C-FA303BA3EF6D}"/>
              </a:ext>
            </a:extLst>
          </p:cNvPr>
          <p:cNvSpPr>
            <a:spLocks noGrp="1"/>
          </p:cNvSpPr>
          <p:nvPr>
            <p:ph type="title"/>
          </p:nvPr>
        </p:nvSpPr>
        <p:spPr/>
        <p:txBody>
          <a:bodyPr/>
          <a:lstStyle/>
          <a:p>
            <a:r>
              <a:rPr lang="en-GB"/>
              <a:t>Click to edit Master title style</a:t>
            </a:r>
            <a:endParaRPr lang="en-UG"/>
          </a:p>
        </p:txBody>
      </p:sp>
      <p:sp>
        <p:nvSpPr>
          <p:cNvPr id="3" name="Vertical Text Placeholder 2">
            <a:extLst>
              <a:ext uri="{FF2B5EF4-FFF2-40B4-BE49-F238E27FC236}">
                <a16:creationId xmlns:a16="http://schemas.microsoft.com/office/drawing/2014/main" id="{20497DB0-92EA-B34F-8290-FD980A9C997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4" name="Date Placeholder 3">
            <a:extLst>
              <a:ext uri="{FF2B5EF4-FFF2-40B4-BE49-F238E27FC236}">
                <a16:creationId xmlns:a16="http://schemas.microsoft.com/office/drawing/2014/main" id="{CB8A4234-58A1-D04E-AF94-81A9384EBB6C}"/>
              </a:ext>
            </a:extLst>
          </p:cNvPr>
          <p:cNvSpPr>
            <a:spLocks noGrp="1"/>
          </p:cNvSpPr>
          <p:nvPr>
            <p:ph type="dt" sz="half" idx="10"/>
          </p:nvPr>
        </p:nvSpPr>
        <p:spPr/>
        <p:txBody>
          <a:bodyPr/>
          <a:lstStyle/>
          <a:p>
            <a:fld id="{1A69B465-0B0A-5549-B54E-D2D73057C100}" type="datetimeFigureOut">
              <a:rPr lang="en-UG" smtClean="0"/>
              <a:t>15/02/2022</a:t>
            </a:fld>
            <a:endParaRPr lang="en-UG"/>
          </a:p>
        </p:txBody>
      </p:sp>
      <p:sp>
        <p:nvSpPr>
          <p:cNvPr id="5" name="Footer Placeholder 4">
            <a:extLst>
              <a:ext uri="{FF2B5EF4-FFF2-40B4-BE49-F238E27FC236}">
                <a16:creationId xmlns:a16="http://schemas.microsoft.com/office/drawing/2014/main" id="{DF380C8B-695F-1E47-B08F-EEE5BEB09153}"/>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FC23FFEB-CCFD-C844-BC22-BF6B501C4063}"/>
              </a:ext>
            </a:extLst>
          </p:cNvPr>
          <p:cNvSpPr>
            <a:spLocks noGrp="1"/>
          </p:cNvSpPr>
          <p:nvPr>
            <p:ph type="sldNum" sz="quarter" idx="12"/>
          </p:nvPr>
        </p:nvSpPr>
        <p:spPr/>
        <p:txBody>
          <a:bodyPr/>
          <a:lstStyle/>
          <a:p>
            <a:fld id="{48D4CD93-D92E-4340-9787-5CF750F149F2}" type="slidenum">
              <a:rPr lang="en-UG" smtClean="0"/>
              <a:t>‹#›</a:t>
            </a:fld>
            <a:endParaRPr lang="en-UG"/>
          </a:p>
        </p:txBody>
      </p:sp>
    </p:spTree>
    <p:extLst>
      <p:ext uri="{BB962C8B-B14F-4D97-AF65-F5344CB8AC3E}">
        <p14:creationId xmlns:p14="http://schemas.microsoft.com/office/powerpoint/2010/main" val="12679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DA8C70-D0C3-B242-B11F-B1286263B8D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G"/>
          </a:p>
        </p:txBody>
      </p:sp>
      <p:sp>
        <p:nvSpPr>
          <p:cNvPr id="3" name="Vertical Text Placeholder 2">
            <a:extLst>
              <a:ext uri="{FF2B5EF4-FFF2-40B4-BE49-F238E27FC236}">
                <a16:creationId xmlns:a16="http://schemas.microsoft.com/office/drawing/2014/main" id="{1380FCBC-66CC-1245-A197-1A69857BB9B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4" name="Date Placeholder 3">
            <a:extLst>
              <a:ext uri="{FF2B5EF4-FFF2-40B4-BE49-F238E27FC236}">
                <a16:creationId xmlns:a16="http://schemas.microsoft.com/office/drawing/2014/main" id="{1EB6DBF7-CED2-354A-9EA9-44CC64569EFB}"/>
              </a:ext>
            </a:extLst>
          </p:cNvPr>
          <p:cNvSpPr>
            <a:spLocks noGrp="1"/>
          </p:cNvSpPr>
          <p:nvPr>
            <p:ph type="dt" sz="half" idx="10"/>
          </p:nvPr>
        </p:nvSpPr>
        <p:spPr/>
        <p:txBody>
          <a:bodyPr/>
          <a:lstStyle/>
          <a:p>
            <a:fld id="{1A69B465-0B0A-5549-B54E-D2D73057C100}" type="datetimeFigureOut">
              <a:rPr lang="en-UG" smtClean="0"/>
              <a:t>15/02/2022</a:t>
            </a:fld>
            <a:endParaRPr lang="en-UG"/>
          </a:p>
        </p:txBody>
      </p:sp>
      <p:sp>
        <p:nvSpPr>
          <p:cNvPr id="5" name="Footer Placeholder 4">
            <a:extLst>
              <a:ext uri="{FF2B5EF4-FFF2-40B4-BE49-F238E27FC236}">
                <a16:creationId xmlns:a16="http://schemas.microsoft.com/office/drawing/2014/main" id="{1117A972-8810-EC45-B9C6-AB10EDEE78CF}"/>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3871D59A-5BD4-564F-AE4D-E13D927636E7}"/>
              </a:ext>
            </a:extLst>
          </p:cNvPr>
          <p:cNvSpPr>
            <a:spLocks noGrp="1"/>
          </p:cNvSpPr>
          <p:nvPr>
            <p:ph type="sldNum" sz="quarter" idx="12"/>
          </p:nvPr>
        </p:nvSpPr>
        <p:spPr/>
        <p:txBody>
          <a:bodyPr/>
          <a:lstStyle/>
          <a:p>
            <a:fld id="{48D4CD93-D92E-4340-9787-5CF750F149F2}" type="slidenum">
              <a:rPr lang="en-UG" smtClean="0"/>
              <a:t>‹#›</a:t>
            </a:fld>
            <a:endParaRPr lang="en-UG"/>
          </a:p>
        </p:txBody>
      </p:sp>
    </p:spTree>
    <p:extLst>
      <p:ext uri="{BB962C8B-B14F-4D97-AF65-F5344CB8AC3E}">
        <p14:creationId xmlns:p14="http://schemas.microsoft.com/office/powerpoint/2010/main" val="2043782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61EA-0EF4-184A-B820-14C432C46157}"/>
              </a:ext>
            </a:extLst>
          </p:cNvPr>
          <p:cNvSpPr>
            <a:spLocks noGrp="1"/>
          </p:cNvSpPr>
          <p:nvPr>
            <p:ph type="title"/>
          </p:nvPr>
        </p:nvSpPr>
        <p:spPr/>
        <p:txBody>
          <a:bodyPr/>
          <a:lstStyle/>
          <a:p>
            <a:r>
              <a:rPr lang="en-GB"/>
              <a:t>Click to edit Master title style</a:t>
            </a:r>
            <a:endParaRPr lang="en-UG"/>
          </a:p>
        </p:txBody>
      </p:sp>
      <p:sp>
        <p:nvSpPr>
          <p:cNvPr id="3" name="Content Placeholder 2">
            <a:extLst>
              <a:ext uri="{FF2B5EF4-FFF2-40B4-BE49-F238E27FC236}">
                <a16:creationId xmlns:a16="http://schemas.microsoft.com/office/drawing/2014/main" id="{61C4660C-5677-4349-A60F-FE8C27FD6BB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4" name="Date Placeholder 3">
            <a:extLst>
              <a:ext uri="{FF2B5EF4-FFF2-40B4-BE49-F238E27FC236}">
                <a16:creationId xmlns:a16="http://schemas.microsoft.com/office/drawing/2014/main" id="{048187C7-A8D6-B34D-98C4-4A37D862D77D}"/>
              </a:ext>
            </a:extLst>
          </p:cNvPr>
          <p:cNvSpPr>
            <a:spLocks noGrp="1"/>
          </p:cNvSpPr>
          <p:nvPr>
            <p:ph type="dt" sz="half" idx="10"/>
          </p:nvPr>
        </p:nvSpPr>
        <p:spPr/>
        <p:txBody>
          <a:bodyPr/>
          <a:lstStyle/>
          <a:p>
            <a:fld id="{1A69B465-0B0A-5549-B54E-D2D73057C100}" type="datetimeFigureOut">
              <a:rPr lang="en-UG" smtClean="0"/>
              <a:t>15/02/2022</a:t>
            </a:fld>
            <a:endParaRPr lang="en-UG"/>
          </a:p>
        </p:txBody>
      </p:sp>
      <p:sp>
        <p:nvSpPr>
          <p:cNvPr id="5" name="Footer Placeholder 4">
            <a:extLst>
              <a:ext uri="{FF2B5EF4-FFF2-40B4-BE49-F238E27FC236}">
                <a16:creationId xmlns:a16="http://schemas.microsoft.com/office/drawing/2014/main" id="{09804CD5-1AD8-4D43-9836-9728E7778467}"/>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EC6B10C1-7435-5241-8C24-44AAD6255E85}"/>
              </a:ext>
            </a:extLst>
          </p:cNvPr>
          <p:cNvSpPr>
            <a:spLocks noGrp="1"/>
          </p:cNvSpPr>
          <p:nvPr>
            <p:ph type="sldNum" sz="quarter" idx="12"/>
          </p:nvPr>
        </p:nvSpPr>
        <p:spPr/>
        <p:txBody>
          <a:bodyPr/>
          <a:lstStyle/>
          <a:p>
            <a:fld id="{48D4CD93-D92E-4340-9787-5CF750F149F2}" type="slidenum">
              <a:rPr lang="en-UG" smtClean="0"/>
              <a:t>‹#›</a:t>
            </a:fld>
            <a:endParaRPr lang="en-UG"/>
          </a:p>
        </p:txBody>
      </p:sp>
    </p:spTree>
    <p:extLst>
      <p:ext uri="{BB962C8B-B14F-4D97-AF65-F5344CB8AC3E}">
        <p14:creationId xmlns:p14="http://schemas.microsoft.com/office/powerpoint/2010/main" val="1444639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ED29F-BEA1-7A40-A4BC-1FBD96DEA6B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G"/>
          </a:p>
        </p:txBody>
      </p:sp>
      <p:sp>
        <p:nvSpPr>
          <p:cNvPr id="3" name="Text Placeholder 2">
            <a:extLst>
              <a:ext uri="{FF2B5EF4-FFF2-40B4-BE49-F238E27FC236}">
                <a16:creationId xmlns:a16="http://schemas.microsoft.com/office/drawing/2014/main" id="{064A67BC-E00C-8D42-BE61-647B3089F9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2EAD213-D88E-534F-9129-BDF97B29EE21}"/>
              </a:ext>
            </a:extLst>
          </p:cNvPr>
          <p:cNvSpPr>
            <a:spLocks noGrp="1"/>
          </p:cNvSpPr>
          <p:nvPr>
            <p:ph type="dt" sz="half" idx="10"/>
          </p:nvPr>
        </p:nvSpPr>
        <p:spPr/>
        <p:txBody>
          <a:bodyPr/>
          <a:lstStyle/>
          <a:p>
            <a:fld id="{1A69B465-0B0A-5549-B54E-D2D73057C100}" type="datetimeFigureOut">
              <a:rPr lang="en-UG" smtClean="0"/>
              <a:t>15/02/2022</a:t>
            </a:fld>
            <a:endParaRPr lang="en-UG"/>
          </a:p>
        </p:txBody>
      </p:sp>
      <p:sp>
        <p:nvSpPr>
          <p:cNvPr id="5" name="Footer Placeholder 4">
            <a:extLst>
              <a:ext uri="{FF2B5EF4-FFF2-40B4-BE49-F238E27FC236}">
                <a16:creationId xmlns:a16="http://schemas.microsoft.com/office/drawing/2014/main" id="{11D88346-4F88-AB46-AAC7-FC7A65C76AEE}"/>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DAC42B69-9FD4-CB41-AF86-33F055A74F0D}"/>
              </a:ext>
            </a:extLst>
          </p:cNvPr>
          <p:cNvSpPr>
            <a:spLocks noGrp="1"/>
          </p:cNvSpPr>
          <p:nvPr>
            <p:ph type="sldNum" sz="quarter" idx="12"/>
          </p:nvPr>
        </p:nvSpPr>
        <p:spPr/>
        <p:txBody>
          <a:bodyPr/>
          <a:lstStyle/>
          <a:p>
            <a:fld id="{48D4CD93-D92E-4340-9787-5CF750F149F2}" type="slidenum">
              <a:rPr lang="en-UG" smtClean="0"/>
              <a:t>‹#›</a:t>
            </a:fld>
            <a:endParaRPr lang="en-UG"/>
          </a:p>
        </p:txBody>
      </p:sp>
    </p:spTree>
    <p:extLst>
      <p:ext uri="{BB962C8B-B14F-4D97-AF65-F5344CB8AC3E}">
        <p14:creationId xmlns:p14="http://schemas.microsoft.com/office/powerpoint/2010/main" val="3154541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E3CCF-43BE-4B46-A0AE-4691698DB5F8}"/>
              </a:ext>
            </a:extLst>
          </p:cNvPr>
          <p:cNvSpPr>
            <a:spLocks noGrp="1"/>
          </p:cNvSpPr>
          <p:nvPr>
            <p:ph type="title"/>
          </p:nvPr>
        </p:nvSpPr>
        <p:spPr/>
        <p:txBody>
          <a:bodyPr/>
          <a:lstStyle/>
          <a:p>
            <a:r>
              <a:rPr lang="en-GB"/>
              <a:t>Click to edit Master title style</a:t>
            </a:r>
            <a:endParaRPr lang="en-UG"/>
          </a:p>
        </p:txBody>
      </p:sp>
      <p:sp>
        <p:nvSpPr>
          <p:cNvPr id="3" name="Content Placeholder 2">
            <a:extLst>
              <a:ext uri="{FF2B5EF4-FFF2-40B4-BE49-F238E27FC236}">
                <a16:creationId xmlns:a16="http://schemas.microsoft.com/office/drawing/2014/main" id="{5287CE4B-1D77-FE46-ABC1-BC1DAAA2B7C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4" name="Content Placeholder 3">
            <a:extLst>
              <a:ext uri="{FF2B5EF4-FFF2-40B4-BE49-F238E27FC236}">
                <a16:creationId xmlns:a16="http://schemas.microsoft.com/office/drawing/2014/main" id="{B2B771CF-D5A2-2B40-B540-84A7CE87FB8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5" name="Date Placeholder 4">
            <a:extLst>
              <a:ext uri="{FF2B5EF4-FFF2-40B4-BE49-F238E27FC236}">
                <a16:creationId xmlns:a16="http://schemas.microsoft.com/office/drawing/2014/main" id="{67849E56-1886-CB47-BD43-9DB7AFEA0CB9}"/>
              </a:ext>
            </a:extLst>
          </p:cNvPr>
          <p:cNvSpPr>
            <a:spLocks noGrp="1"/>
          </p:cNvSpPr>
          <p:nvPr>
            <p:ph type="dt" sz="half" idx="10"/>
          </p:nvPr>
        </p:nvSpPr>
        <p:spPr/>
        <p:txBody>
          <a:bodyPr/>
          <a:lstStyle/>
          <a:p>
            <a:fld id="{1A69B465-0B0A-5549-B54E-D2D73057C100}" type="datetimeFigureOut">
              <a:rPr lang="en-UG" smtClean="0"/>
              <a:t>15/02/2022</a:t>
            </a:fld>
            <a:endParaRPr lang="en-UG"/>
          </a:p>
        </p:txBody>
      </p:sp>
      <p:sp>
        <p:nvSpPr>
          <p:cNvPr id="6" name="Footer Placeholder 5">
            <a:extLst>
              <a:ext uri="{FF2B5EF4-FFF2-40B4-BE49-F238E27FC236}">
                <a16:creationId xmlns:a16="http://schemas.microsoft.com/office/drawing/2014/main" id="{656C66A5-B128-A142-926B-B7C8BAD857BC}"/>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BCA69624-4EAF-1B4A-AA50-4AE1E1951967}"/>
              </a:ext>
            </a:extLst>
          </p:cNvPr>
          <p:cNvSpPr>
            <a:spLocks noGrp="1"/>
          </p:cNvSpPr>
          <p:nvPr>
            <p:ph type="sldNum" sz="quarter" idx="12"/>
          </p:nvPr>
        </p:nvSpPr>
        <p:spPr/>
        <p:txBody>
          <a:bodyPr/>
          <a:lstStyle/>
          <a:p>
            <a:fld id="{48D4CD93-D92E-4340-9787-5CF750F149F2}" type="slidenum">
              <a:rPr lang="en-UG" smtClean="0"/>
              <a:t>‹#›</a:t>
            </a:fld>
            <a:endParaRPr lang="en-UG"/>
          </a:p>
        </p:txBody>
      </p:sp>
    </p:spTree>
    <p:extLst>
      <p:ext uri="{BB962C8B-B14F-4D97-AF65-F5344CB8AC3E}">
        <p14:creationId xmlns:p14="http://schemas.microsoft.com/office/powerpoint/2010/main" val="2174182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E0DE3-AD66-1547-91A4-5AE4ABC83EFB}"/>
              </a:ext>
            </a:extLst>
          </p:cNvPr>
          <p:cNvSpPr>
            <a:spLocks noGrp="1"/>
          </p:cNvSpPr>
          <p:nvPr>
            <p:ph type="title"/>
          </p:nvPr>
        </p:nvSpPr>
        <p:spPr>
          <a:xfrm>
            <a:off x="839788" y="365125"/>
            <a:ext cx="10515600" cy="1325563"/>
          </a:xfrm>
        </p:spPr>
        <p:txBody>
          <a:bodyPr/>
          <a:lstStyle/>
          <a:p>
            <a:r>
              <a:rPr lang="en-GB"/>
              <a:t>Click to edit Master title style</a:t>
            </a:r>
            <a:endParaRPr lang="en-UG"/>
          </a:p>
        </p:txBody>
      </p:sp>
      <p:sp>
        <p:nvSpPr>
          <p:cNvPr id="3" name="Text Placeholder 2">
            <a:extLst>
              <a:ext uri="{FF2B5EF4-FFF2-40B4-BE49-F238E27FC236}">
                <a16:creationId xmlns:a16="http://schemas.microsoft.com/office/drawing/2014/main" id="{F12DE147-0566-AA42-8B45-326A8368E9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81348A9-2C82-E248-B1D3-1BBE11B9CB7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5" name="Text Placeholder 4">
            <a:extLst>
              <a:ext uri="{FF2B5EF4-FFF2-40B4-BE49-F238E27FC236}">
                <a16:creationId xmlns:a16="http://schemas.microsoft.com/office/drawing/2014/main" id="{2856DE0A-AEA8-6843-94DC-1BE66E15A2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8FFAFEC-50A1-7244-AD0E-E3A7F81696B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7" name="Date Placeholder 6">
            <a:extLst>
              <a:ext uri="{FF2B5EF4-FFF2-40B4-BE49-F238E27FC236}">
                <a16:creationId xmlns:a16="http://schemas.microsoft.com/office/drawing/2014/main" id="{853D3526-E6E6-ED4E-AB8E-E89BE6467820}"/>
              </a:ext>
            </a:extLst>
          </p:cNvPr>
          <p:cNvSpPr>
            <a:spLocks noGrp="1"/>
          </p:cNvSpPr>
          <p:nvPr>
            <p:ph type="dt" sz="half" idx="10"/>
          </p:nvPr>
        </p:nvSpPr>
        <p:spPr/>
        <p:txBody>
          <a:bodyPr/>
          <a:lstStyle/>
          <a:p>
            <a:fld id="{1A69B465-0B0A-5549-B54E-D2D73057C100}" type="datetimeFigureOut">
              <a:rPr lang="en-UG" smtClean="0"/>
              <a:t>15/02/2022</a:t>
            </a:fld>
            <a:endParaRPr lang="en-UG"/>
          </a:p>
        </p:txBody>
      </p:sp>
      <p:sp>
        <p:nvSpPr>
          <p:cNvPr id="8" name="Footer Placeholder 7">
            <a:extLst>
              <a:ext uri="{FF2B5EF4-FFF2-40B4-BE49-F238E27FC236}">
                <a16:creationId xmlns:a16="http://schemas.microsoft.com/office/drawing/2014/main" id="{AEC1B9C7-09C1-3346-8E3E-570D9DDB2857}"/>
              </a:ext>
            </a:extLst>
          </p:cNvPr>
          <p:cNvSpPr>
            <a:spLocks noGrp="1"/>
          </p:cNvSpPr>
          <p:nvPr>
            <p:ph type="ftr" sz="quarter" idx="11"/>
          </p:nvPr>
        </p:nvSpPr>
        <p:spPr/>
        <p:txBody>
          <a:bodyPr/>
          <a:lstStyle/>
          <a:p>
            <a:endParaRPr lang="en-UG"/>
          </a:p>
        </p:txBody>
      </p:sp>
      <p:sp>
        <p:nvSpPr>
          <p:cNvPr id="9" name="Slide Number Placeholder 8">
            <a:extLst>
              <a:ext uri="{FF2B5EF4-FFF2-40B4-BE49-F238E27FC236}">
                <a16:creationId xmlns:a16="http://schemas.microsoft.com/office/drawing/2014/main" id="{81BD1742-6A3D-CA47-A026-7DF8003C8980}"/>
              </a:ext>
            </a:extLst>
          </p:cNvPr>
          <p:cNvSpPr>
            <a:spLocks noGrp="1"/>
          </p:cNvSpPr>
          <p:nvPr>
            <p:ph type="sldNum" sz="quarter" idx="12"/>
          </p:nvPr>
        </p:nvSpPr>
        <p:spPr/>
        <p:txBody>
          <a:bodyPr/>
          <a:lstStyle/>
          <a:p>
            <a:fld id="{48D4CD93-D92E-4340-9787-5CF750F149F2}" type="slidenum">
              <a:rPr lang="en-UG" smtClean="0"/>
              <a:t>‹#›</a:t>
            </a:fld>
            <a:endParaRPr lang="en-UG"/>
          </a:p>
        </p:txBody>
      </p:sp>
    </p:spTree>
    <p:extLst>
      <p:ext uri="{BB962C8B-B14F-4D97-AF65-F5344CB8AC3E}">
        <p14:creationId xmlns:p14="http://schemas.microsoft.com/office/powerpoint/2010/main" val="32651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84824-234D-D848-899A-972A6740EF47}"/>
              </a:ext>
            </a:extLst>
          </p:cNvPr>
          <p:cNvSpPr>
            <a:spLocks noGrp="1"/>
          </p:cNvSpPr>
          <p:nvPr>
            <p:ph type="title"/>
          </p:nvPr>
        </p:nvSpPr>
        <p:spPr/>
        <p:txBody>
          <a:bodyPr/>
          <a:lstStyle/>
          <a:p>
            <a:r>
              <a:rPr lang="en-GB"/>
              <a:t>Click to edit Master title style</a:t>
            </a:r>
            <a:endParaRPr lang="en-UG"/>
          </a:p>
        </p:txBody>
      </p:sp>
      <p:sp>
        <p:nvSpPr>
          <p:cNvPr id="3" name="Date Placeholder 2">
            <a:extLst>
              <a:ext uri="{FF2B5EF4-FFF2-40B4-BE49-F238E27FC236}">
                <a16:creationId xmlns:a16="http://schemas.microsoft.com/office/drawing/2014/main" id="{02F7D5C3-34FC-B448-A5C3-EDC3A1088FBD}"/>
              </a:ext>
            </a:extLst>
          </p:cNvPr>
          <p:cNvSpPr>
            <a:spLocks noGrp="1"/>
          </p:cNvSpPr>
          <p:nvPr>
            <p:ph type="dt" sz="half" idx="10"/>
          </p:nvPr>
        </p:nvSpPr>
        <p:spPr/>
        <p:txBody>
          <a:bodyPr/>
          <a:lstStyle/>
          <a:p>
            <a:fld id="{1A69B465-0B0A-5549-B54E-D2D73057C100}" type="datetimeFigureOut">
              <a:rPr lang="en-UG" smtClean="0"/>
              <a:t>15/02/2022</a:t>
            </a:fld>
            <a:endParaRPr lang="en-UG"/>
          </a:p>
        </p:txBody>
      </p:sp>
      <p:sp>
        <p:nvSpPr>
          <p:cNvPr id="4" name="Footer Placeholder 3">
            <a:extLst>
              <a:ext uri="{FF2B5EF4-FFF2-40B4-BE49-F238E27FC236}">
                <a16:creationId xmlns:a16="http://schemas.microsoft.com/office/drawing/2014/main" id="{942EE6D5-62F8-2E4B-9E33-C3ED80806D1B}"/>
              </a:ext>
            </a:extLst>
          </p:cNvPr>
          <p:cNvSpPr>
            <a:spLocks noGrp="1"/>
          </p:cNvSpPr>
          <p:nvPr>
            <p:ph type="ftr" sz="quarter" idx="11"/>
          </p:nvPr>
        </p:nvSpPr>
        <p:spPr/>
        <p:txBody>
          <a:bodyPr/>
          <a:lstStyle/>
          <a:p>
            <a:endParaRPr lang="en-UG"/>
          </a:p>
        </p:txBody>
      </p:sp>
      <p:sp>
        <p:nvSpPr>
          <p:cNvPr id="5" name="Slide Number Placeholder 4">
            <a:extLst>
              <a:ext uri="{FF2B5EF4-FFF2-40B4-BE49-F238E27FC236}">
                <a16:creationId xmlns:a16="http://schemas.microsoft.com/office/drawing/2014/main" id="{3576C31F-82E4-5A41-B9E8-B80E2DFDED0C}"/>
              </a:ext>
            </a:extLst>
          </p:cNvPr>
          <p:cNvSpPr>
            <a:spLocks noGrp="1"/>
          </p:cNvSpPr>
          <p:nvPr>
            <p:ph type="sldNum" sz="quarter" idx="12"/>
          </p:nvPr>
        </p:nvSpPr>
        <p:spPr/>
        <p:txBody>
          <a:bodyPr/>
          <a:lstStyle/>
          <a:p>
            <a:fld id="{48D4CD93-D92E-4340-9787-5CF750F149F2}" type="slidenum">
              <a:rPr lang="en-UG" smtClean="0"/>
              <a:t>‹#›</a:t>
            </a:fld>
            <a:endParaRPr lang="en-UG"/>
          </a:p>
        </p:txBody>
      </p:sp>
    </p:spTree>
    <p:extLst>
      <p:ext uri="{BB962C8B-B14F-4D97-AF65-F5344CB8AC3E}">
        <p14:creationId xmlns:p14="http://schemas.microsoft.com/office/powerpoint/2010/main" val="549254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35CB27-51E7-BC43-BC75-D7CBB1CCC130}"/>
              </a:ext>
            </a:extLst>
          </p:cNvPr>
          <p:cNvSpPr>
            <a:spLocks noGrp="1"/>
          </p:cNvSpPr>
          <p:nvPr>
            <p:ph type="dt" sz="half" idx="10"/>
          </p:nvPr>
        </p:nvSpPr>
        <p:spPr/>
        <p:txBody>
          <a:bodyPr/>
          <a:lstStyle/>
          <a:p>
            <a:fld id="{1A69B465-0B0A-5549-B54E-D2D73057C100}" type="datetimeFigureOut">
              <a:rPr lang="en-UG" smtClean="0"/>
              <a:t>15/02/2022</a:t>
            </a:fld>
            <a:endParaRPr lang="en-UG"/>
          </a:p>
        </p:txBody>
      </p:sp>
      <p:sp>
        <p:nvSpPr>
          <p:cNvPr id="3" name="Footer Placeholder 2">
            <a:extLst>
              <a:ext uri="{FF2B5EF4-FFF2-40B4-BE49-F238E27FC236}">
                <a16:creationId xmlns:a16="http://schemas.microsoft.com/office/drawing/2014/main" id="{BB3E0EEB-D50A-D147-9B2D-27443E41B39A}"/>
              </a:ext>
            </a:extLst>
          </p:cNvPr>
          <p:cNvSpPr>
            <a:spLocks noGrp="1"/>
          </p:cNvSpPr>
          <p:nvPr>
            <p:ph type="ftr" sz="quarter" idx="11"/>
          </p:nvPr>
        </p:nvSpPr>
        <p:spPr/>
        <p:txBody>
          <a:bodyPr/>
          <a:lstStyle/>
          <a:p>
            <a:endParaRPr lang="en-UG"/>
          </a:p>
        </p:txBody>
      </p:sp>
      <p:sp>
        <p:nvSpPr>
          <p:cNvPr id="4" name="Slide Number Placeholder 3">
            <a:extLst>
              <a:ext uri="{FF2B5EF4-FFF2-40B4-BE49-F238E27FC236}">
                <a16:creationId xmlns:a16="http://schemas.microsoft.com/office/drawing/2014/main" id="{5B15B87A-9E8A-9F47-90D9-ECD7C1F2778C}"/>
              </a:ext>
            </a:extLst>
          </p:cNvPr>
          <p:cNvSpPr>
            <a:spLocks noGrp="1"/>
          </p:cNvSpPr>
          <p:nvPr>
            <p:ph type="sldNum" sz="quarter" idx="12"/>
          </p:nvPr>
        </p:nvSpPr>
        <p:spPr/>
        <p:txBody>
          <a:bodyPr/>
          <a:lstStyle/>
          <a:p>
            <a:fld id="{48D4CD93-D92E-4340-9787-5CF750F149F2}" type="slidenum">
              <a:rPr lang="en-UG" smtClean="0"/>
              <a:t>‹#›</a:t>
            </a:fld>
            <a:endParaRPr lang="en-UG"/>
          </a:p>
        </p:txBody>
      </p:sp>
    </p:spTree>
    <p:extLst>
      <p:ext uri="{BB962C8B-B14F-4D97-AF65-F5344CB8AC3E}">
        <p14:creationId xmlns:p14="http://schemas.microsoft.com/office/powerpoint/2010/main" val="3660984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4957D-5E33-2A4D-9667-72902112196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G"/>
          </a:p>
        </p:txBody>
      </p:sp>
      <p:sp>
        <p:nvSpPr>
          <p:cNvPr id="3" name="Content Placeholder 2">
            <a:extLst>
              <a:ext uri="{FF2B5EF4-FFF2-40B4-BE49-F238E27FC236}">
                <a16:creationId xmlns:a16="http://schemas.microsoft.com/office/drawing/2014/main" id="{78C2AAD1-54F5-E945-8C53-D250531BCD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4" name="Text Placeholder 3">
            <a:extLst>
              <a:ext uri="{FF2B5EF4-FFF2-40B4-BE49-F238E27FC236}">
                <a16:creationId xmlns:a16="http://schemas.microsoft.com/office/drawing/2014/main" id="{2213841A-E842-164B-9089-90B209D527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38E2D16-29CB-C74A-8AAA-F6AD673F90E1}"/>
              </a:ext>
            </a:extLst>
          </p:cNvPr>
          <p:cNvSpPr>
            <a:spLocks noGrp="1"/>
          </p:cNvSpPr>
          <p:nvPr>
            <p:ph type="dt" sz="half" idx="10"/>
          </p:nvPr>
        </p:nvSpPr>
        <p:spPr/>
        <p:txBody>
          <a:bodyPr/>
          <a:lstStyle/>
          <a:p>
            <a:fld id="{1A69B465-0B0A-5549-B54E-D2D73057C100}" type="datetimeFigureOut">
              <a:rPr lang="en-UG" smtClean="0"/>
              <a:t>15/02/2022</a:t>
            </a:fld>
            <a:endParaRPr lang="en-UG"/>
          </a:p>
        </p:txBody>
      </p:sp>
      <p:sp>
        <p:nvSpPr>
          <p:cNvPr id="6" name="Footer Placeholder 5">
            <a:extLst>
              <a:ext uri="{FF2B5EF4-FFF2-40B4-BE49-F238E27FC236}">
                <a16:creationId xmlns:a16="http://schemas.microsoft.com/office/drawing/2014/main" id="{19E2F955-F1A5-224A-B735-1E4E1793B069}"/>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5E5F51D9-DDF1-244F-B282-EAAD7125C571}"/>
              </a:ext>
            </a:extLst>
          </p:cNvPr>
          <p:cNvSpPr>
            <a:spLocks noGrp="1"/>
          </p:cNvSpPr>
          <p:nvPr>
            <p:ph type="sldNum" sz="quarter" idx="12"/>
          </p:nvPr>
        </p:nvSpPr>
        <p:spPr/>
        <p:txBody>
          <a:bodyPr/>
          <a:lstStyle/>
          <a:p>
            <a:fld id="{48D4CD93-D92E-4340-9787-5CF750F149F2}" type="slidenum">
              <a:rPr lang="en-UG" smtClean="0"/>
              <a:t>‹#›</a:t>
            </a:fld>
            <a:endParaRPr lang="en-UG"/>
          </a:p>
        </p:txBody>
      </p:sp>
    </p:spTree>
    <p:extLst>
      <p:ext uri="{BB962C8B-B14F-4D97-AF65-F5344CB8AC3E}">
        <p14:creationId xmlns:p14="http://schemas.microsoft.com/office/powerpoint/2010/main" val="3634770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1C465-D7B5-E74D-AC68-0B9304BA2C9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G"/>
          </a:p>
        </p:txBody>
      </p:sp>
      <p:sp>
        <p:nvSpPr>
          <p:cNvPr id="3" name="Picture Placeholder 2">
            <a:extLst>
              <a:ext uri="{FF2B5EF4-FFF2-40B4-BE49-F238E27FC236}">
                <a16:creationId xmlns:a16="http://schemas.microsoft.com/office/drawing/2014/main" id="{B4ACC4F6-D3FF-0648-B9D5-05BAE613D6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G"/>
          </a:p>
        </p:txBody>
      </p:sp>
      <p:sp>
        <p:nvSpPr>
          <p:cNvPr id="4" name="Text Placeholder 3">
            <a:extLst>
              <a:ext uri="{FF2B5EF4-FFF2-40B4-BE49-F238E27FC236}">
                <a16:creationId xmlns:a16="http://schemas.microsoft.com/office/drawing/2014/main" id="{9B4D7B48-0CC8-3248-88D5-FBF16C32B1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E562C95-AEF0-9C4B-BB1F-26D4924173DF}"/>
              </a:ext>
            </a:extLst>
          </p:cNvPr>
          <p:cNvSpPr>
            <a:spLocks noGrp="1"/>
          </p:cNvSpPr>
          <p:nvPr>
            <p:ph type="dt" sz="half" idx="10"/>
          </p:nvPr>
        </p:nvSpPr>
        <p:spPr/>
        <p:txBody>
          <a:bodyPr/>
          <a:lstStyle/>
          <a:p>
            <a:fld id="{1A69B465-0B0A-5549-B54E-D2D73057C100}" type="datetimeFigureOut">
              <a:rPr lang="en-UG" smtClean="0"/>
              <a:t>15/02/2022</a:t>
            </a:fld>
            <a:endParaRPr lang="en-UG"/>
          </a:p>
        </p:txBody>
      </p:sp>
      <p:sp>
        <p:nvSpPr>
          <p:cNvPr id="6" name="Footer Placeholder 5">
            <a:extLst>
              <a:ext uri="{FF2B5EF4-FFF2-40B4-BE49-F238E27FC236}">
                <a16:creationId xmlns:a16="http://schemas.microsoft.com/office/drawing/2014/main" id="{A81E3260-D53B-E141-A054-B828C120EDD4}"/>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A721C9C1-530E-6846-A837-B780DED2FA2F}"/>
              </a:ext>
            </a:extLst>
          </p:cNvPr>
          <p:cNvSpPr>
            <a:spLocks noGrp="1"/>
          </p:cNvSpPr>
          <p:nvPr>
            <p:ph type="sldNum" sz="quarter" idx="12"/>
          </p:nvPr>
        </p:nvSpPr>
        <p:spPr/>
        <p:txBody>
          <a:bodyPr/>
          <a:lstStyle/>
          <a:p>
            <a:fld id="{48D4CD93-D92E-4340-9787-5CF750F149F2}" type="slidenum">
              <a:rPr lang="en-UG" smtClean="0"/>
              <a:t>‹#›</a:t>
            </a:fld>
            <a:endParaRPr lang="en-UG"/>
          </a:p>
        </p:txBody>
      </p:sp>
    </p:spTree>
    <p:extLst>
      <p:ext uri="{BB962C8B-B14F-4D97-AF65-F5344CB8AC3E}">
        <p14:creationId xmlns:p14="http://schemas.microsoft.com/office/powerpoint/2010/main" val="2615836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0B4FB6-FDF8-3341-B449-2E12FF1093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G"/>
          </a:p>
        </p:txBody>
      </p:sp>
      <p:sp>
        <p:nvSpPr>
          <p:cNvPr id="3" name="Text Placeholder 2">
            <a:extLst>
              <a:ext uri="{FF2B5EF4-FFF2-40B4-BE49-F238E27FC236}">
                <a16:creationId xmlns:a16="http://schemas.microsoft.com/office/drawing/2014/main" id="{615D0A9D-B98A-F949-A7C4-D2E772D193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4" name="Date Placeholder 3">
            <a:extLst>
              <a:ext uri="{FF2B5EF4-FFF2-40B4-BE49-F238E27FC236}">
                <a16:creationId xmlns:a16="http://schemas.microsoft.com/office/drawing/2014/main" id="{3082B626-87F2-EF4A-A8C8-48A8B7B800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69B465-0B0A-5549-B54E-D2D73057C100}" type="datetimeFigureOut">
              <a:rPr lang="en-UG" smtClean="0"/>
              <a:t>15/02/2022</a:t>
            </a:fld>
            <a:endParaRPr lang="en-UG"/>
          </a:p>
        </p:txBody>
      </p:sp>
      <p:sp>
        <p:nvSpPr>
          <p:cNvPr id="5" name="Footer Placeholder 4">
            <a:extLst>
              <a:ext uri="{FF2B5EF4-FFF2-40B4-BE49-F238E27FC236}">
                <a16:creationId xmlns:a16="http://schemas.microsoft.com/office/drawing/2014/main" id="{7AD50645-83D3-7744-AD54-64792EFD72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G"/>
          </a:p>
        </p:txBody>
      </p:sp>
      <p:sp>
        <p:nvSpPr>
          <p:cNvPr id="6" name="Slide Number Placeholder 5">
            <a:extLst>
              <a:ext uri="{FF2B5EF4-FFF2-40B4-BE49-F238E27FC236}">
                <a16:creationId xmlns:a16="http://schemas.microsoft.com/office/drawing/2014/main" id="{726FD4AD-E291-9A42-8A65-3A5AF8EF24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D4CD93-D92E-4340-9787-5CF750F149F2}" type="slidenum">
              <a:rPr lang="en-UG" smtClean="0"/>
              <a:t>‹#›</a:t>
            </a:fld>
            <a:endParaRPr lang="en-UG"/>
          </a:p>
        </p:txBody>
      </p:sp>
    </p:spTree>
    <p:extLst>
      <p:ext uri="{BB962C8B-B14F-4D97-AF65-F5344CB8AC3E}">
        <p14:creationId xmlns:p14="http://schemas.microsoft.com/office/powerpoint/2010/main" val="2709097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microprocessor-intel-x86-evolution-and-main-featur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en.wikipedia.org/wiki/ARM_architectu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2F75E-7B8B-6D48-98F8-449258163FB8}"/>
              </a:ext>
            </a:extLst>
          </p:cNvPr>
          <p:cNvSpPr>
            <a:spLocks noGrp="1"/>
          </p:cNvSpPr>
          <p:nvPr>
            <p:ph type="ctrTitle"/>
          </p:nvPr>
        </p:nvSpPr>
        <p:spPr/>
        <p:txBody>
          <a:bodyPr>
            <a:normAutofit fontScale="90000"/>
          </a:bodyPr>
          <a:lstStyle/>
          <a:p>
            <a:r>
              <a:rPr lang="en-GB" b="1" dirty="0">
                <a:solidFill>
                  <a:srgbClr val="1F3040"/>
                </a:solidFill>
              </a:rPr>
              <a:t>THE EVOLUTION OF THE INTEL X86 AND ARM ARCHITECTURE</a:t>
            </a:r>
          </a:p>
        </p:txBody>
      </p:sp>
      <p:sp>
        <p:nvSpPr>
          <p:cNvPr id="3" name="Subtitle 2">
            <a:extLst>
              <a:ext uri="{FF2B5EF4-FFF2-40B4-BE49-F238E27FC236}">
                <a16:creationId xmlns:a16="http://schemas.microsoft.com/office/drawing/2014/main" id="{3293C60C-7948-494D-A853-FC1369F87FFF}"/>
              </a:ext>
            </a:extLst>
          </p:cNvPr>
          <p:cNvSpPr>
            <a:spLocks noGrp="1"/>
          </p:cNvSpPr>
          <p:nvPr>
            <p:ph type="subTitle" idx="1"/>
          </p:nvPr>
        </p:nvSpPr>
        <p:spPr>
          <a:xfrm>
            <a:off x="1524000" y="4079875"/>
            <a:ext cx="9144000" cy="1655762"/>
          </a:xfrm>
        </p:spPr>
        <p:txBody>
          <a:bodyPr/>
          <a:lstStyle/>
          <a:p>
            <a:pPr algn="r"/>
            <a:r>
              <a:rPr lang="en-GB" sz="1800" dirty="0">
                <a:solidFill>
                  <a:srgbClr val="1F3040"/>
                </a:solidFill>
                <a:latin typeface=""/>
              </a:rPr>
              <a:t>21/U/05662/EVE</a:t>
            </a:r>
            <a:endParaRPr lang="en-UG" sz="1800" dirty="0">
              <a:solidFill>
                <a:srgbClr val="1F3040"/>
              </a:solidFill>
              <a:latin typeface=""/>
            </a:endParaRPr>
          </a:p>
          <a:p>
            <a:pPr algn="r"/>
            <a:r>
              <a:rPr lang="en-UG" sz="1800" dirty="0">
                <a:solidFill>
                  <a:srgbClr val="1F3040"/>
                </a:solidFill>
                <a:latin typeface=""/>
              </a:rPr>
              <a:t>KASASIRA CHARLES DERRICK</a:t>
            </a:r>
            <a:endParaRPr lang="en-GB" sz="1800" dirty="0">
              <a:solidFill>
                <a:srgbClr val="1F3040"/>
              </a:solidFill>
              <a:latin typeface=""/>
            </a:endParaRPr>
          </a:p>
          <a:p>
            <a:pPr algn="r"/>
            <a:r>
              <a:rPr lang="en-GB" sz="1800" dirty="0" err="1">
                <a:solidFill>
                  <a:srgbClr val="1F3040"/>
                </a:solidFill>
                <a:latin typeface=""/>
              </a:rPr>
              <a:t>kasasira.charles@students.mak.ac.ug</a:t>
            </a:r>
            <a:endParaRPr lang="en-GB" sz="1800" dirty="0">
              <a:solidFill>
                <a:srgbClr val="1F3040"/>
              </a:solidFill>
              <a:latin typeface=""/>
            </a:endParaRPr>
          </a:p>
          <a:p>
            <a:endParaRPr lang="en-UG" dirty="0"/>
          </a:p>
        </p:txBody>
      </p:sp>
    </p:spTree>
    <p:extLst>
      <p:ext uri="{BB962C8B-B14F-4D97-AF65-F5344CB8AC3E}">
        <p14:creationId xmlns:p14="http://schemas.microsoft.com/office/powerpoint/2010/main" val="3975477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B4716-66D8-AC4D-9E0E-F9FDF72CE1B5}"/>
              </a:ext>
            </a:extLst>
          </p:cNvPr>
          <p:cNvSpPr>
            <a:spLocks noGrp="1"/>
          </p:cNvSpPr>
          <p:nvPr>
            <p:ph type="title"/>
          </p:nvPr>
        </p:nvSpPr>
        <p:spPr/>
        <p:txBody>
          <a:bodyPr>
            <a:normAutofit/>
          </a:bodyPr>
          <a:lstStyle/>
          <a:p>
            <a:r>
              <a:rPr lang="en-UG" sz="4000" b="1" dirty="0">
                <a:solidFill>
                  <a:srgbClr val="1F3040"/>
                </a:solidFill>
                <a:latin typeface=""/>
              </a:rPr>
              <a:t>INTEL X86 ARCHITECTURE</a:t>
            </a:r>
          </a:p>
        </p:txBody>
      </p:sp>
      <p:sp>
        <p:nvSpPr>
          <p:cNvPr id="3" name="Content Placeholder 2">
            <a:extLst>
              <a:ext uri="{FF2B5EF4-FFF2-40B4-BE49-F238E27FC236}">
                <a16:creationId xmlns:a16="http://schemas.microsoft.com/office/drawing/2014/main" id="{CE996236-F9A0-BA44-8CBE-CA8AEFE4F02D}"/>
              </a:ext>
            </a:extLst>
          </p:cNvPr>
          <p:cNvSpPr>
            <a:spLocks noGrp="1"/>
          </p:cNvSpPr>
          <p:nvPr>
            <p:ph idx="1"/>
          </p:nvPr>
        </p:nvSpPr>
        <p:spPr/>
        <p:txBody>
          <a:bodyPr>
            <a:normAutofit/>
          </a:bodyPr>
          <a:lstStyle/>
          <a:p>
            <a:pPr marL="0" indent="0">
              <a:buNone/>
            </a:pPr>
            <a:r>
              <a:rPr lang="en-GB" dirty="0">
                <a:solidFill>
                  <a:srgbClr val="1F3040"/>
                </a:solidFill>
              </a:rPr>
              <a:t>Intel x86 is a family of Complex Instruction Set architectures (CISC) developed by Intel. Intel x86 architecture has evolved over the years. From a 29, 000 transistors microprocessor 8086 that was the first introduced to a quad core Intel core 2 which contains 820 million transistors, the organisation and technology has changed dramatically.</a:t>
            </a:r>
          </a:p>
          <a:p>
            <a:pPr marL="0" indent="0">
              <a:buNone/>
            </a:pPr>
            <a:endParaRPr lang="en-UG" dirty="0">
              <a:latin typeface=""/>
            </a:endParaRPr>
          </a:p>
        </p:txBody>
      </p:sp>
      <p:pic>
        <p:nvPicPr>
          <p:cNvPr id="6" name="Picture 5">
            <a:extLst>
              <a:ext uri="{FF2B5EF4-FFF2-40B4-BE49-F238E27FC236}">
                <a16:creationId xmlns:a16="http://schemas.microsoft.com/office/drawing/2014/main" id="{03EB7F07-ABEA-DF46-A292-E2034DAA3E94}"/>
              </a:ext>
            </a:extLst>
          </p:cNvPr>
          <p:cNvPicPr>
            <a:picLocks noChangeAspect="1"/>
          </p:cNvPicPr>
          <p:nvPr/>
        </p:nvPicPr>
        <p:blipFill>
          <a:blip r:embed="rId3"/>
          <a:stretch>
            <a:fillRect/>
          </a:stretch>
        </p:blipFill>
        <p:spPr>
          <a:xfrm>
            <a:off x="11136000" y="5949000"/>
            <a:ext cx="576000" cy="576000"/>
          </a:xfrm>
          <a:prstGeom prst="rect">
            <a:avLst/>
          </a:prstGeom>
        </p:spPr>
      </p:pic>
    </p:spTree>
    <p:extLst>
      <p:ext uri="{BB962C8B-B14F-4D97-AF65-F5344CB8AC3E}">
        <p14:creationId xmlns:p14="http://schemas.microsoft.com/office/powerpoint/2010/main" val="1387706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B4716-66D8-AC4D-9E0E-F9FDF72CE1B5}"/>
              </a:ext>
            </a:extLst>
          </p:cNvPr>
          <p:cNvSpPr>
            <a:spLocks noGrp="1"/>
          </p:cNvSpPr>
          <p:nvPr>
            <p:ph type="title"/>
          </p:nvPr>
        </p:nvSpPr>
        <p:spPr/>
        <p:txBody>
          <a:bodyPr>
            <a:normAutofit fontScale="90000"/>
          </a:bodyPr>
          <a:lstStyle/>
          <a:p>
            <a:r>
              <a:rPr lang="en-GB" sz="4000" b="1" dirty="0">
                <a:solidFill>
                  <a:srgbClr val="1F3040"/>
                </a:solidFill>
              </a:rPr>
              <a:t>Some of the highlights of evolution of x86 architecture are:</a:t>
            </a:r>
            <a:br>
              <a:rPr lang="en-GB" sz="4000" dirty="0"/>
            </a:br>
            <a:endParaRPr lang="en-UG" sz="4000" b="1" dirty="0">
              <a:solidFill>
                <a:srgbClr val="1F3040"/>
              </a:solidFill>
            </a:endParaRPr>
          </a:p>
        </p:txBody>
      </p:sp>
      <p:sp>
        <p:nvSpPr>
          <p:cNvPr id="3" name="Content Placeholder 2">
            <a:extLst>
              <a:ext uri="{FF2B5EF4-FFF2-40B4-BE49-F238E27FC236}">
                <a16:creationId xmlns:a16="http://schemas.microsoft.com/office/drawing/2014/main" id="{CE996236-F9A0-BA44-8CBE-CA8AEFE4F02D}"/>
              </a:ext>
            </a:extLst>
          </p:cNvPr>
          <p:cNvSpPr>
            <a:spLocks noGrp="1"/>
          </p:cNvSpPr>
          <p:nvPr>
            <p:ph idx="1"/>
          </p:nvPr>
        </p:nvSpPr>
        <p:spPr>
          <a:xfrm>
            <a:off x="838200" y="1468274"/>
            <a:ext cx="10515600" cy="4351338"/>
          </a:xfrm>
        </p:spPr>
        <p:txBody>
          <a:bodyPr>
            <a:noAutofit/>
          </a:bodyPr>
          <a:lstStyle/>
          <a:p>
            <a:r>
              <a:rPr lang="en-GB" sz="1800" b="1" dirty="0">
                <a:solidFill>
                  <a:srgbClr val="1F3040"/>
                </a:solidFill>
              </a:rPr>
              <a:t>8080 –</a:t>
            </a:r>
            <a:br>
              <a:rPr lang="en-GB" sz="1800" dirty="0">
                <a:solidFill>
                  <a:srgbClr val="1F3040"/>
                </a:solidFill>
              </a:rPr>
            </a:br>
            <a:r>
              <a:rPr lang="en-GB" sz="1800" dirty="0">
                <a:solidFill>
                  <a:srgbClr val="1F3040"/>
                </a:solidFill>
              </a:rPr>
              <a:t>The world’s first general purpose microprocessor. It was an 8-bit machine, with an 8-bit data path to memory.</a:t>
            </a:r>
          </a:p>
          <a:p>
            <a:r>
              <a:rPr lang="en-GB" sz="1800" b="1" dirty="0">
                <a:solidFill>
                  <a:srgbClr val="1F3040"/>
                </a:solidFill>
              </a:rPr>
              <a:t>8086 –</a:t>
            </a:r>
            <a:br>
              <a:rPr lang="en-GB" sz="1800" dirty="0">
                <a:solidFill>
                  <a:srgbClr val="1F3040"/>
                </a:solidFill>
              </a:rPr>
            </a:br>
            <a:r>
              <a:rPr lang="en-GB" sz="1800" dirty="0">
                <a:solidFill>
                  <a:srgbClr val="1F3040"/>
                </a:solidFill>
              </a:rPr>
              <a:t>It was a 16-bit machine and was far more powerful than previous one. It had a wider data path of 16-bits and larger registers along with an instruction cache or queue that prefetches a few instructions before they are executed. It is the first appearance of 8086 architecture. It has a real mode and an addressable memory of 1 MB.</a:t>
            </a:r>
          </a:p>
          <a:p>
            <a:r>
              <a:rPr lang="en-GB" sz="1800" b="1" dirty="0"/>
              <a:t>80286 –</a:t>
            </a:r>
            <a:br>
              <a:rPr lang="en-GB" sz="1800" dirty="0"/>
            </a:br>
            <a:r>
              <a:rPr lang="en-GB" sz="1800" dirty="0"/>
              <a:t>It has an addressable memory of 16 MB instead of just 1 MB and contains two modes-real mode and first generation 16-bit protected mode. It has a data transfer width of 16-bits and programming model of 16-bits (16-bits general purpose registers and 16-bit addressing).</a:t>
            </a:r>
          </a:p>
          <a:p>
            <a:r>
              <a:rPr lang="en-GB" sz="1800" b="1" dirty="0"/>
              <a:t>80386 –</a:t>
            </a:r>
            <a:br>
              <a:rPr lang="en-GB" sz="1800" dirty="0"/>
            </a:br>
            <a:r>
              <a:rPr lang="en-GB" sz="1800" dirty="0"/>
              <a:t>It was Intel’s first 32-bit machine. Due to its 32-bit architecture it was able to compete against the complexity and power of microcomputers and mainframes introduced just a few years earlier. It was the first processor to support multitasking and contained the 32-bit protected mode. It also implemented the concept of paging (permitted 32-bit virtual memory address to be translated into 32-bit physical memory address). It has an addressable physical memory of 4 GB and data transfer width of 32-bits.</a:t>
            </a:r>
          </a:p>
          <a:p>
            <a:endParaRPr lang="en-GB" sz="1800" dirty="0"/>
          </a:p>
          <a:p>
            <a:endParaRPr lang="en-GB" sz="1800" dirty="0">
              <a:solidFill>
                <a:srgbClr val="1F3040"/>
              </a:solidFill>
            </a:endParaRPr>
          </a:p>
        </p:txBody>
      </p:sp>
      <p:pic>
        <p:nvPicPr>
          <p:cNvPr id="5" name="Picture 4">
            <a:extLst>
              <a:ext uri="{FF2B5EF4-FFF2-40B4-BE49-F238E27FC236}">
                <a16:creationId xmlns:a16="http://schemas.microsoft.com/office/drawing/2014/main" id="{90620DDA-A807-1F4C-B1BD-6C049E7488E1}"/>
              </a:ext>
            </a:extLst>
          </p:cNvPr>
          <p:cNvPicPr>
            <a:picLocks noChangeAspect="1"/>
          </p:cNvPicPr>
          <p:nvPr/>
        </p:nvPicPr>
        <p:blipFill>
          <a:blip r:embed="rId2"/>
          <a:stretch>
            <a:fillRect/>
          </a:stretch>
        </p:blipFill>
        <p:spPr>
          <a:xfrm>
            <a:off x="11136000" y="5949000"/>
            <a:ext cx="576000" cy="576000"/>
          </a:xfrm>
          <a:prstGeom prst="rect">
            <a:avLst/>
          </a:prstGeom>
        </p:spPr>
      </p:pic>
    </p:spTree>
    <p:extLst>
      <p:ext uri="{BB962C8B-B14F-4D97-AF65-F5344CB8AC3E}">
        <p14:creationId xmlns:p14="http://schemas.microsoft.com/office/powerpoint/2010/main" val="659766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996236-F9A0-BA44-8CBE-CA8AEFE4F02D}"/>
              </a:ext>
            </a:extLst>
          </p:cNvPr>
          <p:cNvSpPr>
            <a:spLocks noGrp="1"/>
          </p:cNvSpPr>
          <p:nvPr>
            <p:ph idx="1"/>
          </p:nvPr>
        </p:nvSpPr>
        <p:spPr>
          <a:xfrm>
            <a:off x="838200" y="430924"/>
            <a:ext cx="10515600" cy="5746039"/>
          </a:xfrm>
        </p:spPr>
        <p:txBody>
          <a:bodyPr>
            <a:noAutofit/>
          </a:bodyPr>
          <a:lstStyle/>
          <a:p>
            <a:r>
              <a:rPr lang="en-GB" sz="1800" b="1" dirty="0">
                <a:solidFill>
                  <a:srgbClr val="1F3040"/>
                </a:solidFill>
              </a:rPr>
              <a:t>80486 –</a:t>
            </a:r>
            <a:br>
              <a:rPr lang="en-GB" sz="1800" dirty="0">
                <a:solidFill>
                  <a:srgbClr val="1F3040"/>
                </a:solidFill>
              </a:rPr>
            </a:br>
            <a:r>
              <a:rPr lang="en-GB" sz="1800" dirty="0">
                <a:solidFill>
                  <a:srgbClr val="1F3040"/>
                </a:solidFill>
              </a:rPr>
              <a:t>It introduced the concept of cache technology and instruction pipelining. It contained write protect feature and offered a built in math co-processor that offloaded complex math operations from the main CPU.</a:t>
            </a:r>
          </a:p>
          <a:p>
            <a:r>
              <a:rPr lang="en-GB" sz="1800" b="1" dirty="0">
                <a:solidFill>
                  <a:srgbClr val="1F3040"/>
                </a:solidFill>
              </a:rPr>
              <a:t>Pentium –</a:t>
            </a:r>
            <a:br>
              <a:rPr lang="en-GB" sz="1800" dirty="0">
                <a:solidFill>
                  <a:srgbClr val="1F3040"/>
                </a:solidFill>
              </a:rPr>
            </a:br>
            <a:r>
              <a:rPr lang="en-GB" sz="1800" dirty="0">
                <a:solidFill>
                  <a:srgbClr val="1F3040"/>
                </a:solidFill>
              </a:rPr>
              <a:t>The use of superscalar techniques was introduced as multiple instructions started executing in parallel. The page size extension (PSE) feature was added as a minor enhancement in paging.</a:t>
            </a:r>
          </a:p>
          <a:p>
            <a:r>
              <a:rPr lang="en-GB" sz="1800" b="1" dirty="0">
                <a:solidFill>
                  <a:srgbClr val="1F3040"/>
                </a:solidFill>
              </a:rPr>
              <a:t>Pentium Pro –</a:t>
            </a:r>
            <a:br>
              <a:rPr lang="en-GB" sz="1800" dirty="0">
                <a:solidFill>
                  <a:srgbClr val="1F3040"/>
                </a:solidFill>
              </a:rPr>
            </a:br>
            <a:r>
              <a:rPr lang="en-GB" sz="1800" dirty="0">
                <a:solidFill>
                  <a:srgbClr val="1F3040"/>
                </a:solidFill>
              </a:rPr>
              <a:t>It used register renaming, branch prediction, data flow analysis, speculative execution and more pipeline stages. Advanced optimization techniques in microcode were also added along with level 2 cache. It implemented the second generation address translation in which 32-bit virtual address is translated into 36-bit physical memory address.</a:t>
            </a:r>
          </a:p>
          <a:p>
            <a:r>
              <a:rPr lang="en-GB" sz="1800" b="1" dirty="0">
                <a:solidFill>
                  <a:srgbClr val="1F3040"/>
                </a:solidFill>
              </a:rPr>
              <a:t>Pentium II –</a:t>
            </a:r>
            <a:br>
              <a:rPr lang="en-GB" sz="1800" dirty="0">
                <a:solidFill>
                  <a:srgbClr val="1F3040"/>
                </a:solidFill>
              </a:rPr>
            </a:br>
            <a:r>
              <a:rPr lang="en-GB" sz="1800" dirty="0">
                <a:solidFill>
                  <a:srgbClr val="1F3040"/>
                </a:solidFill>
              </a:rPr>
              <a:t>It was able to process video, audio and graphics data efficiently by incorporating Intel MMX technology (multimedia data set).</a:t>
            </a:r>
          </a:p>
          <a:p>
            <a:r>
              <a:rPr lang="en-GB" sz="1800" b="1" dirty="0">
                <a:solidFill>
                  <a:srgbClr val="1F3040"/>
                </a:solidFill>
              </a:rPr>
              <a:t>Pentium III –</a:t>
            </a:r>
            <a:br>
              <a:rPr lang="en-GB" sz="1800" dirty="0">
                <a:solidFill>
                  <a:srgbClr val="1F3040"/>
                </a:solidFill>
              </a:rPr>
            </a:br>
            <a:r>
              <a:rPr lang="en-GB" sz="1800" dirty="0">
                <a:solidFill>
                  <a:srgbClr val="1F3040"/>
                </a:solidFill>
              </a:rPr>
              <a:t>It contains SMD (streaming extensions) instructions (SSE) and supports 3D graphics software. It has a maximum CPU clock rate of 1.4 GHz and contained 70 new instructions.</a:t>
            </a:r>
          </a:p>
          <a:p>
            <a:endParaRPr lang="en-GB" sz="1800" dirty="0">
              <a:solidFill>
                <a:srgbClr val="1F3040"/>
              </a:solidFill>
            </a:endParaRPr>
          </a:p>
          <a:p>
            <a:endParaRPr lang="en-GB" sz="2000" dirty="0"/>
          </a:p>
        </p:txBody>
      </p:sp>
      <p:pic>
        <p:nvPicPr>
          <p:cNvPr id="6" name="Picture 5">
            <a:extLst>
              <a:ext uri="{FF2B5EF4-FFF2-40B4-BE49-F238E27FC236}">
                <a16:creationId xmlns:a16="http://schemas.microsoft.com/office/drawing/2014/main" id="{89BF33BA-F836-6944-A4EC-29007D98D032}"/>
              </a:ext>
            </a:extLst>
          </p:cNvPr>
          <p:cNvPicPr>
            <a:picLocks noChangeAspect="1"/>
          </p:cNvPicPr>
          <p:nvPr/>
        </p:nvPicPr>
        <p:blipFill>
          <a:blip r:embed="rId2"/>
          <a:stretch>
            <a:fillRect/>
          </a:stretch>
        </p:blipFill>
        <p:spPr>
          <a:xfrm>
            <a:off x="11136000" y="5949000"/>
            <a:ext cx="576000" cy="576000"/>
          </a:xfrm>
          <a:prstGeom prst="rect">
            <a:avLst/>
          </a:prstGeom>
        </p:spPr>
      </p:pic>
    </p:spTree>
    <p:extLst>
      <p:ext uri="{BB962C8B-B14F-4D97-AF65-F5344CB8AC3E}">
        <p14:creationId xmlns:p14="http://schemas.microsoft.com/office/powerpoint/2010/main" val="1912765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996236-F9A0-BA44-8CBE-CA8AEFE4F02D}"/>
              </a:ext>
            </a:extLst>
          </p:cNvPr>
          <p:cNvSpPr>
            <a:spLocks noGrp="1"/>
          </p:cNvSpPr>
          <p:nvPr>
            <p:ph idx="1"/>
          </p:nvPr>
        </p:nvSpPr>
        <p:spPr>
          <a:xfrm>
            <a:off x="838200" y="333000"/>
            <a:ext cx="10515600" cy="4351338"/>
          </a:xfrm>
        </p:spPr>
        <p:txBody>
          <a:bodyPr>
            <a:noAutofit/>
          </a:bodyPr>
          <a:lstStyle/>
          <a:p>
            <a:r>
              <a:rPr lang="en-GB" sz="2000" b="1" dirty="0"/>
              <a:t>Pentium 4 –</a:t>
            </a:r>
            <a:br>
              <a:rPr lang="en-GB" sz="2000" dirty="0"/>
            </a:br>
            <a:r>
              <a:rPr lang="en-GB" sz="2000" dirty="0"/>
              <a:t>It implements third generation address translation that translates 48-bit virtual memory address to 48-bit physical memory address. It contains other floating point enhancements for multimedia.</a:t>
            </a:r>
          </a:p>
          <a:p>
            <a:r>
              <a:rPr lang="en-GB" sz="2000" b="1" dirty="0"/>
              <a:t>Core –</a:t>
            </a:r>
            <a:br>
              <a:rPr lang="en-GB" sz="2000" dirty="0"/>
            </a:br>
            <a:r>
              <a:rPr lang="en-GB" sz="2000" dirty="0"/>
              <a:t>It is the first Intel microprocessor with dual core that is the implementation of 2 processors on a single chip. There is an addition of Visualizing Technology.</a:t>
            </a:r>
          </a:p>
          <a:p>
            <a:r>
              <a:rPr lang="en-GB" sz="2000" b="1" dirty="0"/>
              <a:t>Core 2 –</a:t>
            </a:r>
            <a:br>
              <a:rPr lang="en-GB" sz="2000" dirty="0"/>
            </a:br>
            <a:r>
              <a:rPr lang="en-GB" sz="2000" dirty="0"/>
              <a:t>It extends the architecture to 64-bits and core 2 Quad provides four processors on a single chip. The register set as well as addressing modes are of 64-bits.</a:t>
            </a:r>
          </a:p>
          <a:p>
            <a:pPr marL="0" indent="0">
              <a:buNone/>
            </a:pPr>
            <a:endParaRPr lang="en-GB" sz="1900" dirty="0">
              <a:solidFill>
                <a:srgbClr val="1F3040"/>
              </a:solidFill>
            </a:endParaRPr>
          </a:p>
        </p:txBody>
      </p:sp>
      <p:pic>
        <p:nvPicPr>
          <p:cNvPr id="5" name="Picture 4">
            <a:extLst>
              <a:ext uri="{FF2B5EF4-FFF2-40B4-BE49-F238E27FC236}">
                <a16:creationId xmlns:a16="http://schemas.microsoft.com/office/drawing/2014/main" id="{73A4FAC9-46FC-864B-9296-D90431ACA33E}"/>
              </a:ext>
            </a:extLst>
          </p:cNvPr>
          <p:cNvPicPr>
            <a:picLocks noChangeAspect="1"/>
          </p:cNvPicPr>
          <p:nvPr/>
        </p:nvPicPr>
        <p:blipFill>
          <a:blip r:embed="rId3"/>
          <a:stretch>
            <a:fillRect/>
          </a:stretch>
        </p:blipFill>
        <p:spPr>
          <a:xfrm>
            <a:off x="11136000" y="5949000"/>
            <a:ext cx="576000" cy="576000"/>
          </a:xfrm>
          <a:prstGeom prst="rect">
            <a:avLst/>
          </a:prstGeom>
        </p:spPr>
      </p:pic>
    </p:spTree>
    <p:extLst>
      <p:ext uri="{BB962C8B-B14F-4D97-AF65-F5344CB8AC3E}">
        <p14:creationId xmlns:p14="http://schemas.microsoft.com/office/powerpoint/2010/main" val="1047635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B4716-66D8-AC4D-9E0E-F9FDF72CE1B5}"/>
              </a:ext>
            </a:extLst>
          </p:cNvPr>
          <p:cNvSpPr>
            <a:spLocks noGrp="1"/>
          </p:cNvSpPr>
          <p:nvPr>
            <p:ph type="title"/>
          </p:nvPr>
        </p:nvSpPr>
        <p:spPr/>
        <p:txBody>
          <a:bodyPr>
            <a:normAutofit/>
          </a:bodyPr>
          <a:lstStyle/>
          <a:p>
            <a:r>
              <a:rPr lang="en-UG" sz="4000" b="1" dirty="0">
                <a:solidFill>
                  <a:srgbClr val="1F3040"/>
                </a:solidFill>
                <a:latin typeface=""/>
              </a:rPr>
              <a:t>ARM ARCHITECTURE</a:t>
            </a:r>
            <a:endParaRPr lang="en-UG" sz="4000" b="1" dirty="0">
              <a:solidFill>
                <a:srgbClr val="1F3040"/>
              </a:solidFill>
            </a:endParaRPr>
          </a:p>
        </p:txBody>
      </p:sp>
      <p:sp>
        <p:nvSpPr>
          <p:cNvPr id="3" name="Content Placeholder 2">
            <a:extLst>
              <a:ext uri="{FF2B5EF4-FFF2-40B4-BE49-F238E27FC236}">
                <a16:creationId xmlns:a16="http://schemas.microsoft.com/office/drawing/2014/main" id="{CE996236-F9A0-BA44-8CBE-CA8AEFE4F02D}"/>
              </a:ext>
            </a:extLst>
          </p:cNvPr>
          <p:cNvSpPr>
            <a:spLocks noGrp="1"/>
          </p:cNvSpPr>
          <p:nvPr>
            <p:ph idx="1"/>
          </p:nvPr>
        </p:nvSpPr>
        <p:spPr/>
        <p:txBody>
          <a:bodyPr>
            <a:noAutofit/>
          </a:bodyPr>
          <a:lstStyle/>
          <a:p>
            <a:pPr marL="0" indent="0">
              <a:buNone/>
            </a:pPr>
            <a:r>
              <a:rPr lang="en-GB" sz="1800" dirty="0">
                <a:solidFill>
                  <a:srgbClr val="1F3040"/>
                </a:solidFill>
              </a:rPr>
              <a:t>ARM (Advanced RISC Machines) is a family of instruction set architectures used in making computer processors. It is based on the Reduced Instruction Set Computing architecture which is commonly called as RISC. Some of the highlights of the arm architecture:</a:t>
            </a:r>
          </a:p>
          <a:p>
            <a:pPr marL="0" indent="0">
              <a:buNone/>
            </a:pPr>
            <a:endParaRPr lang="en-GB" sz="2000" dirty="0">
              <a:solidFill>
                <a:srgbClr val="1F3040"/>
              </a:solidFill>
            </a:endParaRPr>
          </a:p>
          <a:p>
            <a:pPr lvl="0"/>
            <a:r>
              <a:rPr lang="en-GB" sz="1800" b="1" dirty="0">
                <a:solidFill>
                  <a:srgbClr val="1F3040"/>
                </a:solidFill>
              </a:rPr>
              <a:t>ARM1</a:t>
            </a:r>
            <a:r>
              <a:rPr lang="en-GB" sz="1800" dirty="0">
                <a:solidFill>
                  <a:srgbClr val="1F3040"/>
                </a:solidFill>
              </a:rPr>
              <a:t> This was the very first ARM processor and was very close in capabilities to the ARM2. This processor was used in a few evaluation systems for BBC and PC machines, but it was primarily a prototype chip and was superseded by the ARM2.</a:t>
            </a:r>
          </a:p>
          <a:p>
            <a:pPr lvl="0"/>
            <a:r>
              <a:rPr lang="en-GB" sz="1800" b="1" dirty="0">
                <a:solidFill>
                  <a:srgbClr val="1F3040"/>
                </a:solidFill>
              </a:rPr>
              <a:t>ARM2</a:t>
            </a:r>
            <a:r>
              <a:rPr lang="en-GB" sz="1800" dirty="0">
                <a:solidFill>
                  <a:srgbClr val="1F3040"/>
                </a:solidFill>
              </a:rPr>
              <a:t> The ARM2 chip features 27 registers of which 16 are accessible at any one time. Due to the top six bits of the program counter being used to hold the processor status flags this chip was restricted to addressing 26 bits of memory, or a 64 Megabyte address space. </a:t>
            </a:r>
          </a:p>
          <a:p>
            <a:pPr lvl="0"/>
            <a:r>
              <a:rPr lang="en-GB" sz="1800" b="1" dirty="0">
                <a:solidFill>
                  <a:srgbClr val="1F3040"/>
                </a:solidFill>
              </a:rPr>
              <a:t>ARM3</a:t>
            </a:r>
          </a:p>
          <a:p>
            <a:pPr lvl="0"/>
            <a:r>
              <a:rPr lang="en-GB" sz="1800" b="1" dirty="0">
                <a:solidFill>
                  <a:srgbClr val="1F3040"/>
                </a:solidFill>
              </a:rPr>
              <a:t>ARM4 &amp; ARM5</a:t>
            </a:r>
            <a:r>
              <a:rPr lang="en-GB" sz="1800" dirty="0">
                <a:solidFill>
                  <a:srgbClr val="1F3040"/>
                </a:solidFill>
              </a:rPr>
              <a:t> These were never made. In the change over from Acorn to </a:t>
            </a:r>
            <a:r>
              <a:rPr lang="en-GB" sz="1800" dirty="0" err="1">
                <a:solidFill>
                  <a:srgbClr val="1F3040"/>
                </a:solidFill>
              </a:rPr>
              <a:t>Armltd</a:t>
            </a:r>
            <a:r>
              <a:rPr lang="en-GB" sz="1800" dirty="0">
                <a:solidFill>
                  <a:srgbClr val="1F3040"/>
                </a:solidFill>
              </a:rPr>
              <a:t> designing the processors the number scheme for the chips was changed. As such the numbers 4 and 5 were skipped.</a:t>
            </a:r>
          </a:p>
          <a:p>
            <a:pPr marL="0" indent="0">
              <a:buNone/>
            </a:pPr>
            <a:endParaRPr lang="en-GB" sz="2000" dirty="0">
              <a:solidFill>
                <a:srgbClr val="1F3040"/>
              </a:solidFill>
            </a:endParaRPr>
          </a:p>
          <a:p>
            <a:pPr marL="0" indent="0">
              <a:buNone/>
            </a:pPr>
            <a:endParaRPr lang="en-GB" sz="1900" dirty="0">
              <a:solidFill>
                <a:srgbClr val="1F3040"/>
              </a:solidFill>
            </a:endParaRPr>
          </a:p>
        </p:txBody>
      </p:sp>
      <p:pic>
        <p:nvPicPr>
          <p:cNvPr id="6" name="Picture 5">
            <a:extLst>
              <a:ext uri="{FF2B5EF4-FFF2-40B4-BE49-F238E27FC236}">
                <a16:creationId xmlns:a16="http://schemas.microsoft.com/office/drawing/2014/main" id="{6AA15CB3-C8B3-4F41-AD1C-543FF78EF224}"/>
              </a:ext>
            </a:extLst>
          </p:cNvPr>
          <p:cNvPicPr>
            <a:picLocks noChangeAspect="1"/>
          </p:cNvPicPr>
          <p:nvPr/>
        </p:nvPicPr>
        <p:blipFill>
          <a:blip r:embed="rId3"/>
          <a:stretch>
            <a:fillRect/>
          </a:stretch>
        </p:blipFill>
        <p:spPr>
          <a:xfrm>
            <a:off x="11136000" y="5949000"/>
            <a:ext cx="576000" cy="576000"/>
          </a:xfrm>
          <a:prstGeom prst="rect">
            <a:avLst/>
          </a:prstGeom>
        </p:spPr>
      </p:pic>
    </p:spTree>
    <p:extLst>
      <p:ext uri="{BB962C8B-B14F-4D97-AF65-F5344CB8AC3E}">
        <p14:creationId xmlns:p14="http://schemas.microsoft.com/office/powerpoint/2010/main" val="1517832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996236-F9A0-BA44-8CBE-CA8AEFE4F02D}"/>
              </a:ext>
            </a:extLst>
          </p:cNvPr>
          <p:cNvSpPr>
            <a:spLocks noGrp="1"/>
          </p:cNvSpPr>
          <p:nvPr>
            <p:ph idx="1"/>
          </p:nvPr>
        </p:nvSpPr>
        <p:spPr>
          <a:xfrm>
            <a:off x="838200" y="670526"/>
            <a:ext cx="10515600" cy="5924715"/>
          </a:xfrm>
        </p:spPr>
        <p:txBody>
          <a:bodyPr>
            <a:noAutofit/>
          </a:bodyPr>
          <a:lstStyle/>
          <a:p>
            <a:r>
              <a:rPr lang="en-GB" sz="1800" b="1" dirty="0">
                <a:solidFill>
                  <a:srgbClr val="1F3040"/>
                </a:solidFill>
              </a:rPr>
              <a:t>ARM6</a:t>
            </a:r>
            <a:r>
              <a:rPr lang="en-GB" sz="1800" dirty="0">
                <a:solidFill>
                  <a:srgbClr val="1F3040"/>
                </a:solidFill>
              </a:rPr>
              <a:t> This processor cell is the first of the commercially available ARMs to have a full 32bit addressing capability. Additionally the processor now has 31 registers in it along with six new processor modes</a:t>
            </a:r>
          </a:p>
          <a:p>
            <a:r>
              <a:rPr lang="en-GB" sz="1800" b="1" dirty="0">
                <a:solidFill>
                  <a:srgbClr val="1F3040"/>
                </a:solidFill>
              </a:rPr>
              <a:t>ARM7</a:t>
            </a:r>
            <a:r>
              <a:rPr lang="en-GB" sz="1800" dirty="0">
                <a:solidFill>
                  <a:srgbClr val="1F3040"/>
                </a:solidFill>
              </a:rPr>
              <a:t> The ARM7 cell is functionally identical to the ARM6 cell in capabilities but may be clocked faster than the ARM6. A variant of the ARM7 cell offers an improved hardware multiply, suitable for DSP work. </a:t>
            </a:r>
          </a:p>
          <a:p>
            <a:r>
              <a:rPr lang="en-GB" sz="1800" b="1" dirty="0">
                <a:solidFill>
                  <a:srgbClr val="1F3040"/>
                </a:solidFill>
              </a:rPr>
              <a:t>ARM8</a:t>
            </a:r>
          </a:p>
          <a:p>
            <a:r>
              <a:rPr lang="en-GB" sz="1800" b="1" dirty="0" err="1">
                <a:solidFill>
                  <a:srgbClr val="1F3040"/>
                </a:solidFill>
              </a:rPr>
              <a:t>StrongARM</a:t>
            </a:r>
            <a:endParaRPr lang="en-GB" sz="1800" b="1" dirty="0">
              <a:solidFill>
                <a:srgbClr val="1F3040"/>
              </a:solidFill>
            </a:endParaRPr>
          </a:p>
          <a:p>
            <a:r>
              <a:rPr lang="en-GB" sz="1800" b="1" dirty="0">
                <a:solidFill>
                  <a:srgbClr val="1F3040"/>
                </a:solidFill>
              </a:rPr>
              <a:t>ARM9</a:t>
            </a:r>
          </a:p>
          <a:p>
            <a:r>
              <a:rPr lang="en-GB" sz="1800" b="1" dirty="0">
                <a:solidFill>
                  <a:srgbClr val="1F3040"/>
                </a:solidFill>
              </a:rPr>
              <a:t>ARM10</a:t>
            </a:r>
            <a:endParaRPr lang="en-GB" sz="1800" dirty="0"/>
          </a:p>
          <a:p>
            <a:pPr marL="457200" lvl="1" indent="0">
              <a:buNone/>
            </a:pPr>
            <a:endParaRPr lang="en-GB" sz="1800" dirty="0"/>
          </a:p>
          <a:p>
            <a:pPr marL="457200" lvl="1" indent="0">
              <a:buNone/>
            </a:pPr>
            <a:endParaRPr lang="en-GB" sz="1800" dirty="0"/>
          </a:p>
          <a:p>
            <a:pPr marL="457200" lvl="1" indent="0">
              <a:buNone/>
            </a:pPr>
            <a:endParaRPr lang="en-GB" sz="1800" dirty="0"/>
          </a:p>
          <a:p>
            <a:pPr marL="457200" lvl="1" indent="0">
              <a:buNone/>
            </a:pPr>
            <a:endParaRPr lang="en-GB" sz="1800" dirty="0"/>
          </a:p>
        </p:txBody>
      </p:sp>
      <p:pic>
        <p:nvPicPr>
          <p:cNvPr id="6" name="Picture 5">
            <a:extLst>
              <a:ext uri="{FF2B5EF4-FFF2-40B4-BE49-F238E27FC236}">
                <a16:creationId xmlns:a16="http://schemas.microsoft.com/office/drawing/2014/main" id="{05A08CC4-B116-A445-BB8E-8B5D0431598C}"/>
              </a:ext>
            </a:extLst>
          </p:cNvPr>
          <p:cNvPicPr>
            <a:picLocks noChangeAspect="1"/>
          </p:cNvPicPr>
          <p:nvPr/>
        </p:nvPicPr>
        <p:blipFill>
          <a:blip r:embed="rId3"/>
          <a:stretch>
            <a:fillRect/>
          </a:stretch>
        </p:blipFill>
        <p:spPr>
          <a:xfrm>
            <a:off x="11136000" y="5949000"/>
            <a:ext cx="576000" cy="576000"/>
          </a:xfrm>
          <a:prstGeom prst="rect">
            <a:avLst/>
          </a:prstGeom>
        </p:spPr>
      </p:pic>
    </p:spTree>
    <p:extLst>
      <p:ext uri="{BB962C8B-B14F-4D97-AF65-F5344CB8AC3E}">
        <p14:creationId xmlns:p14="http://schemas.microsoft.com/office/powerpoint/2010/main" val="313757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B4716-66D8-AC4D-9E0E-F9FDF72CE1B5}"/>
              </a:ext>
            </a:extLst>
          </p:cNvPr>
          <p:cNvSpPr>
            <a:spLocks noGrp="1"/>
          </p:cNvSpPr>
          <p:nvPr>
            <p:ph type="title"/>
          </p:nvPr>
        </p:nvSpPr>
        <p:spPr/>
        <p:txBody>
          <a:bodyPr>
            <a:normAutofit/>
          </a:bodyPr>
          <a:lstStyle/>
          <a:p>
            <a:r>
              <a:rPr lang="en-UG" sz="4000" b="1" dirty="0">
                <a:solidFill>
                  <a:srgbClr val="1F3040"/>
                </a:solidFill>
              </a:rPr>
              <a:t>REFERENCES</a:t>
            </a:r>
          </a:p>
        </p:txBody>
      </p:sp>
      <p:sp>
        <p:nvSpPr>
          <p:cNvPr id="3" name="Content Placeholder 2">
            <a:extLst>
              <a:ext uri="{FF2B5EF4-FFF2-40B4-BE49-F238E27FC236}">
                <a16:creationId xmlns:a16="http://schemas.microsoft.com/office/drawing/2014/main" id="{CE996236-F9A0-BA44-8CBE-CA8AEFE4F02D}"/>
              </a:ext>
            </a:extLst>
          </p:cNvPr>
          <p:cNvSpPr>
            <a:spLocks noGrp="1"/>
          </p:cNvSpPr>
          <p:nvPr>
            <p:ph idx="1"/>
          </p:nvPr>
        </p:nvSpPr>
        <p:spPr/>
        <p:txBody>
          <a:bodyPr>
            <a:noAutofit/>
          </a:bodyPr>
          <a:lstStyle/>
          <a:p>
            <a:r>
              <a:rPr lang="en-GB" sz="1800" dirty="0">
                <a:solidFill>
                  <a:srgbClr val="1F3040"/>
                </a:solidFill>
              </a:rPr>
              <a:t>Geeks for Geeks (01 August 2018) : </a:t>
            </a:r>
            <a:r>
              <a:rPr lang="en-GB" sz="1800" dirty="0">
                <a:solidFill>
                  <a:srgbClr val="1F3040"/>
                </a:solidFill>
                <a:hlinkClick r:id="rId3"/>
              </a:rPr>
              <a:t>https://www.geeksforgeeks.org/microprocessor-intel-x86-evolution-and-main-features/</a:t>
            </a:r>
            <a:r>
              <a:rPr lang="en-GB" sz="1800" dirty="0">
                <a:solidFill>
                  <a:srgbClr val="1F3040"/>
                </a:solidFill>
              </a:rPr>
              <a:t> </a:t>
            </a:r>
          </a:p>
          <a:p>
            <a:r>
              <a:rPr lang="en-GB" sz="1800" dirty="0">
                <a:solidFill>
                  <a:srgbClr val="1F3040"/>
                </a:solidFill>
              </a:rPr>
              <a:t>ARM Architecture, Wikipedia: </a:t>
            </a:r>
            <a:r>
              <a:rPr lang="en-GB" sz="1800" dirty="0">
                <a:solidFill>
                  <a:srgbClr val="1F3040"/>
                </a:solidFill>
                <a:hlinkClick r:id="rId4"/>
              </a:rPr>
              <a:t>https://</a:t>
            </a:r>
            <a:r>
              <a:rPr lang="en-GB" sz="1800" dirty="0" err="1">
                <a:solidFill>
                  <a:srgbClr val="1F3040"/>
                </a:solidFill>
                <a:hlinkClick r:id="rId4"/>
              </a:rPr>
              <a:t>en.wikipedia.org</a:t>
            </a:r>
            <a:r>
              <a:rPr lang="en-GB" sz="1800" dirty="0">
                <a:solidFill>
                  <a:srgbClr val="1F3040"/>
                </a:solidFill>
                <a:hlinkClick r:id="rId4"/>
              </a:rPr>
              <a:t>/wiki/</a:t>
            </a:r>
            <a:r>
              <a:rPr lang="en-GB" sz="1800" dirty="0" err="1">
                <a:solidFill>
                  <a:srgbClr val="1F3040"/>
                </a:solidFill>
                <a:hlinkClick r:id="rId4"/>
              </a:rPr>
              <a:t>ARM_architecture</a:t>
            </a:r>
            <a:endParaRPr lang="en-GB" sz="1800" dirty="0">
              <a:solidFill>
                <a:srgbClr val="1F3040"/>
              </a:solidFill>
            </a:endParaRPr>
          </a:p>
        </p:txBody>
      </p:sp>
      <p:pic>
        <p:nvPicPr>
          <p:cNvPr id="6" name="Picture 5">
            <a:extLst>
              <a:ext uri="{FF2B5EF4-FFF2-40B4-BE49-F238E27FC236}">
                <a16:creationId xmlns:a16="http://schemas.microsoft.com/office/drawing/2014/main" id="{8BCC773E-9DFA-C943-B604-0E94491882CC}"/>
              </a:ext>
            </a:extLst>
          </p:cNvPr>
          <p:cNvPicPr>
            <a:picLocks noChangeAspect="1"/>
          </p:cNvPicPr>
          <p:nvPr/>
        </p:nvPicPr>
        <p:blipFill>
          <a:blip r:embed="rId5"/>
          <a:stretch>
            <a:fillRect/>
          </a:stretch>
        </p:blipFill>
        <p:spPr>
          <a:xfrm>
            <a:off x="11136000" y="5949000"/>
            <a:ext cx="576000" cy="576000"/>
          </a:xfrm>
          <a:prstGeom prst="rect">
            <a:avLst/>
          </a:prstGeom>
        </p:spPr>
      </p:pic>
    </p:spTree>
    <p:extLst>
      <p:ext uri="{BB962C8B-B14F-4D97-AF65-F5344CB8AC3E}">
        <p14:creationId xmlns:p14="http://schemas.microsoft.com/office/powerpoint/2010/main" val="29653351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930</Words>
  <Application>Microsoft Macintosh PowerPoint</Application>
  <PresentationFormat>Widescreen</PresentationFormat>
  <Paragraphs>42</Paragraphs>
  <Slides>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THE EVOLUTION OF THE INTEL X86 AND ARM ARCHITECTURE</vt:lpstr>
      <vt:lpstr>INTEL X86 ARCHITECTURE</vt:lpstr>
      <vt:lpstr>Some of the highlights of evolution of x86 architecture are: </vt:lpstr>
      <vt:lpstr>PowerPoint Presentation</vt:lpstr>
      <vt:lpstr>PowerPoint Presentation</vt:lpstr>
      <vt:lpstr>ARM ARCHITECTURE</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GENERATIONS OF COMPUTERS</dc:title>
  <dc:creator>Charles Kasasira</dc:creator>
  <cp:lastModifiedBy>Charles Kasasira</cp:lastModifiedBy>
  <cp:revision>11</cp:revision>
  <dcterms:created xsi:type="dcterms:W3CDTF">2022-02-15T03:05:55Z</dcterms:created>
  <dcterms:modified xsi:type="dcterms:W3CDTF">2022-02-15T17:03:29Z</dcterms:modified>
</cp:coreProperties>
</file>