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C</a:t>
            </a:r>
            <a:r>
              <a:rPr altLang="zh-CN" lang="en-US"/>
              <a:t>S</a:t>
            </a:r>
            <a:r>
              <a:rPr altLang="zh-CN" lang="en-US"/>
              <a:t>C</a:t>
            </a:r>
            <a:r>
              <a:rPr altLang="zh-CN" lang="en-US"/>
              <a:t> </a:t>
            </a:r>
            <a:r>
              <a:rPr altLang="zh-CN" lang="en-US"/>
              <a:t>E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L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G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U</a:t>
            </a:r>
            <a:r>
              <a:rPr altLang="zh-CN" lang="en-US"/>
              <a:t>P</a:t>
            </a:r>
            <a:r>
              <a:rPr altLang="zh-CN" lang="en-US"/>
              <a:t>S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y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f</a:t>
            </a:r>
            <a:r>
              <a:rPr altLang="zh-CN" lang="en-US"/>
              <a:t>o</a:t>
            </a:r>
            <a:r>
              <a:rPr altLang="zh-CN" lang="en-US"/>
              <a:t>u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g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u</a:t>
            </a:r>
            <a:r>
              <a:rPr altLang="zh-CN" lang="en-US"/>
              <a:t>p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c</a:t>
            </a:r>
            <a:r>
              <a:rPr altLang="zh-CN" lang="en-US"/>
              <a:t>h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b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s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A</a:t>
            </a:r>
            <a:endParaRPr lang="en-US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en-US"/>
              <a:t>K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F</a:t>
            </a:r>
            <a:endParaRPr lang="en-US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E</a:t>
            </a:r>
            <a:r>
              <a:rPr lang="en-US"/>
              <a:t>L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H</a:t>
            </a:r>
            <a:endParaRPr lang="en-US"/>
          </a:p>
          <a:p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D</a:t>
            </a:r>
            <a:endParaRPr lang="en-US"/>
          </a:p>
          <a:p>
            <a:r>
              <a:rPr lang="en-US"/>
              <a:t>G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K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E</a:t>
            </a:r>
            <a:endParaRPr lang="en-US"/>
          </a:p>
          <a:p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Y</a:t>
            </a:r>
            <a:endParaRPr lang="en-US"/>
          </a:p>
          <a:p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S</a:t>
            </a:r>
            <a:endParaRPr lang="en-US"/>
          </a:p>
          <a:p>
            <a:r>
              <a:rPr lang="en-US"/>
              <a:t>N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O</a:t>
            </a:r>
            <a:endParaRPr lang="en-US"/>
          </a:p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B</a:t>
            </a:r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en-US"/>
              <a:t>A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M</a:t>
            </a:r>
            <a:endParaRPr lang="en-US"/>
          </a:p>
          <a:p>
            <a:r>
              <a:rPr lang="en-US"/>
              <a:t>E</a:t>
            </a:r>
            <a:r>
              <a:rPr lang="en-US"/>
              <a:t>Q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X</a:t>
            </a:r>
            <a:endParaRPr lang="en-US"/>
          </a:p>
          <a:p>
            <a:r>
              <a:rPr lang="en-US"/>
              <a:t>M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endParaRPr lang="en-US"/>
          </a:p>
          <a:p>
            <a:r>
              <a:rPr lang="en-US"/>
              <a:t>A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H</a:t>
            </a:r>
            <a:endParaRPr lang="en-US"/>
          </a:p>
          <a:p>
            <a:r>
              <a:rPr lang="en-US"/>
              <a:t>K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Y</a:t>
            </a:r>
            <a:endParaRPr lang="en-US"/>
          </a:p>
          <a:p>
            <a:r>
              <a:rPr lang="en-US"/>
              <a:t>B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Z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A</a:t>
            </a:r>
            <a:endParaRPr lang="en-US"/>
          </a:p>
          <a:p>
            <a:r>
              <a:rPr lang="en-US"/>
              <a:t>S</a:t>
            </a:r>
            <a:r>
              <a:rPr lang="en-US"/>
              <a:t>S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endParaRPr lang="en-US"/>
          </a:p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H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S</a:t>
            </a:r>
            <a:endParaRPr lang="en-US"/>
          </a:p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Z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R</a:t>
            </a:r>
            <a:r>
              <a:rPr lang="en-US"/>
              <a:t>Y</a:t>
            </a:r>
            <a:endParaRPr lang="en-US"/>
          </a:p>
          <a:p>
            <a:r>
              <a:rPr lang="en-US"/>
              <a:t>W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C</a:t>
            </a: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A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  <a:p>
            <a:r>
              <a:rPr lang="en-US"/>
              <a:t>M</a:t>
            </a:r>
            <a:r>
              <a:rPr lang="en-US"/>
              <a:t>U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A</a:t>
            </a:r>
            <a:endParaRPr lang="en-US"/>
          </a:p>
          <a:p>
            <a:r>
              <a:rPr lang="en-US"/>
              <a:t>J</a:t>
            </a:r>
            <a:r>
              <a:rPr lang="en-US"/>
              <a:t>Y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O</a:t>
            </a:r>
            <a:endParaRPr lang="en-US"/>
          </a:p>
          <a:p>
            <a:r>
              <a:rPr lang="en-US"/>
              <a:t>O</a:t>
            </a:r>
            <a:r>
              <a:rPr lang="en-US"/>
              <a:t>K</a:t>
            </a:r>
            <a:r>
              <a:rPr lang="en-US"/>
              <a:t>W</a:t>
            </a:r>
            <a:r>
              <a:rPr lang="en-US"/>
              <a:t>S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R</a:t>
            </a:r>
            <a:endParaRPr lang="en-US"/>
          </a:p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H</a:t>
            </a:r>
            <a:endParaRPr lang="en-US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endParaRPr lang="en-US"/>
          </a:p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GROUP</a:t>
            </a:r>
            <a:r>
              <a:rPr lang="en-US"/>
              <a:t> </a:t>
            </a:r>
            <a:r>
              <a:rPr lang="en-US"/>
              <a:t>D</a:t>
            </a:r>
            <a:endParaRPr lang="en-US"/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lang="en-US"/>
              <a:t> 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</a:t>
            </a:r>
            <a:endParaRPr lang="en-US"/>
          </a:p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T</a:t>
            </a:r>
            <a:endParaRPr lang="en-US"/>
          </a:p>
          <a:p>
            <a:r>
              <a:rPr lang="en-US"/>
              <a:t>M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E</a:t>
            </a:r>
            <a:endParaRPr lang="en-US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W</a:t>
            </a:r>
            <a:r>
              <a:rPr lang="en-US"/>
              <a:t>A</a:t>
            </a:r>
            <a:endParaRPr lang="en-US"/>
          </a:p>
          <a:p>
            <a:r>
              <a:rPr lang="en-US"/>
              <a:t>M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K</a:t>
            </a:r>
            <a:endParaRPr lang="en-US"/>
          </a:p>
          <a:p>
            <a:r>
              <a:rPr lang="en-US"/>
              <a:t>T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N</a:t>
            </a:r>
            <a:endParaRPr lang="en-US"/>
          </a:p>
          <a:p>
            <a:r>
              <a:rPr lang="en-US"/>
              <a:t>K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R</a:t>
            </a:r>
            <a:endParaRPr lang="en-US"/>
          </a:p>
          <a:p>
            <a:r>
              <a:rPr lang="en-US"/>
              <a:t>A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N</a:t>
            </a:r>
            <a:endParaRPr lang="en-US"/>
          </a:p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H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E</a:t>
            </a:r>
            <a:r>
              <a:rPr lang="en-US"/>
              <a:t>L</a:t>
            </a:r>
            <a:endParaRPr lang="en-US"/>
          </a:p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LB7</dc:creator>
  <dcterms:created xsi:type="dcterms:W3CDTF">2015-05-12T03:30:45Z</dcterms:created>
  <dcterms:modified xsi:type="dcterms:W3CDTF">2022-02-14T22:36:30Z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30f652cd5c89481f9040c1d15b550323</vt:lpwstr>
  </property>
</Properties>
</file>