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sldIdLst>
    <p:sldId id="256" r:id="rId2"/>
    <p:sldId id="257" r:id="rId3"/>
    <p:sldId id="274" r:id="rId4"/>
    <p:sldId id="258" r:id="rId5"/>
    <p:sldId id="259" r:id="rId6"/>
    <p:sldId id="261" r:id="rId7"/>
    <p:sldId id="262" r:id="rId8"/>
    <p:sldId id="263" r:id="rId9"/>
    <p:sldId id="264" r:id="rId10"/>
    <p:sldId id="265" r:id="rId11"/>
    <p:sldId id="266" r:id="rId12"/>
    <p:sldId id="267" r:id="rId13"/>
    <p:sldId id="268" r:id="rId14"/>
    <p:sldId id="269" r:id="rId15"/>
    <p:sldId id="270" r:id="rId16"/>
    <p:sldId id="273" r:id="rId17"/>
    <p:sldId id="272" r:id="rId18"/>
    <p:sldId id="260" r:id="rId19"/>
  </p:sldIdLst>
  <p:sldSz cx="12192000" cy="6858000"/>
  <p:notesSz cx="6858000" cy="9144000"/>
  <p:defaultText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6B3D50-13BE-0B43-A11D-A43409E90FA7}" type="datetimeFigureOut">
              <a:rPr lang="en-US" smtClean="0"/>
              <a:t>2/24/22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1D0975-6C6D-074C-A94A-3605CDBAC582}" type="slidenum">
              <a:rPr lang="en-US" smtClean="0"/>
              <a:t>‹#›</a:t>
            </a:fld>
            <a:endParaRPr lang="en-US"/>
          </a:p>
        </p:txBody>
      </p:sp>
    </p:spTree>
    <p:extLst>
      <p:ext uri="{BB962C8B-B14F-4D97-AF65-F5344CB8AC3E}">
        <p14:creationId xmlns:p14="http://schemas.microsoft.com/office/powerpoint/2010/main" val="1424160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CCC31-84C4-634B-9704-3FCC92058B3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7B0A092-8E65-F649-A75C-0776767316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8C71265-73CA-AF4D-BE82-D8D6A2F97523}"/>
              </a:ext>
            </a:extLst>
          </p:cNvPr>
          <p:cNvSpPr>
            <a:spLocks noGrp="1"/>
          </p:cNvSpPr>
          <p:nvPr>
            <p:ph type="dt" sz="half" idx="10"/>
          </p:nvPr>
        </p:nvSpPr>
        <p:spPr/>
        <p:txBody>
          <a:bodyPr/>
          <a:lstStyle/>
          <a:p>
            <a:fld id="{C40F4729-43A6-AA47-BD29-AB25F7622E91}" type="datetime1">
              <a:rPr lang="en-US" smtClean="0"/>
              <a:t>2/24/22</a:t>
            </a:fld>
            <a:endParaRPr lang="en-US"/>
          </a:p>
        </p:txBody>
      </p:sp>
      <p:sp>
        <p:nvSpPr>
          <p:cNvPr id="5" name="Footer Placeholder 4">
            <a:extLst>
              <a:ext uri="{FF2B5EF4-FFF2-40B4-BE49-F238E27FC236}">
                <a16:creationId xmlns:a16="http://schemas.microsoft.com/office/drawing/2014/main" id="{8E9AF47C-DE24-0046-85A4-904BB8D65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A6353D-4DFA-384A-B0F6-347DFC51548E}"/>
              </a:ext>
            </a:extLst>
          </p:cNvPr>
          <p:cNvSpPr>
            <a:spLocks noGrp="1"/>
          </p:cNvSpPr>
          <p:nvPr>
            <p:ph type="sldNum" sz="quarter" idx="12"/>
          </p:nvPr>
        </p:nvSpPr>
        <p:spPr/>
        <p:txBody>
          <a:bodyPr/>
          <a:lstStyle/>
          <a:p>
            <a:fld id="{D0F9FB0E-3AE5-8249-A012-F953D9571735}" type="slidenum">
              <a:rPr lang="en-US" smtClean="0"/>
              <a:t>‹#›</a:t>
            </a:fld>
            <a:endParaRPr lang="en-US"/>
          </a:p>
        </p:txBody>
      </p:sp>
    </p:spTree>
    <p:extLst>
      <p:ext uri="{BB962C8B-B14F-4D97-AF65-F5344CB8AC3E}">
        <p14:creationId xmlns:p14="http://schemas.microsoft.com/office/powerpoint/2010/main" val="186701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9B49-5748-FD49-AD3B-34F65477DF1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8E8631A-F569-6648-AABD-53A7999D931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731CC41-6CC9-E748-979B-EAD03101D61C}"/>
              </a:ext>
            </a:extLst>
          </p:cNvPr>
          <p:cNvSpPr>
            <a:spLocks noGrp="1"/>
          </p:cNvSpPr>
          <p:nvPr>
            <p:ph type="dt" sz="half" idx="10"/>
          </p:nvPr>
        </p:nvSpPr>
        <p:spPr/>
        <p:txBody>
          <a:bodyPr/>
          <a:lstStyle/>
          <a:p>
            <a:fld id="{5917DDF9-0EBD-B945-A62E-7B766C0C6E0E}" type="datetime1">
              <a:rPr lang="en-US" smtClean="0"/>
              <a:t>2/24/22</a:t>
            </a:fld>
            <a:endParaRPr lang="en-US"/>
          </a:p>
        </p:txBody>
      </p:sp>
      <p:sp>
        <p:nvSpPr>
          <p:cNvPr id="5" name="Footer Placeholder 4">
            <a:extLst>
              <a:ext uri="{FF2B5EF4-FFF2-40B4-BE49-F238E27FC236}">
                <a16:creationId xmlns:a16="http://schemas.microsoft.com/office/drawing/2014/main" id="{6856CC66-525D-9142-94D2-03F99C5296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880A2-278A-AF4A-B37B-EF618DB12205}"/>
              </a:ext>
            </a:extLst>
          </p:cNvPr>
          <p:cNvSpPr>
            <a:spLocks noGrp="1"/>
          </p:cNvSpPr>
          <p:nvPr>
            <p:ph type="sldNum" sz="quarter" idx="12"/>
          </p:nvPr>
        </p:nvSpPr>
        <p:spPr/>
        <p:txBody>
          <a:bodyPr/>
          <a:lstStyle/>
          <a:p>
            <a:fld id="{D0F9FB0E-3AE5-8249-A012-F953D9571735}" type="slidenum">
              <a:rPr lang="en-US" smtClean="0"/>
              <a:t>‹#›</a:t>
            </a:fld>
            <a:endParaRPr lang="en-US"/>
          </a:p>
        </p:txBody>
      </p:sp>
    </p:spTree>
    <p:extLst>
      <p:ext uri="{BB962C8B-B14F-4D97-AF65-F5344CB8AC3E}">
        <p14:creationId xmlns:p14="http://schemas.microsoft.com/office/powerpoint/2010/main" val="3994122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F07C75-8BCE-FC4F-BACB-E5491D0A53B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F283D22-6797-C44A-A92B-511CAE9EEFA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FD0D662-A382-F14B-820D-53D6B53E5FA9}"/>
              </a:ext>
            </a:extLst>
          </p:cNvPr>
          <p:cNvSpPr>
            <a:spLocks noGrp="1"/>
          </p:cNvSpPr>
          <p:nvPr>
            <p:ph type="dt" sz="half" idx="10"/>
          </p:nvPr>
        </p:nvSpPr>
        <p:spPr/>
        <p:txBody>
          <a:bodyPr/>
          <a:lstStyle/>
          <a:p>
            <a:fld id="{5D47EAF7-0026-C84E-AB3C-23EE22F756C1}" type="datetime1">
              <a:rPr lang="en-US" smtClean="0"/>
              <a:t>2/24/22</a:t>
            </a:fld>
            <a:endParaRPr lang="en-US"/>
          </a:p>
        </p:txBody>
      </p:sp>
      <p:sp>
        <p:nvSpPr>
          <p:cNvPr id="5" name="Footer Placeholder 4">
            <a:extLst>
              <a:ext uri="{FF2B5EF4-FFF2-40B4-BE49-F238E27FC236}">
                <a16:creationId xmlns:a16="http://schemas.microsoft.com/office/drawing/2014/main" id="{B369E272-93ED-7D4E-B6C5-D9C22856E2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3178A5-5919-7245-97BF-9FD40FFDFC05}"/>
              </a:ext>
            </a:extLst>
          </p:cNvPr>
          <p:cNvSpPr>
            <a:spLocks noGrp="1"/>
          </p:cNvSpPr>
          <p:nvPr>
            <p:ph type="sldNum" sz="quarter" idx="12"/>
          </p:nvPr>
        </p:nvSpPr>
        <p:spPr/>
        <p:txBody>
          <a:bodyPr/>
          <a:lstStyle/>
          <a:p>
            <a:fld id="{D0F9FB0E-3AE5-8249-A012-F953D9571735}" type="slidenum">
              <a:rPr lang="en-US" smtClean="0"/>
              <a:t>‹#›</a:t>
            </a:fld>
            <a:endParaRPr lang="en-US"/>
          </a:p>
        </p:txBody>
      </p:sp>
    </p:spTree>
    <p:extLst>
      <p:ext uri="{BB962C8B-B14F-4D97-AF65-F5344CB8AC3E}">
        <p14:creationId xmlns:p14="http://schemas.microsoft.com/office/powerpoint/2010/main" val="72799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85CCD-F25A-FE48-BF65-5CAA9C1592F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8F657E3-8382-E74E-A50D-7CB766D3C27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F48B17C-DB91-9B46-A064-2B328A9CD0F2}"/>
              </a:ext>
            </a:extLst>
          </p:cNvPr>
          <p:cNvSpPr>
            <a:spLocks noGrp="1"/>
          </p:cNvSpPr>
          <p:nvPr>
            <p:ph type="dt" sz="half" idx="10"/>
          </p:nvPr>
        </p:nvSpPr>
        <p:spPr/>
        <p:txBody>
          <a:bodyPr/>
          <a:lstStyle/>
          <a:p>
            <a:fld id="{0BE13108-6FE5-CB40-A930-EBA52F20BC12}" type="datetime1">
              <a:rPr lang="en-US" smtClean="0"/>
              <a:t>2/24/22</a:t>
            </a:fld>
            <a:endParaRPr lang="en-US"/>
          </a:p>
        </p:txBody>
      </p:sp>
      <p:sp>
        <p:nvSpPr>
          <p:cNvPr id="5" name="Footer Placeholder 4">
            <a:extLst>
              <a:ext uri="{FF2B5EF4-FFF2-40B4-BE49-F238E27FC236}">
                <a16:creationId xmlns:a16="http://schemas.microsoft.com/office/drawing/2014/main" id="{F62C2249-DE95-344C-8C9F-2C1D0A9D25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4AD4D4-1996-1E4F-B145-254C36EAFCDC}"/>
              </a:ext>
            </a:extLst>
          </p:cNvPr>
          <p:cNvSpPr>
            <a:spLocks noGrp="1"/>
          </p:cNvSpPr>
          <p:nvPr>
            <p:ph type="sldNum" sz="quarter" idx="12"/>
          </p:nvPr>
        </p:nvSpPr>
        <p:spPr/>
        <p:txBody>
          <a:bodyPr/>
          <a:lstStyle/>
          <a:p>
            <a:fld id="{D0F9FB0E-3AE5-8249-A012-F953D9571735}" type="slidenum">
              <a:rPr lang="en-US" smtClean="0"/>
              <a:t>‹#›</a:t>
            </a:fld>
            <a:endParaRPr lang="en-US"/>
          </a:p>
        </p:txBody>
      </p:sp>
    </p:spTree>
    <p:extLst>
      <p:ext uri="{BB962C8B-B14F-4D97-AF65-F5344CB8AC3E}">
        <p14:creationId xmlns:p14="http://schemas.microsoft.com/office/powerpoint/2010/main" val="3375774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46A03-E0EB-2348-A42B-6AAD1F50526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B10330D-A82F-A846-8304-459FF0220E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FF2EBFB-6028-8747-917C-6072751E91D7}"/>
              </a:ext>
            </a:extLst>
          </p:cNvPr>
          <p:cNvSpPr>
            <a:spLocks noGrp="1"/>
          </p:cNvSpPr>
          <p:nvPr>
            <p:ph type="dt" sz="half" idx="10"/>
          </p:nvPr>
        </p:nvSpPr>
        <p:spPr/>
        <p:txBody>
          <a:bodyPr/>
          <a:lstStyle/>
          <a:p>
            <a:fld id="{D44957F8-2171-4E40-9F8C-4301994C35EB}" type="datetime1">
              <a:rPr lang="en-US" smtClean="0"/>
              <a:t>2/24/22</a:t>
            </a:fld>
            <a:endParaRPr lang="en-US"/>
          </a:p>
        </p:txBody>
      </p:sp>
      <p:sp>
        <p:nvSpPr>
          <p:cNvPr id="5" name="Footer Placeholder 4">
            <a:extLst>
              <a:ext uri="{FF2B5EF4-FFF2-40B4-BE49-F238E27FC236}">
                <a16:creationId xmlns:a16="http://schemas.microsoft.com/office/drawing/2014/main" id="{57E005E1-16E6-9742-B1A0-724D0DAE2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74D84D-EC03-5448-A2DB-62F28F25877C}"/>
              </a:ext>
            </a:extLst>
          </p:cNvPr>
          <p:cNvSpPr>
            <a:spLocks noGrp="1"/>
          </p:cNvSpPr>
          <p:nvPr>
            <p:ph type="sldNum" sz="quarter" idx="12"/>
          </p:nvPr>
        </p:nvSpPr>
        <p:spPr/>
        <p:txBody>
          <a:bodyPr/>
          <a:lstStyle/>
          <a:p>
            <a:fld id="{D0F9FB0E-3AE5-8249-A012-F953D9571735}" type="slidenum">
              <a:rPr lang="en-US" smtClean="0"/>
              <a:t>‹#›</a:t>
            </a:fld>
            <a:endParaRPr lang="en-US"/>
          </a:p>
        </p:txBody>
      </p:sp>
    </p:spTree>
    <p:extLst>
      <p:ext uri="{BB962C8B-B14F-4D97-AF65-F5344CB8AC3E}">
        <p14:creationId xmlns:p14="http://schemas.microsoft.com/office/powerpoint/2010/main" val="2173781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9FFE-8247-A941-91A2-CC6ECF5BC25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B2C8F81-8D48-8B46-99D9-F677D3656A1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EBB4C40-47B5-E347-AE21-F7718E7A21A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278C6A6-2BEB-2A47-B1B9-34B098FC7F24}"/>
              </a:ext>
            </a:extLst>
          </p:cNvPr>
          <p:cNvSpPr>
            <a:spLocks noGrp="1"/>
          </p:cNvSpPr>
          <p:nvPr>
            <p:ph type="dt" sz="half" idx="10"/>
          </p:nvPr>
        </p:nvSpPr>
        <p:spPr/>
        <p:txBody>
          <a:bodyPr/>
          <a:lstStyle/>
          <a:p>
            <a:fld id="{9D5ECB49-B003-7440-8D23-F06E3B5FFE5B}" type="datetime1">
              <a:rPr lang="en-US" smtClean="0"/>
              <a:t>2/24/22</a:t>
            </a:fld>
            <a:endParaRPr lang="en-US"/>
          </a:p>
        </p:txBody>
      </p:sp>
      <p:sp>
        <p:nvSpPr>
          <p:cNvPr id="6" name="Footer Placeholder 5">
            <a:extLst>
              <a:ext uri="{FF2B5EF4-FFF2-40B4-BE49-F238E27FC236}">
                <a16:creationId xmlns:a16="http://schemas.microsoft.com/office/drawing/2014/main" id="{3B8AC9E4-2C4A-CF44-A85B-8FD4674A29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D8C692-D9BA-0149-943B-743CA6013570}"/>
              </a:ext>
            </a:extLst>
          </p:cNvPr>
          <p:cNvSpPr>
            <a:spLocks noGrp="1"/>
          </p:cNvSpPr>
          <p:nvPr>
            <p:ph type="sldNum" sz="quarter" idx="12"/>
          </p:nvPr>
        </p:nvSpPr>
        <p:spPr/>
        <p:txBody>
          <a:bodyPr/>
          <a:lstStyle/>
          <a:p>
            <a:fld id="{D0F9FB0E-3AE5-8249-A012-F953D9571735}" type="slidenum">
              <a:rPr lang="en-US" smtClean="0"/>
              <a:t>‹#›</a:t>
            </a:fld>
            <a:endParaRPr lang="en-US"/>
          </a:p>
        </p:txBody>
      </p:sp>
    </p:spTree>
    <p:extLst>
      <p:ext uri="{BB962C8B-B14F-4D97-AF65-F5344CB8AC3E}">
        <p14:creationId xmlns:p14="http://schemas.microsoft.com/office/powerpoint/2010/main" val="1192276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ED93-7FE2-DE42-9C76-1CEC3C397B4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18CA43F-2871-C24B-B1ED-C4F37A16D9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11F4E79-0DFD-5C4D-A802-C95606FBA4B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FB6F8B3-D20C-BB47-8BCB-710DB2C5D0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3C408D4-8938-2944-B21B-89DF68FF586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ADB0E6C-D300-2940-815C-32BF5BF86ACB}"/>
              </a:ext>
            </a:extLst>
          </p:cNvPr>
          <p:cNvSpPr>
            <a:spLocks noGrp="1"/>
          </p:cNvSpPr>
          <p:nvPr>
            <p:ph type="dt" sz="half" idx="10"/>
          </p:nvPr>
        </p:nvSpPr>
        <p:spPr/>
        <p:txBody>
          <a:bodyPr/>
          <a:lstStyle/>
          <a:p>
            <a:fld id="{6E283EE4-3702-6C41-A608-D43B89A87B95}" type="datetime1">
              <a:rPr lang="en-US" smtClean="0"/>
              <a:t>2/24/22</a:t>
            </a:fld>
            <a:endParaRPr lang="en-US"/>
          </a:p>
        </p:txBody>
      </p:sp>
      <p:sp>
        <p:nvSpPr>
          <p:cNvPr id="8" name="Footer Placeholder 7">
            <a:extLst>
              <a:ext uri="{FF2B5EF4-FFF2-40B4-BE49-F238E27FC236}">
                <a16:creationId xmlns:a16="http://schemas.microsoft.com/office/drawing/2014/main" id="{DEFB46FE-547C-DF45-AC97-133F1CF5DE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674898-CC6E-934E-A150-DF4DBCF9C1DF}"/>
              </a:ext>
            </a:extLst>
          </p:cNvPr>
          <p:cNvSpPr>
            <a:spLocks noGrp="1"/>
          </p:cNvSpPr>
          <p:nvPr>
            <p:ph type="sldNum" sz="quarter" idx="12"/>
          </p:nvPr>
        </p:nvSpPr>
        <p:spPr/>
        <p:txBody>
          <a:bodyPr/>
          <a:lstStyle/>
          <a:p>
            <a:fld id="{D0F9FB0E-3AE5-8249-A012-F953D9571735}" type="slidenum">
              <a:rPr lang="en-US" smtClean="0"/>
              <a:t>‹#›</a:t>
            </a:fld>
            <a:endParaRPr lang="en-US"/>
          </a:p>
        </p:txBody>
      </p:sp>
    </p:spTree>
    <p:extLst>
      <p:ext uri="{BB962C8B-B14F-4D97-AF65-F5344CB8AC3E}">
        <p14:creationId xmlns:p14="http://schemas.microsoft.com/office/powerpoint/2010/main" val="1298996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059C-13C4-BB43-A97C-7A5A704689B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89AF0C0-CD40-7840-A5FB-3C9C256FFFF7}"/>
              </a:ext>
            </a:extLst>
          </p:cNvPr>
          <p:cNvSpPr>
            <a:spLocks noGrp="1"/>
          </p:cNvSpPr>
          <p:nvPr>
            <p:ph type="dt" sz="half" idx="10"/>
          </p:nvPr>
        </p:nvSpPr>
        <p:spPr/>
        <p:txBody>
          <a:bodyPr/>
          <a:lstStyle/>
          <a:p>
            <a:fld id="{F4199B16-2251-264D-A9A9-86B847161D4E}" type="datetime1">
              <a:rPr lang="en-US" smtClean="0"/>
              <a:t>2/24/22</a:t>
            </a:fld>
            <a:endParaRPr lang="en-US"/>
          </a:p>
        </p:txBody>
      </p:sp>
      <p:sp>
        <p:nvSpPr>
          <p:cNvPr id="4" name="Footer Placeholder 3">
            <a:extLst>
              <a:ext uri="{FF2B5EF4-FFF2-40B4-BE49-F238E27FC236}">
                <a16:creationId xmlns:a16="http://schemas.microsoft.com/office/drawing/2014/main" id="{8CEDFC9D-066E-C449-9324-897EE89EA5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972647-3F47-E647-B807-78F505F065A8}"/>
              </a:ext>
            </a:extLst>
          </p:cNvPr>
          <p:cNvSpPr>
            <a:spLocks noGrp="1"/>
          </p:cNvSpPr>
          <p:nvPr>
            <p:ph type="sldNum" sz="quarter" idx="12"/>
          </p:nvPr>
        </p:nvSpPr>
        <p:spPr/>
        <p:txBody>
          <a:bodyPr/>
          <a:lstStyle/>
          <a:p>
            <a:fld id="{D0F9FB0E-3AE5-8249-A012-F953D9571735}" type="slidenum">
              <a:rPr lang="en-US" smtClean="0"/>
              <a:t>‹#›</a:t>
            </a:fld>
            <a:endParaRPr lang="en-US"/>
          </a:p>
        </p:txBody>
      </p:sp>
    </p:spTree>
    <p:extLst>
      <p:ext uri="{BB962C8B-B14F-4D97-AF65-F5344CB8AC3E}">
        <p14:creationId xmlns:p14="http://schemas.microsoft.com/office/powerpoint/2010/main" val="1480592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B28A79-BD95-194A-904C-8E54DB8BA477}"/>
              </a:ext>
            </a:extLst>
          </p:cNvPr>
          <p:cNvSpPr>
            <a:spLocks noGrp="1"/>
          </p:cNvSpPr>
          <p:nvPr>
            <p:ph type="dt" sz="half" idx="10"/>
          </p:nvPr>
        </p:nvSpPr>
        <p:spPr/>
        <p:txBody>
          <a:bodyPr/>
          <a:lstStyle/>
          <a:p>
            <a:fld id="{5312BB61-ECA1-C94A-9E8E-7D90DDD7A0CF}" type="datetime1">
              <a:rPr lang="en-US" smtClean="0"/>
              <a:t>2/24/22</a:t>
            </a:fld>
            <a:endParaRPr lang="en-US"/>
          </a:p>
        </p:txBody>
      </p:sp>
      <p:sp>
        <p:nvSpPr>
          <p:cNvPr id="3" name="Footer Placeholder 2">
            <a:extLst>
              <a:ext uri="{FF2B5EF4-FFF2-40B4-BE49-F238E27FC236}">
                <a16:creationId xmlns:a16="http://schemas.microsoft.com/office/drawing/2014/main" id="{74919FA4-4CAD-E848-A237-FBD2F5E64F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F9A3EC-36E7-C044-9FDC-98D39076889B}"/>
              </a:ext>
            </a:extLst>
          </p:cNvPr>
          <p:cNvSpPr>
            <a:spLocks noGrp="1"/>
          </p:cNvSpPr>
          <p:nvPr>
            <p:ph type="sldNum" sz="quarter" idx="12"/>
          </p:nvPr>
        </p:nvSpPr>
        <p:spPr/>
        <p:txBody>
          <a:bodyPr/>
          <a:lstStyle/>
          <a:p>
            <a:fld id="{D0F9FB0E-3AE5-8249-A012-F953D9571735}" type="slidenum">
              <a:rPr lang="en-US" smtClean="0"/>
              <a:t>‹#›</a:t>
            </a:fld>
            <a:endParaRPr lang="en-US"/>
          </a:p>
        </p:txBody>
      </p:sp>
    </p:spTree>
    <p:extLst>
      <p:ext uri="{BB962C8B-B14F-4D97-AF65-F5344CB8AC3E}">
        <p14:creationId xmlns:p14="http://schemas.microsoft.com/office/powerpoint/2010/main" val="3531229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8EB55-675F-D74D-A969-174FD0754D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5C77CDA-E592-5C4F-84A7-C41DAC4626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4E02686-D1A7-A44C-A874-2F0F4C3B53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11BBA09-01C2-0E4D-97FA-CADB369A1844}"/>
              </a:ext>
            </a:extLst>
          </p:cNvPr>
          <p:cNvSpPr>
            <a:spLocks noGrp="1"/>
          </p:cNvSpPr>
          <p:nvPr>
            <p:ph type="dt" sz="half" idx="10"/>
          </p:nvPr>
        </p:nvSpPr>
        <p:spPr/>
        <p:txBody>
          <a:bodyPr/>
          <a:lstStyle/>
          <a:p>
            <a:fld id="{51041BC3-264F-314D-B05D-DD2926E4B34A}" type="datetime1">
              <a:rPr lang="en-US" smtClean="0"/>
              <a:t>2/24/22</a:t>
            </a:fld>
            <a:endParaRPr lang="en-US"/>
          </a:p>
        </p:txBody>
      </p:sp>
      <p:sp>
        <p:nvSpPr>
          <p:cNvPr id="6" name="Footer Placeholder 5">
            <a:extLst>
              <a:ext uri="{FF2B5EF4-FFF2-40B4-BE49-F238E27FC236}">
                <a16:creationId xmlns:a16="http://schemas.microsoft.com/office/drawing/2014/main" id="{7ADAE7A2-B6A3-374C-9BB0-34246E716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124300-62F2-204E-A560-1AF6C310F4C4}"/>
              </a:ext>
            </a:extLst>
          </p:cNvPr>
          <p:cNvSpPr>
            <a:spLocks noGrp="1"/>
          </p:cNvSpPr>
          <p:nvPr>
            <p:ph type="sldNum" sz="quarter" idx="12"/>
          </p:nvPr>
        </p:nvSpPr>
        <p:spPr/>
        <p:txBody>
          <a:bodyPr/>
          <a:lstStyle/>
          <a:p>
            <a:fld id="{D0F9FB0E-3AE5-8249-A012-F953D9571735}" type="slidenum">
              <a:rPr lang="en-US" smtClean="0"/>
              <a:t>‹#›</a:t>
            </a:fld>
            <a:endParaRPr lang="en-US"/>
          </a:p>
        </p:txBody>
      </p:sp>
    </p:spTree>
    <p:extLst>
      <p:ext uri="{BB962C8B-B14F-4D97-AF65-F5344CB8AC3E}">
        <p14:creationId xmlns:p14="http://schemas.microsoft.com/office/powerpoint/2010/main" val="1601195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4BFD6-4220-6E44-A253-83024F8A0D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401CDA1-DAE6-8F47-A50B-9AC30DCE3E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DA49CD-6C70-2B44-A542-74BD60AAD3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919557E-B155-8C4C-BEF0-9BE94CE0A212}"/>
              </a:ext>
            </a:extLst>
          </p:cNvPr>
          <p:cNvSpPr>
            <a:spLocks noGrp="1"/>
          </p:cNvSpPr>
          <p:nvPr>
            <p:ph type="dt" sz="half" idx="10"/>
          </p:nvPr>
        </p:nvSpPr>
        <p:spPr/>
        <p:txBody>
          <a:bodyPr/>
          <a:lstStyle/>
          <a:p>
            <a:fld id="{C81F9A46-5EFA-5643-ADBA-13A0F64E0F9D}" type="datetime1">
              <a:rPr lang="en-US" smtClean="0"/>
              <a:t>2/24/22</a:t>
            </a:fld>
            <a:endParaRPr lang="en-US"/>
          </a:p>
        </p:txBody>
      </p:sp>
      <p:sp>
        <p:nvSpPr>
          <p:cNvPr id="6" name="Footer Placeholder 5">
            <a:extLst>
              <a:ext uri="{FF2B5EF4-FFF2-40B4-BE49-F238E27FC236}">
                <a16:creationId xmlns:a16="http://schemas.microsoft.com/office/drawing/2014/main" id="{ADEB8CC3-659F-A641-A16C-9FD82B36B7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090D74-403D-C441-9653-99881B9F5401}"/>
              </a:ext>
            </a:extLst>
          </p:cNvPr>
          <p:cNvSpPr>
            <a:spLocks noGrp="1"/>
          </p:cNvSpPr>
          <p:nvPr>
            <p:ph type="sldNum" sz="quarter" idx="12"/>
          </p:nvPr>
        </p:nvSpPr>
        <p:spPr/>
        <p:txBody>
          <a:bodyPr/>
          <a:lstStyle/>
          <a:p>
            <a:fld id="{D0F9FB0E-3AE5-8249-A012-F953D9571735}" type="slidenum">
              <a:rPr lang="en-US" smtClean="0"/>
              <a:t>‹#›</a:t>
            </a:fld>
            <a:endParaRPr lang="en-US"/>
          </a:p>
        </p:txBody>
      </p:sp>
    </p:spTree>
    <p:extLst>
      <p:ext uri="{BB962C8B-B14F-4D97-AF65-F5344CB8AC3E}">
        <p14:creationId xmlns:p14="http://schemas.microsoft.com/office/powerpoint/2010/main" val="1502227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FBA86C-D13D-064F-8C95-06326930C8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2A655D6-23A9-2144-A48E-D8A32497DA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70FB0C-9A3B-784E-9ADE-9FE1592E30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1193E-8ADA-3F42-8A7B-ECFEB34FDD05}" type="datetime1">
              <a:rPr lang="en-US" smtClean="0"/>
              <a:t>2/24/22</a:t>
            </a:fld>
            <a:endParaRPr lang="en-US"/>
          </a:p>
        </p:txBody>
      </p:sp>
      <p:sp>
        <p:nvSpPr>
          <p:cNvPr id="5" name="Footer Placeholder 4">
            <a:extLst>
              <a:ext uri="{FF2B5EF4-FFF2-40B4-BE49-F238E27FC236}">
                <a16:creationId xmlns:a16="http://schemas.microsoft.com/office/drawing/2014/main" id="{747380E2-C6DD-AD40-9951-52C667F58F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D3A2BB-708D-9F48-B4C9-28D7564196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F9FB0E-3AE5-8249-A012-F953D9571735}" type="slidenum">
              <a:rPr lang="en-US" smtClean="0"/>
              <a:t>‹#›</a:t>
            </a:fld>
            <a:endParaRPr lang="en-US"/>
          </a:p>
        </p:txBody>
      </p:sp>
    </p:spTree>
    <p:extLst>
      <p:ext uri="{BB962C8B-B14F-4D97-AF65-F5344CB8AC3E}">
        <p14:creationId xmlns:p14="http://schemas.microsoft.com/office/powerpoint/2010/main" val="400833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w1KP-BaC0jA" TargetMode="External"/><Relationship Id="rId2" Type="http://schemas.openxmlformats.org/officeDocument/2006/relationships/hyperlink" Target="https://www.youtube.com/watch?v=QoAOzMTLP5s" TargetMode="External"/><Relationship Id="rId1" Type="http://schemas.openxmlformats.org/officeDocument/2006/relationships/slideLayout" Target="../slideLayouts/slideLayout2.xml"/><Relationship Id="rId6" Type="http://schemas.openxmlformats.org/officeDocument/2006/relationships/hyperlink" Target="https://www.youtube.com/watch?v=G11HCP3gTQc" TargetMode="External"/><Relationship Id="rId5" Type="http://schemas.openxmlformats.org/officeDocument/2006/relationships/hyperlink" Target="https://www.youtube.com/watch?v=RzkdJiax6Tw" TargetMode="External"/><Relationship Id="rId4" Type="http://schemas.openxmlformats.org/officeDocument/2006/relationships/hyperlink" Target="https://www.youtube.com/watch?v=wwShFsSFb-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business-model-canvas.pp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CAAFB-7121-2846-B689-BC83B154F3E4}"/>
              </a:ext>
            </a:extLst>
          </p:cNvPr>
          <p:cNvSpPr>
            <a:spLocks noGrp="1"/>
          </p:cNvSpPr>
          <p:nvPr>
            <p:ph type="ctrTitle"/>
          </p:nvPr>
        </p:nvSpPr>
        <p:spPr/>
        <p:txBody>
          <a:bodyPr>
            <a:normAutofit fontScale="90000"/>
          </a:bodyPr>
          <a:lstStyle/>
          <a:p>
            <a:r>
              <a:rPr lang="sv-SE" dirty="0"/>
              <a:t>Digital Innovation and </a:t>
            </a:r>
            <a:r>
              <a:rPr lang="sv-SE" dirty="0" err="1"/>
              <a:t>Computational</a:t>
            </a:r>
            <a:r>
              <a:rPr lang="sv-SE" dirty="0"/>
              <a:t> </a:t>
            </a:r>
            <a:r>
              <a:rPr lang="sv-SE" dirty="0" err="1"/>
              <a:t>Thinking</a:t>
            </a:r>
            <a:r>
              <a:rPr lang="sv-SE" dirty="0"/>
              <a:t>.</a:t>
            </a:r>
            <a:br>
              <a:rPr lang="sv-SE" dirty="0"/>
            </a:br>
            <a:r>
              <a:rPr lang="sv-SE" dirty="0"/>
              <a:t>”</a:t>
            </a:r>
            <a:r>
              <a:rPr lang="sv-SE" i="1" dirty="0"/>
              <a:t>Turning </a:t>
            </a:r>
            <a:r>
              <a:rPr lang="sv-SE" i="1" dirty="0" err="1"/>
              <a:t>ideas</a:t>
            </a:r>
            <a:r>
              <a:rPr lang="sv-SE" i="1" dirty="0"/>
              <a:t> </a:t>
            </a:r>
            <a:r>
              <a:rPr lang="sv-SE" i="1" dirty="0" err="1"/>
              <a:t>into</a:t>
            </a:r>
            <a:r>
              <a:rPr lang="sv-SE" i="1" dirty="0"/>
              <a:t> </a:t>
            </a:r>
            <a:r>
              <a:rPr lang="sv-SE" i="1" dirty="0" err="1"/>
              <a:t>reality</a:t>
            </a:r>
            <a:endParaRPr lang="en-US" dirty="0"/>
          </a:p>
        </p:txBody>
      </p:sp>
      <p:sp>
        <p:nvSpPr>
          <p:cNvPr id="3" name="Subtitle 2">
            <a:extLst>
              <a:ext uri="{FF2B5EF4-FFF2-40B4-BE49-F238E27FC236}">
                <a16:creationId xmlns:a16="http://schemas.microsoft.com/office/drawing/2014/main" id="{FBBA7615-B9C5-F341-89D4-B18791C0C5BC}"/>
              </a:ext>
            </a:extLst>
          </p:cNvPr>
          <p:cNvSpPr>
            <a:spLocks noGrp="1"/>
          </p:cNvSpPr>
          <p:nvPr>
            <p:ph type="subTitle" idx="1"/>
          </p:nvPr>
        </p:nvSpPr>
        <p:spPr/>
        <p:txBody>
          <a:bodyPr/>
          <a:lstStyle/>
          <a:p>
            <a:r>
              <a:rPr lang="en-US" dirty="0"/>
              <a:t>24</a:t>
            </a:r>
            <a:r>
              <a:rPr lang="en-US" baseline="30000" dirty="0"/>
              <a:t>th</a:t>
            </a:r>
            <a:r>
              <a:rPr lang="en-US" dirty="0"/>
              <a:t> February 2022</a:t>
            </a:r>
          </a:p>
          <a:p>
            <a:r>
              <a:rPr lang="en-US" dirty="0"/>
              <a:t>Lecture Five</a:t>
            </a:r>
          </a:p>
        </p:txBody>
      </p:sp>
    </p:spTree>
    <p:extLst>
      <p:ext uri="{BB962C8B-B14F-4D97-AF65-F5344CB8AC3E}">
        <p14:creationId xmlns:p14="http://schemas.microsoft.com/office/powerpoint/2010/main" val="2630346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02CEE-148C-4945-A5F5-3ACFD5F5E50F}"/>
              </a:ext>
            </a:extLst>
          </p:cNvPr>
          <p:cNvSpPr>
            <a:spLocks noGrp="1"/>
          </p:cNvSpPr>
          <p:nvPr>
            <p:ph type="title"/>
          </p:nvPr>
        </p:nvSpPr>
        <p:spPr/>
        <p:txBody>
          <a:bodyPr/>
          <a:lstStyle/>
          <a:p>
            <a:endParaRPr lang="en-US"/>
          </a:p>
        </p:txBody>
      </p:sp>
      <p:pic>
        <p:nvPicPr>
          <p:cNvPr id="6146" name="Picture 2">
            <a:extLst>
              <a:ext uri="{FF2B5EF4-FFF2-40B4-BE49-F238E27FC236}">
                <a16:creationId xmlns:a16="http://schemas.microsoft.com/office/drawing/2014/main" id="{418349C4-FEF5-4447-8670-4B287427A1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71624"/>
            <a:ext cx="10706100" cy="520728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1BBF7E3-CB84-3948-9779-102E3BEBA8CD}"/>
              </a:ext>
            </a:extLst>
          </p:cNvPr>
          <p:cNvSpPr>
            <a:spLocks noGrp="1"/>
          </p:cNvSpPr>
          <p:nvPr>
            <p:ph type="sldNum" sz="quarter" idx="12"/>
          </p:nvPr>
        </p:nvSpPr>
        <p:spPr/>
        <p:txBody>
          <a:bodyPr/>
          <a:lstStyle/>
          <a:p>
            <a:fld id="{D0F9FB0E-3AE5-8249-A012-F953D9571735}" type="slidenum">
              <a:rPr lang="en-US" smtClean="0"/>
              <a:t>10</a:t>
            </a:fld>
            <a:endParaRPr lang="en-US"/>
          </a:p>
        </p:txBody>
      </p:sp>
    </p:spTree>
    <p:extLst>
      <p:ext uri="{BB962C8B-B14F-4D97-AF65-F5344CB8AC3E}">
        <p14:creationId xmlns:p14="http://schemas.microsoft.com/office/powerpoint/2010/main" val="3919505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0A49-0E2B-E944-BD51-0467835391C4}"/>
              </a:ext>
            </a:extLst>
          </p:cNvPr>
          <p:cNvSpPr>
            <a:spLocks noGrp="1"/>
          </p:cNvSpPr>
          <p:nvPr>
            <p:ph type="title"/>
          </p:nvPr>
        </p:nvSpPr>
        <p:spPr/>
        <p:txBody>
          <a:bodyPr/>
          <a:lstStyle/>
          <a:p>
            <a:endParaRPr lang="en-US"/>
          </a:p>
        </p:txBody>
      </p:sp>
      <p:pic>
        <p:nvPicPr>
          <p:cNvPr id="7170" name="Picture 2">
            <a:extLst>
              <a:ext uri="{FF2B5EF4-FFF2-40B4-BE49-F238E27FC236}">
                <a16:creationId xmlns:a16="http://schemas.microsoft.com/office/drawing/2014/main" id="{7519335B-2002-1C40-91A0-52D3DA3B88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9594"/>
            <a:ext cx="10063163" cy="43434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571B64C-BF8D-F847-992A-B06789197B0C}"/>
              </a:ext>
            </a:extLst>
          </p:cNvPr>
          <p:cNvSpPr>
            <a:spLocks noGrp="1"/>
          </p:cNvSpPr>
          <p:nvPr>
            <p:ph type="sldNum" sz="quarter" idx="12"/>
          </p:nvPr>
        </p:nvSpPr>
        <p:spPr/>
        <p:txBody>
          <a:bodyPr/>
          <a:lstStyle/>
          <a:p>
            <a:fld id="{D0F9FB0E-3AE5-8249-A012-F953D9571735}" type="slidenum">
              <a:rPr lang="en-US" smtClean="0"/>
              <a:t>11</a:t>
            </a:fld>
            <a:endParaRPr lang="en-US"/>
          </a:p>
        </p:txBody>
      </p:sp>
    </p:spTree>
    <p:extLst>
      <p:ext uri="{BB962C8B-B14F-4D97-AF65-F5344CB8AC3E}">
        <p14:creationId xmlns:p14="http://schemas.microsoft.com/office/powerpoint/2010/main" val="1410423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5FA5A-2E8A-7A4A-8BD3-46789702FDF2}"/>
              </a:ext>
            </a:extLst>
          </p:cNvPr>
          <p:cNvSpPr>
            <a:spLocks noGrp="1"/>
          </p:cNvSpPr>
          <p:nvPr>
            <p:ph type="title"/>
          </p:nvPr>
        </p:nvSpPr>
        <p:spPr/>
        <p:txBody>
          <a:bodyPr/>
          <a:lstStyle/>
          <a:p>
            <a:endParaRPr lang="en-US"/>
          </a:p>
        </p:txBody>
      </p:sp>
      <p:pic>
        <p:nvPicPr>
          <p:cNvPr id="8194" name="Picture 2">
            <a:extLst>
              <a:ext uri="{FF2B5EF4-FFF2-40B4-BE49-F238E27FC236}">
                <a16:creationId xmlns:a16="http://schemas.microsoft.com/office/drawing/2014/main" id="{83D120E2-40FA-FB43-AE4C-0FC4115092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528763"/>
            <a:ext cx="10668000" cy="461248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D9CE0EC4-E92E-9C43-87A5-01F44874307B}"/>
              </a:ext>
            </a:extLst>
          </p:cNvPr>
          <p:cNvSpPr>
            <a:spLocks noGrp="1"/>
          </p:cNvSpPr>
          <p:nvPr>
            <p:ph type="sldNum" sz="quarter" idx="12"/>
          </p:nvPr>
        </p:nvSpPr>
        <p:spPr/>
        <p:txBody>
          <a:bodyPr/>
          <a:lstStyle/>
          <a:p>
            <a:fld id="{D0F9FB0E-3AE5-8249-A012-F953D9571735}" type="slidenum">
              <a:rPr lang="en-US" smtClean="0"/>
              <a:t>12</a:t>
            </a:fld>
            <a:endParaRPr lang="en-US"/>
          </a:p>
        </p:txBody>
      </p:sp>
    </p:spTree>
    <p:extLst>
      <p:ext uri="{BB962C8B-B14F-4D97-AF65-F5344CB8AC3E}">
        <p14:creationId xmlns:p14="http://schemas.microsoft.com/office/powerpoint/2010/main" val="2061187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ED1C-3E77-BA49-A3A3-8830B5B3AE07}"/>
              </a:ext>
            </a:extLst>
          </p:cNvPr>
          <p:cNvSpPr>
            <a:spLocks noGrp="1"/>
          </p:cNvSpPr>
          <p:nvPr>
            <p:ph type="title"/>
          </p:nvPr>
        </p:nvSpPr>
        <p:spPr/>
        <p:txBody>
          <a:bodyPr/>
          <a:lstStyle/>
          <a:p>
            <a:r>
              <a:rPr lang="en-GB" b="1" dirty="0"/>
              <a:t>BMC for Evidence Based mHealth (</a:t>
            </a:r>
            <a:r>
              <a:rPr lang="en-GB" b="1" dirty="0" err="1"/>
              <a:t>EBmH</a:t>
            </a:r>
            <a:r>
              <a:rPr lang="en-GB" b="1" dirty="0"/>
              <a:t>)</a:t>
            </a:r>
            <a:endParaRPr lang="en-US" dirty="0"/>
          </a:p>
        </p:txBody>
      </p:sp>
      <p:sp>
        <p:nvSpPr>
          <p:cNvPr id="3" name="Content Placeholder 2">
            <a:extLst>
              <a:ext uri="{FF2B5EF4-FFF2-40B4-BE49-F238E27FC236}">
                <a16:creationId xmlns:a16="http://schemas.microsoft.com/office/drawing/2014/main" id="{A202F994-5899-9941-AAD6-92B4AB5D6746}"/>
              </a:ext>
            </a:extLst>
          </p:cNvPr>
          <p:cNvSpPr>
            <a:spLocks noGrp="1"/>
          </p:cNvSpPr>
          <p:nvPr>
            <p:ph idx="1"/>
          </p:nvPr>
        </p:nvSpPr>
        <p:spPr/>
        <p:txBody>
          <a:bodyPr>
            <a:normAutofit/>
          </a:bodyPr>
          <a:lstStyle/>
          <a:p>
            <a:r>
              <a:rPr lang="en-GB" dirty="0"/>
              <a:t>A global mobile app health platform which offers an app certification program and connects healthcare payers to app developers and tech companies. The end goal is evidence-based co-creation and application of mobile health solutions to improve population health</a:t>
            </a:r>
          </a:p>
          <a:p>
            <a:r>
              <a:rPr lang="en-GB" dirty="0"/>
              <a:t>Value proposition </a:t>
            </a:r>
            <a:r>
              <a:rPr lang="en-GB" dirty="0" err="1"/>
              <a:t>EBmH</a:t>
            </a:r>
            <a:r>
              <a:rPr lang="en-GB" dirty="0"/>
              <a:t> (Evidence-Based Mobile Health) is a global mobile health platform and app store which aims to fill the gap that currently exists for certified health apps</a:t>
            </a:r>
          </a:p>
        </p:txBody>
      </p:sp>
      <p:sp>
        <p:nvSpPr>
          <p:cNvPr id="4" name="Slide Number Placeholder 3">
            <a:extLst>
              <a:ext uri="{FF2B5EF4-FFF2-40B4-BE49-F238E27FC236}">
                <a16:creationId xmlns:a16="http://schemas.microsoft.com/office/drawing/2014/main" id="{5F678957-7738-0142-9E8C-D832366FC9FD}"/>
              </a:ext>
            </a:extLst>
          </p:cNvPr>
          <p:cNvSpPr>
            <a:spLocks noGrp="1"/>
          </p:cNvSpPr>
          <p:nvPr>
            <p:ph type="sldNum" sz="quarter" idx="12"/>
          </p:nvPr>
        </p:nvSpPr>
        <p:spPr/>
        <p:txBody>
          <a:bodyPr/>
          <a:lstStyle/>
          <a:p>
            <a:fld id="{D0F9FB0E-3AE5-8249-A012-F953D9571735}" type="slidenum">
              <a:rPr lang="en-US" smtClean="0"/>
              <a:t>13</a:t>
            </a:fld>
            <a:endParaRPr lang="en-US"/>
          </a:p>
        </p:txBody>
      </p:sp>
    </p:spTree>
    <p:extLst>
      <p:ext uri="{BB962C8B-B14F-4D97-AF65-F5344CB8AC3E}">
        <p14:creationId xmlns:p14="http://schemas.microsoft.com/office/powerpoint/2010/main" val="3727150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9329-AAEB-244E-B2B2-7B67A8DC2DB8}"/>
              </a:ext>
            </a:extLst>
          </p:cNvPr>
          <p:cNvSpPr>
            <a:spLocks noGrp="1"/>
          </p:cNvSpPr>
          <p:nvPr>
            <p:ph type="title"/>
          </p:nvPr>
        </p:nvSpPr>
        <p:spPr/>
        <p:txBody>
          <a:bodyPr/>
          <a:lstStyle/>
          <a:p>
            <a:r>
              <a:rPr lang="en-GB" dirty="0"/>
              <a:t>Description of the solution components</a:t>
            </a:r>
            <a:endParaRPr lang="en-US" dirty="0"/>
          </a:p>
        </p:txBody>
      </p:sp>
      <p:sp>
        <p:nvSpPr>
          <p:cNvPr id="3" name="Content Placeholder 2">
            <a:extLst>
              <a:ext uri="{FF2B5EF4-FFF2-40B4-BE49-F238E27FC236}">
                <a16:creationId xmlns:a16="http://schemas.microsoft.com/office/drawing/2014/main" id="{42E7FF20-6994-2A46-BD08-BC02372D2E89}"/>
              </a:ext>
            </a:extLst>
          </p:cNvPr>
          <p:cNvSpPr>
            <a:spLocks noGrp="1"/>
          </p:cNvSpPr>
          <p:nvPr>
            <p:ph idx="1"/>
          </p:nvPr>
        </p:nvSpPr>
        <p:spPr/>
        <p:txBody>
          <a:bodyPr>
            <a:normAutofit fontScale="85000" lnSpcReduction="10000"/>
          </a:bodyPr>
          <a:lstStyle/>
          <a:p>
            <a:r>
              <a:rPr lang="en-GB" dirty="0"/>
              <a:t>A set of processes/standards on how health apps should be evaluated (quality, content, effectiveness and safety of the app for its intended use in a specific population)</a:t>
            </a:r>
          </a:p>
          <a:p>
            <a:r>
              <a:rPr lang="en-GB" dirty="0"/>
              <a:t>A way of certifying and curating apps so that health care payers and providers who wish to utilise mobile health apps for their populations are able to ascertain quickly the apps which are most likely to be of value</a:t>
            </a:r>
          </a:p>
          <a:p>
            <a:r>
              <a:rPr lang="en-GB" dirty="0"/>
              <a:t>An efficient marketplace where apps with proven effectiveness and in high demand command higher prices. Use the ‘free’ market to drive quality and innovation</a:t>
            </a:r>
          </a:p>
          <a:p>
            <a:r>
              <a:rPr lang="en-GB" dirty="0"/>
              <a:t>Connecting and forming a community of developers  (sellers) and stakeholders involved in the reimbursement of health care (purchasers), providers of health care (hospitals, doctors) and end users (patients, general community or public)  to co-create useful and evidence-based health applications</a:t>
            </a:r>
            <a:endParaRPr lang="en-US" dirty="0"/>
          </a:p>
          <a:p>
            <a:endParaRPr lang="en-US" dirty="0"/>
          </a:p>
        </p:txBody>
      </p:sp>
      <p:sp>
        <p:nvSpPr>
          <p:cNvPr id="4" name="Slide Number Placeholder 3">
            <a:extLst>
              <a:ext uri="{FF2B5EF4-FFF2-40B4-BE49-F238E27FC236}">
                <a16:creationId xmlns:a16="http://schemas.microsoft.com/office/drawing/2014/main" id="{F094B00B-F2E6-DF43-AB03-4F106F2D03C1}"/>
              </a:ext>
            </a:extLst>
          </p:cNvPr>
          <p:cNvSpPr>
            <a:spLocks noGrp="1"/>
          </p:cNvSpPr>
          <p:nvPr>
            <p:ph type="sldNum" sz="quarter" idx="12"/>
          </p:nvPr>
        </p:nvSpPr>
        <p:spPr/>
        <p:txBody>
          <a:bodyPr/>
          <a:lstStyle/>
          <a:p>
            <a:fld id="{D0F9FB0E-3AE5-8249-A012-F953D9571735}" type="slidenum">
              <a:rPr lang="en-US" smtClean="0"/>
              <a:t>14</a:t>
            </a:fld>
            <a:endParaRPr lang="en-US"/>
          </a:p>
        </p:txBody>
      </p:sp>
    </p:spTree>
    <p:extLst>
      <p:ext uri="{BB962C8B-B14F-4D97-AF65-F5344CB8AC3E}">
        <p14:creationId xmlns:p14="http://schemas.microsoft.com/office/powerpoint/2010/main" val="1200635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4578D-C426-6142-AB74-65EC43CB9839}"/>
              </a:ext>
            </a:extLst>
          </p:cNvPr>
          <p:cNvSpPr>
            <a:spLocks noGrp="1"/>
          </p:cNvSpPr>
          <p:nvPr>
            <p:ph type="title"/>
          </p:nvPr>
        </p:nvSpPr>
        <p:spPr/>
        <p:txBody>
          <a:bodyPr/>
          <a:lstStyle/>
          <a:p>
            <a:r>
              <a:rPr lang="en-GB" b="1" dirty="0"/>
              <a:t>Seven Questions to Assess the Strength of the Business Model</a:t>
            </a:r>
            <a:endParaRPr lang="en-US" dirty="0"/>
          </a:p>
        </p:txBody>
      </p:sp>
      <p:sp>
        <p:nvSpPr>
          <p:cNvPr id="3" name="Content Placeholder 2">
            <a:extLst>
              <a:ext uri="{FF2B5EF4-FFF2-40B4-BE49-F238E27FC236}">
                <a16:creationId xmlns:a16="http://schemas.microsoft.com/office/drawing/2014/main" id="{C8171257-6257-AF40-97FC-70598ED3E850}"/>
              </a:ext>
            </a:extLst>
          </p:cNvPr>
          <p:cNvSpPr>
            <a:spLocks noGrp="1"/>
          </p:cNvSpPr>
          <p:nvPr>
            <p:ph idx="1"/>
          </p:nvPr>
        </p:nvSpPr>
        <p:spPr/>
        <p:txBody>
          <a:bodyPr>
            <a:normAutofit/>
          </a:bodyPr>
          <a:lstStyle/>
          <a:p>
            <a:r>
              <a:rPr lang="en-GB" dirty="0"/>
              <a:t>How easy is it for customers to switch to another company?</a:t>
            </a:r>
          </a:p>
          <a:p>
            <a:r>
              <a:rPr lang="en-GB" dirty="0"/>
              <a:t>Is every sale a new effort or will it result in quasi-guaranteed follow-up revenues and purchases?</a:t>
            </a:r>
          </a:p>
          <a:p>
            <a:r>
              <a:rPr lang="en-GB" dirty="0"/>
              <a:t>Are you earning revenues before you are incurring costs?</a:t>
            </a:r>
          </a:p>
          <a:p>
            <a:r>
              <a:rPr lang="en-GB" dirty="0"/>
              <a:t>Is your cost structure substantially different and better than those of your competitors?</a:t>
            </a:r>
          </a:p>
        </p:txBody>
      </p:sp>
      <p:sp>
        <p:nvSpPr>
          <p:cNvPr id="4" name="Slide Number Placeholder 3">
            <a:extLst>
              <a:ext uri="{FF2B5EF4-FFF2-40B4-BE49-F238E27FC236}">
                <a16:creationId xmlns:a16="http://schemas.microsoft.com/office/drawing/2014/main" id="{E7C6FB35-55EB-9D40-A2DE-42EF80B14EFA}"/>
              </a:ext>
            </a:extLst>
          </p:cNvPr>
          <p:cNvSpPr>
            <a:spLocks noGrp="1"/>
          </p:cNvSpPr>
          <p:nvPr>
            <p:ph type="sldNum" sz="quarter" idx="12"/>
          </p:nvPr>
        </p:nvSpPr>
        <p:spPr/>
        <p:txBody>
          <a:bodyPr/>
          <a:lstStyle/>
          <a:p>
            <a:fld id="{D0F9FB0E-3AE5-8249-A012-F953D9571735}" type="slidenum">
              <a:rPr lang="en-US" smtClean="0"/>
              <a:t>15</a:t>
            </a:fld>
            <a:endParaRPr lang="en-US"/>
          </a:p>
        </p:txBody>
      </p:sp>
    </p:spTree>
    <p:extLst>
      <p:ext uri="{BB962C8B-B14F-4D97-AF65-F5344CB8AC3E}">
        <p14:creationId xmlns:p14="http://schemas.microsoft.com/office/powerpoint/2010/main" val="547570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0C5D-CFD5-CB46-A435-49B404CFC5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A282D8-1F54-6C47-A965-0ABCB6817196}"/>
              </a:ext>
            </a:extLst>
          </p:cNvPr>
          <p:cNvSpPr>
            <a:spLocks noGrp="1"/>
          </p:cNvSpPr>
          <p:nvPr>
            <p:ph idx="1"/>
          </p:nvPr>
        </p:nvSpPr>
        <p:spPr/>
        <p:txBody>
          <a:bodyPr/>
          <a:lstStyle/>
          <a:p>
            <a:r>
              <a:rPr lang="en-GB" dirty="0"/>
              <a:t>How much does your business model get customers or third parties to create value for you for free?</a:t>
            </a:r>
          </a:p>
          <a:p>
            <a:r>
              <a:rPr lang="en-GB" dirty="0"/>
              <a:t>How easily can you grow without facing roadblocks (e.g., infrastructure, customer support, hiring)?</a:t>
            </a:r>
          </a:p>
          <a:p>
            <a:r>
              <a:rPr lang="en-GB" dirty="0"/>
              <a:t>How much is your business model protecting you from your competition?</a:t>
            </a:r>
            <a:endParaRPr lang="en-US" dirty="0"/>
          </a:p>
          <a:p>
            <a:endParaRPr lang="en-US" dirty="0"/>
          </a:p>
        </p:txBody>
      </p:sp>
      <p:sp>
        <p:nvSpPr>
          <p:cNvPr id="4" name="Slide Number Placeholder 3">
            <a:extLst>
              <a:ext uri="{FF2B5EF4-FFF2-40B4-BE49-F238E27FC236}">
                <a16:creationId xmlns:a16="http://schemas.microsoft.com/office/drawing/2014/main" id="{CD97496D-11AB-4E4D-A711-CC293B974CDB}"/>
              </a:ext>
            </a:extLst>
          </p:cNvPr>
          <p:cNvSpPr>
            <a:spLocks noGrp="1"/>
          </p:cNvSpPr>
          <p:nvPr>
            <p:ph type="sldNum" sz="quarter" idx="12"/>
          </p:nvPr>
        </p:nvSpPr>
        <p:spPr/>
        <p:txBody>
          <a:bodyPr/>
          <a:lstStyle/>
          <a:p>
            <a:fld id="{D0F9FB0E-3AE5-8249-A012-F953D9571735}" type="slidenum">
              <a:rPr lang="en-US" smtClean="0"/>
              <a:t>16</a:t>
            </a:fld>
            <a:endParaRPr lang="en-US"/>
          </a:p>
        </p:txBody>
      </p:sp>
    </p:spTree>
    <p:extLst>
      <p:ext uri="{BB962C8B-B14F-4D97-AF65-F5344CB8AC3E}">
        <p14:creationId xmlns:p14="http://schemas.microsoft.com/office/powerpoint/2010/main" val="1161727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D16B9-96B0-FA47-8FB0-8C8305CF26BC}"/>
              </a:ext>
            </a:extLst>
          </p:cNvPr>
          <p:cNvSpPr>
            <a:spLocks noGrp="1"/>
          </p:cNvSpPr>
          <p:nvPr>
            <p:ph type="title"/>
          </p:nvPr>
        </p:nvSpPr>
        <p:spPr/>
        <p:txBody>
          <a:bodyPr/>
          <a:lstStyle/>
          <a:p>
            <a:r>
              <a:rPr lang="en-US" dirty="0"/>
              <a:t>Tutorials</a:t>
            </a:r>
          </a:p>
        </p:txBody>
      </p:sp>
      <p:sp>
        <p:nvSpPr>
          <p:cNvPr id="3" name="Content Placeholder 2">
            <a:extLst>
              <a:ext uri="{FF2B5EF4-FFF2-40B4-BE49-F238E27FC236}">
                <a16:creationId xmlns:a16="http://schemas.microsoft.com/office/drawing/2014/main" id="{16805849-D189-2545-AD80-EA0F381D415E}"/>
              </a:ext>
            </a:extLst>
          </p:cNvPr>
          <p:cNvSpPr>
            <a:spLocks noGrp="1"/>
          </p:cNvSpPr>
          <p:nvPr>
            <p:ph idx="1"/>
          </p:nvPr>
        </p:nvSpPr>
        <p:spPr/>
        <p:txBody>
          <a:bodyPr>
            <a:normAutofit fontScale="92500" lnSpcReduction="20000"/>
          </a:bodyPr>
          <a:lstStyle/>
          <a:p>
            <a:r>
              <a:rPr lang="en-GB" dirty="0"/>
              <a:t>Business Model Canvas Explained: </a:t>
            </a:r>
          </a:p>
          <a:p>
            <a:pPr marL="0" indent="0">
              <a:buNone/>
            </a:pPr>
            <a:r>
              <a:rPr lang="en-GB" dirty="0"/>
              <a:t> </a:t>
            </a:r>
            <a:r>
              <a:rPr lang="en-GB" dirty="0">
                <a:hlinkClick r:id="rId2"/>
              </a:rPr>
              <a:t>https://www.youtube.com/watch?v=QoAOzMTLP5s</a:t>
            </a:r>
            <a:r>
              <a:rPr lang="en-GB" dirty="0"/>
              <a:t> </a:t>
            </a:r>
          </a:p>
          <a:p>
            <a:r>
              <a:rPr lang="en-GB" dirty="0"/>
              <a:t>Visualizing Your Business Model: </a:t>
            </a:r>
          </a:p>
          <a:p>
            <a:pPr marL="0" indent="0">
              <a:buNone/>
            </a:pPr>
            <a:r>
              <a:rPr lang="en-GB" dirty="0"/>
              <a:t> </a:t>
            </a:r>
            <a:r>
              <a:rPr lang="en-GB" dirty="0">
                <a:hlinkClick r:id="rId3"/>
              </a:rPr>
              <a:t>https://www.youtube.com/watch?v=w1KP-BaC0jA</a:t>
            </a:r>
            <a:r>
              <a:rPr lang="en-GB" dirty="0"/>
              <a:t> </a:t>
            </a:r>
          </a:p>
          <a:p>
            <a:r>
              <a:rPr lang="en-GB" dirty="0"/>
              <a:t>Getting From Business Idea to Business Model: </a:t>
            </a:r>
          </a:p>
          <a:p>
            <a:pPr marL="0" indent="0">
              <a:buNone/>
            </a:pPr>
            <a:r>
              <a:rPr lang="en-GB" dirty="0"/>
              <a:t> </a:t>
            </a:r>
            <a:r>
              <a:rPr lang="en-GB" dirty="0">
                <a:hlinkClick r:id="rId4"/>
              </a:rPr>
              <a:t>https://www.youtube.com/watch?v=wwShFsSFb-Y</a:t>
            </a:r>
            <a:r>
              <a:rPr lang="en-GB" dirty="0"/>
              <a:t> </a:t>
            </a:r>
          </a:p>
          <a:p>
            <a:r>
              <a:rPr lang="en-GB" dirty="0"/>
              <a:t>Osterwalder explaining the Business Model Canvas: </a:t>
            </a:r>
          </a:p>
          <a:p>
            <a:pPr marL="0" indent="0">
              <a:buNone/>
            </a:pPr>
            <a:r>
              <a:rPr lang="en-GB" dirty="0">
                <a:hlinkClick r:id="rId5"/>
              </a:rPr>
              <a:t>https://www.youtube.com/watch?v=RzkdJiax6Tw</a:t>
            </a:r>
            <a:r>
              <a:rPr lang="en-GB" dirty="0"/>
              <a:t> </a:t>
            </a:r>
          </a:p>
          <a:p>
            <a:r>
              <a:rPr lang="en-GB" dirty="0"/>
              <a:t>Example: Business Model Canvas: Gore Fabrics by Matt Terrell:</a:t>
            </a:r>
          </a:p>
          <a:p>
            <a:r>
              <a:rPr lang="en-GB" dirty="0">
                <a:hlinkClick r:id="rId6"/>
              </a:rPr>
              <a:t>https://www.youtube.com/watch?v=G11HCP3gTQc</a:t>
            </a:r>
            <a:r>
              <a:rPr lang="en-GB" dirty="0"/>
              <a:t> </a:t>
            </a:r>
          </a:p>
          <a:p>
            <a:pPr marL="0" indent="0">
              <a:buNone/>
            </a:pPr>
            <a:endParaRPr lang="en-GB" dirty="0"/>
          </a:p>
        </p:txBody>
      </p:sp>
      <p:sp>
        <p:nvSpPr>
          <p:cNvPr id="4" name="Slide Number Placeholder 3">
            <a:extLst>
              <a:ext uri="{FF2B5EF4-FFF2-40B4-BE49-F238E27FC236}">
                <a16:creationId xmlns:a16="http://schemas.microsoft.com/office/drawing/2014/main" id="{EE659966-6EFE-2643-B7AD-E9F6535EE769}"/>
              </a:ext>
            </a:extLst>
          </p:cNvPr>
          <p:cNvSpPr>
            <a:spLocks noGrp="1"/>
          </p:cNvSpPr>
          <p:nvPr>
            <p:ph type="sldNum" sz="quarter" idx="12"/>
          </p:nvPr>
        </p:nvSpPr>
        <p:spPr/>
        <p:txBody>
          <a:bodyPr/>
          <a:lstStyle/>
          <a:p>
            <a:fld id="{D0F9FB0E-3AE5-8249-A012-F953D9571735}" type="slidenum">
              <a:rPr lang="en-US" smtClean="0"/>
              <a:t>17</a:t>
            </a:fld>
            <a:endParaRPr lang="en-US"/>
          </a:p>
        </p:txBody>
      </p:sp>
    </p:spTree>
    <p:extLst>
      <p:ext uri="{BB962C8B-B14F-4D97-AF65-F5344CB8AC3E}">
        <p14:creationId xmlns:p14="http://schemas.microsoft.com/office/powerpoint/2010/main" val="2909495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03500-79CA-1041-BD72-9BDA961F978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C8C7E1F-C3E6-B949-881F-0C998D8C34D8}"/>
              </a:ext>
            </a:extLst>
          </p:cNvPr>
          <p:cNvSpPr>
            <a:spLocks noGrp="1"/>
          </p:cNvSpPr>
          <p:nvPr>
            <p:ph idx="1"/>
          </p:nvPr>
        </p:nvSpPr>
        <p:spPr/>
        <p:txBody>
          <a:bodyPr/>
          <a:lstStyle/>
          <a:p>
            <a:r>
              <a:rPr lang="en-GB" dirty="0"/>
              <a:t>Osterwalder, Alexander; Pigneur, Yves; Bernarda, Gregory; Smith, Alan </a:t>
            </a:r>
          </a:p>
          <a:p>
            <a:r>
              <a:rPr lang="en-GB" dirty="0"/>
              <a:t>Value Proposition Design: How to Create Products and Services Customers Want (</a:t>
            </a:r>
            <a:r>
              <a:rPr lang="en-GB" dirty="0" err="1"/>
              <a:t>Strategyzer</a:t>
            </a:r>
            <a:r>
              <a:rPr lang="en-GB" dirty="0"/>
              <a:t>) (Kindle Locations ). Wiley. Kindle Edition.</a:t>
            </a:r>
            <a:br>
              <a:rPr lang="en-GB" dirty="0"/>
            </a:br>
            <a:endParaRPr lang="en-US" dirty="0"/>
          </a:p>
        </p:txBody>
      </p:sp>
      <p:sp>
        <p:nvSpPr>
          <p:cNvPr id="4" name="Slide Number Placeholder 3">
            <a:extLst>
              <a:ext uri="{FF2B5EF4-FFF2-40B4-BE49-F238E27FC236}">
                <a16:creationId xmlns:a16="http://schemas.microsoft.com/office/drawing/2014/main" id="{1C4FF141-EA92-814C-9D54-252BBB89F962}"/>
              </a:ext>
            </a:extLst>
          </p:cNvPr>
          <p:cNvSpPr>
            <a:spLocks noGrp="1"/>
          </p:cNvSpPr>
          <p:nvPr>
            <p:ph type="sldNum" sz="quarter" idx="12"/>
          </p:nvPr>
        </p:nvSpPr>
        <p:spPr/>
        <p:txBody>
          <a:bodyPr/>
          <a:lstStyle/>
          <a:p>
            <a:fld id="{D0F9FB0E-3AE5-8249-A012-F953D9571735}" type="slidenum">
              <a:rPr lang="en-US" smtClean="0"/>
              <a:t>18</a:t>
            </a:fld>
            <a:endParaRPr lang="en-US"/>
          </a:p>
        </p:txBody>
      </p:sp>
    </p:spTree>
    <p:extLst>
      <p:ext uri="{BB962C8B-B14F-4D97-AF65-F5344CB8AC3E}">
        <p14:creationId xmlns:p14="http://schemas.microsoft.com/office/powerpoint/2010/main" val="4201261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ED5BA-3755-9F4A-8910-13769390758E}"/>
              </a:ext>
            </a:extLst>
          </p:cNvPr>
          <p:cNvSpPr>
            <a:spLocks noGrp="1"/>
          </p:cNvSpPr>
          <p:nvPr>
            <p:ph type="title"/>
          </p:nvPr>
        </p:nvSpPr>
        <p:spPr/>
        <p:txBody>
          <a:bodyPr/>
          <a:lstStyle/>
          <a:p>
            <a:r>
              <a:rPr lang="en-US" dirty="0"/>
              <a:t>Outline </a:t>
            </a:r>
          </a:p>
        </p:txBody>
      </p:sp>
      <p:sp>
        <p:nvSpPr>
          <p:cNvPr id="3" name="Content Placeholder 2">
            <a:extLst>
              <a:ext uri="{FF2B5EF4-FFF2-40B4-BE49-F238E27FC236}">
                <a16:creationId xmlns:a16="http://schemas.microsoft.com/office/drawing/2014/main" id="{BB1B7563-5B38-9D43-8386-D847268FF897}"/>
              </a:ext>
            </a:extLst>
          </p:cNvPr>
          <p:cNvSpPr>
            <a:spLocks noGrp="1"/>
          </p:cNvSpPr>
          <p:nvPr>
            <p:ph idx="1"/>
          </p:nvPr>
        </p:nvSpPr>
        <p:spPr/>
        <p:txBody>
          <a:bodyPr/>
          <a:lstStyle/>
          <a:p>
            <a:r>
              <a:rPr lang="en-US" dirty="0"/>
              <a:t>Business Canvas</a:t>
            </a:r>
          </a:p>
          <a:p>
            <a:r>
              <a:rPr lang="en-US" dirty="0"/>
              <a:t>The nine elements</a:t>
            </a:r>
          </a:p>
          <a:p>
            <a:endParaRPr lang="en-US" dirty="0"/>
          </a:p>
        </p:txBody>
      </p:sp>
      <p:sp>
        <p:nvSpPr>
          <p:cNvPr id="4" name="Slide Number Placeholder 3">
            <a:extLst>
              <a:ext uri="{FF2B5EF4-FFF2-40B4-BE49-F238E27FC236}">
                <a16:creationId xmlns:a16="http://schemas.microsoft.com/office/drawing/2014/main" id="{22C4F165-856F-A84D-9AFD-F4F0C56D1CB1}"/>
              </a:ext>
            </a:extLst>
          </p:cNvPr>
          <p:cNvSpPr>
            <a:spLocks noGrp="1"/>
          </p:cNvSpPr>
          <p:nvPr>
            <p:ph type="sldNum" sz="quarter" idx="12"/>
          </p:nvPr>
        </p:nvSpPr>
        <p:spPr/>
        <p:txBody>
          <a:bodyPr/>
          <a:lstStyle/>
          <a:p>
            <a:fld id="{D0F9FB0E-3AE5-8249-A012-F953D9571735}" type="slidenum">
              <a:rPr lang="en-US" smtClean="0"/>
              <a:t>2</a:t>
            </a:fld>
            <a:endParaRPr lang="en-US"/>
          </a:p>
        </p:txBody>
      </p:sp>
    </p:spTree>
    <p:extLst>
      <p:ext uri="{BB962C8B-B14F-4D97-AF65-F5344CB8AC3E}">
        <p14:creationId xmlns:p14="http://schemas.microsoft.com/office/powerpoint/2010/main" val="1757749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32159-DA94-B34E-8655-A5FB95A240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E351D5-CF10-7148-9AF5-082A369D36B3}"/>
              </a:ext>
            </a:extLst>
          </p:cNvPr>
          <p:cNvSpPr>
            <a:spLocks noGrp="1"/>
          </p:cNvSpPr>
          <p:nvPr>
            <p:ph idx="1"/>
          </p:nvPr>
        </p:nvSpPr>
        <p:spPr/>
        <p:txBody>
          <a:bodyPr/>
          <a:lstStyle/>
          <a:p>
            <a:r>
              <a:rPr lang="en-US" dirty="0">
                <a:hlinkClick r:id="rId2"/>
              </a:rPr>
              <a:t>Business Canvas</a:t>
            </a:r>
            <a:endParaRPr lang="en-US" dirty="0"/>
          </a:p>
        </p:txBody>
      </p:sp>
      <p:sp>
        <p:nvSpPr>
          <p:cNvPr id="4" name="Slide Number Placeholder 3">
            <a:extLst>
              <a:ext uri="{FF2B5EF4-FFF2-40B4-BE49-F238E27FC236}">
                <a16:creationId xmlns:a16="http://schemas.microsoft.com/office/drawing/2014/main" id="{CFFAE3CB-C39C-7A4A-AB60-B12E5B738E32}"/>
              </a:ext>
            </a:extLst>
          </p:cNvPr>
          <p:cNvSpPr>
            <a:spLocks noGrp="1"/>
          </p:cNvSpPr>
          <p:nvPr>
            <p:ph type="sldNum" sz="quarter" idx="12"/>
          </p:nvPr>
        </p:nvSpPr>
        <p:spPr/>
        <p:txBody>
          <a:bodyPr/>
          <a:lstStyle/>
          <a:p>
            <a:fld id="{D0F9FB0E-3AE5-8249-A012-F953D9571735}" type="slidenum">
              <a:rPr lang="en-US" smtClean="0"/>
              <a:t>3</a:t>
            </a:fld>
            <a:endParaRPr lang="en-US"/>
          </a:p>
        </p:txBody>
      </p:sp>
    </p:spTree>
    <p:extLst>
      <p:ext uri="{BB962C8B-B14F-4D97-AF65-F5344CB8AC3E}">
        <p14:creationId xmlns:p14="http://schemas.microsoft.com/office/powerpoint/2010/main" val="1937389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491D6-6644-6247-AF5B-5B0FCAACD5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3393A4-E247-4145-B14F-E34DF206552A}"/>
              </a:ext>
            </a:extLst>
          </p:cNvPr>
          <p:cNvSpPr>
            <a:spLocks noGrp="1"/>
          </p:cNvSpPr>
          <p:nvPr>
            <p:ph idx="1"/>
          </p:nvPr>
        </p:nvSpPr>
        <p:spPr/>
        <p:txBody>
          <a:bodyPr/>
          <a:lstStyle/>
          <a:p>
            <a:endParaRPr lang="en-US" dirty="0"/>
          </a:p>
        </p:txBody>
      </p:sp>
      <p:pic>
        <p:nvPicPr>
          <p:cNvPr id="2050" name="Picture 2">
            <a:extLst>
              <a:ext uri="{FF2B5EF4-FFF2-40B4-BE49-F238E27FC236}">
                <a16:creationId xmlns:a16="http://schemas.microsoft.com/office/drawing/2014/main" id="{6181DC0E-35FE-BF42-BB5C-92F9436D61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34963"/>
            <a:ext cx="10883900" cy="5842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BDAFC4ED-8B29-1641-9F3C-DF76A45672BF}"/>
              </a:ext>
            </a:extLst>
          </p:cNvPr>
          <p:cNvSpPr>
            <a:spLocks noGrp="1"/>
          </p:cNvSpPr>
          <p:nvPr>
            <p:ph type="sldNum" sz="quarter" idx="12"/>
          </p:nvPr>
        </p:nvSpPr>
        <p:spPr/>
        <p:txBody>
          <a:bodyPr/>
          <a:lstStyle/>
          <a:p>
            <a:fld id="{D0F9FB0E-3AE5-8249-A012-F953D9571735}" type="slidenum">
              <a:rPr lang="en-US" smtClean="0"/>
              <a:t>4</a:t>
            </a:fld>
            <a:endParaRPr lang="en-US"/>
          </a:p>
        </p:txBody>
      </p:sp>
    </p:spTree>
    <p:extLst>
      <p:ext uri="{BB962C8B-B14F-4D97-AF65-F5344CB8AC3E}">
        <p14:creationId xmlns:p14="http://schemas.microsoft.com/office/powerpoint/2010/main" val="1611723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6222C-1E14-7B4A-B804-D65D16A4BD65}"/>
              </a:ext>
            </a:extLst>
          </p:cNvPr>
          <p:cNvSpPr>
            <a:spLocks noGrp="1"/>
          </p:cNvSpPr>
          <p:nvPr>
            <p:ph type="title"/>
          </p:nvPr>
        </p:nvSpPr>
        <p:spPr/>
        <p:txBody>
          <a:bodyPr/>
          <a:lstStyle/>
          <a:p>
            <a:r>
              <a:rPr lang="en-US" dirty="0"/>
              <a:t>Nine elements of the Business Canvas</a:t>
            </a:r>
          </a:p>
        </p:txBody>
      </p:sp>
      <p:sp>
        <p:nvSpPr>
          <p:cNvPr id="3" name="Content Placeholder 2">
            <a:extLst>
              <a:ext uri="{FF2B5EF4-FFF2-40B4-BE49-F238E27FC236}">
                <a16:creationId xmlns:a16="http://schemas.microsoft.com/office/drawing/2014/main" id="{A2758A70-078A-4142-B49B-E66415C47839}"/>
              </a:ext>
            </a:extLst>
          </p:cNvPr>
          <p:cNvSpPr>
            <a:spLocks noGrp="1"/>
          </p:cNvSpPr>
          <p:nvPr>
            <p:ph idx="1"/>
          </p:nvPr>
        </p:nvSpPr>
        <p:spPr/>
        <p:txBody>
          <a:bodyPr>
            <a:normAutofit fontScale="92500" lnSpcReduction="10000"/>
          </a:bodyPr>
          <a:lstStyle/>
          <a:p>
            <a:r>
              <a:rPr lang="en-GB" dirty="0"/>
              <a:t>Customer Segments are the groups of people and/or organizations a company or organization aims to reach and create value for with a dedicated Value Proposition</a:t>
            </a:r>
          </a:p>
          <a:p>
            <a:r>
              <a:rPr lang="en-GB" dirty="0"/>
              <a:t>Value Propositions are based on a bundle of products and services that create value for a Customer Segment</a:t>
            </a:r>
          </a:p>
          <a:p>
            <a:r>
              <a:rPr lang="en-GB" dirty="0"/>
              <a:t>Channels describe how a Value Proposition is communicated and delivered to a Customer Segment through communication, distribution, and sales Channels</a:t>
            </a:r>
          </a:p>
          <a:p>
            <a:r>
              <a:rPr lang="en-GB" dirty="0"/>
              <a:t>Customer Relationships outline what type of relationship is established and maintained with each Customer Segment, and they explain how customers are acquired and retained</a:t>
            </a:r>
          </a:p>
        </p:txBody>
      </p:sp>
      <p:sp>
        <p:nvSpPr>
          <p:cNvPr id="4" name="Slide Number Placeholder 3">
            <a:extLst>
              <a:ext uri="{FF2B5EF4-FFF2-40B4-BE49-F238E27FC236}">
                <a16:creationId xmlns:a16="http://schemas.microsoft.com/office/drawing/2014/main" id="{52E2F2FC-AF10-F442-94E5-1D8610318CE6}"/>
              </a:ext>
            </a:extLst>
          </p:cNvPr>
          <p:cNvSpPr>
            <a:spLocks noGrp="1"/>
          </p:cNvSpPr>
          <p:nvPr>
            <p:ph type="sldNum" sz="quarter" idx="12"/>
          </p:nvPr>
        </p:nvSpPr>
        <p:spPr/>
        <p:txBody>
          <a:bodyPr/>
          <a:lstStyle/>
          <a:p>
            <a:fld id="{D0F9FB0E-3AE5-8249-A012-F953D9571735}" type="slidenum">
              <a:rPr lang="en-US" smtClean="0"/>
              <a:t>5</a:t>
            </a:fld>
            <a:endParaRPr lang="en-US"/>
          </a:p>
        </p:txBody>
      </p:sp>
    </p:spTree>
    <p:extLst>
      <p:ext uri="{BB962C8B-B14F-4D97-AF65-F5344CB8AC3E}">
        <p14:creationId xmlns:p14="http://schemas.microsoft.com/office/powerpoint/2010/main" val="165075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EA165-D595-824A-BB36-A5B98899BF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5ABFE4-9C31-1E4F-A0E4-7489E177C67D}"/>
              </a:ext>
            </a:extLst>
          </p:cNvPr>
          <p:cNvSpPr>
            <a:spLocks noGrp="1"/>
          </p:cNvSpPr>
          <p:nvPr>
            <p:ph idx="1"/>
          </p:nvPr>
        </p:nvSpPr>
        <p:spPr/>
        <p:txBody>
          <a:bodyPr>
            <a:normAutofit fontScale="92500" lnSpcReduction="20000"/>
          </a:bodyPr>
          <a:lstStyle/>
          <a:p>
            <a:r>
              <a:rPr lang="en-GB" dirty="0"/>
              <a:t>Revenue Streams result from a Value Proposition successfully offered to a Customer Segment</a:t>
            </a:r>
          </a:p>
          <a:p>
            <a:pPr lvl="1"/>
            <a:r>
              <a:rPr lang="en-GB" dirty="0"/>
              <a:t>It is how an organization captures value with a price that customers are willing to pay</a:t>
            </a:r>
          </a:p>
          <a:p>
            <a:r>
              <a:rPr lang="en-GB" dirty="0"/>
              <a:t>Key Resources are the most important assets required to offer and deliver the previously described elements</a:t>
            </a:r>
          </a:p>
          <a:p>
            <a:r>
              <a:rPr lang="en-GB" dirty="0"/>
              <a:t>Key Activities are the most important activities an organization needs to perform well</a:t>
            </a:r>
          </a:p>
          <a:p>
            <a:r>
              <a:rPr lang="en-GB" dirty="0"/>
              <a:t>Key Partnerships shows the network of suppliers and partners that bring in external resources and activities</a:t>
            </a:r>
          </a:p>
          <a:p>
            <a:r>
              <a:rPr lang="en-GB" dirty="0"/>
              <a:t>Cost Structure describes all costs incurred to operate a business model</a:t>
            </a:r>
          </a:p>
          <a:p>
            <a:pPr lvl="1"/>
            <a:r>
              <a:rPr lang="en-GB" dirty="0"/>
              <a:t>Profit is calculated by subtracting the total of all costs in the Cost Structure from the total of all Revenue Streams.</a:t>
            </a:r>
            <a:endParaRPr lang="en-US" dirty="0"/>
          </a:p>
          <a:p>
            <a:endParaRPr lang="en-GB" dirty="0"/>
          </a:p>
          <a:p>
            <a:endParaRPr lang="en-GB" dirty="0"/>
          </a:p>
          <a:p>
            <a:endParaRPr lang="en-GB" dirty="0"/>
          </a:p>
          <a:p>
            <a:endParaRPr lang="en-GB" dirty="0"/>
          </a:p>
          <a:p>
            <a:endParaRPr lang="en-US" dirty="0"/>
          </a:p>
        </p:txBody>
      </p:sp>
      <p:sp>
        <p:nvSpPr>
          <p:cNvPr id="6" name="Slide Number Placeholder 5">
            <a:extLst>
              <a:ext uri="{FF2B5EF4-FFF2-40B4-BE49-F238E27FC236}">
                <a16:creationId xmlns:a16="http://schemas.microsoft.com/office/drawing/2014/main" id="{71C68F1C-49C6-F64D-A967-23CA7239B4E7}"/>
              </a:ext>
            </a:extLst>
          </p:cNvPr>
          <p:cNvSpPr>
            <a:spLocks noGrp="1"/>
          </p:cNvSpPr>
          <p:nvPr>
            <p:ph type="sldNum" sz="quarter" idx="12"/>
          </p:nvPr>
        </p:nvSpPr>
        <p:spPr/>
        <p:txBody>
          <a:bodyPr/>
          <a:lstStyle/>
          <a:p>
            <a:fld id="{D0F9FB0E-3AE5-8249-A012-F953D9571735}" type="slidenum">
              <a:rPr lang="en-US" smtClean="0"/>
              <a:t>6</a:t>
            </a:fld>
            <a:endParaRPr lang="en-US"/>
          </a:p>
        </p:txBody>
      </p:sp>
    </p:spTree>
    <p:extLst>
      <p:ext uri="{BB962C8B-B14F-4D97-AF65-F5344CB8AC3E}">
        <p14:creationId xmlns:p14="http://schemas.microsoft.com/office/powerpoint/2010/main" val="332967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E62CAE-4E3E-BB4E-9EFD-BA84F0754B9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How the none elements Relate</a:t>
            </a:r>
          </a:p>
        </p:txBody>
      </p:sp>
      <p:pic>
        <p:nvPicPr>
          <p:cNvPr id="3074" name="Picture 2">
            <a:extLst>
              <a:ext uri="{FF2B5EF4-FFF2-40B4-BE49-F238E27FC236}">
                <a16:creationId xmlns:a16="http://schemas.microsoft.com/office/drawing/2014/main" id="{1DC082BF-C08D-BC4B-B9C0-D2FF8E8825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785813"/>
            <a:ext cx="6780700" cy="409139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30DD2D1E-ABB5-B540-AF0D-A0C545DDBD55}"/>
              </a:ext>
            </a:extLst>
          </p:cNvPr>
          <p:cNvSpPr>
            <a:spLocks noGrp="1"/>
          </p:cNvSpPr>
          <p:nvPr>
            <p:ph type="sldNum" sz="quarter" idx="12"/>
          </p:nvPr>
        </p:nvSpPr>
        <p:spPr/>
        <p:txBody>
          <a:bodyPr/>
          <a:lstStyle/>
          <a:p>
            <a:fld id="{D0F9FB0E-3AE5-8249-A012-F953D9571735}" type="slidenum">
              <a:rPr lang="en-US" smtClean="0"/>
              <a:t>7</a:t>
            </a:fld>
            <a:endParaRPr lang="en-US"/>
          </a:p>
        </p:txBody>
      </p:sp>
    </p:spTree>
    <p:extLst>
      <p:ext uri="{BB962C8B-B14F-4D97-AF65-F5344CB8AC3E}">
        <p14:creationId xmlns:p14="http://schemas.microsoft.com/office/powerpoint/2010/main" val="739988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4E63-BE1C-4E45-8B6C-6B00C0A1EC41}"/>
              </a:ext>
            </a:extLst>
          </p:cNvPr>
          <p:cNvSpPr>
            <a:spLocks noGrp="1"/>
          </p:cNvSpPr>
          <p:nvPr>
            <p:ph type="title"/>
          </p:nvPr>
        </p:nvSpPr>
        <p:spPr/>
        <p:txBody>
          <a:bodyPr/>
          <a:lstStyle/>
          <a:p>
            <a:r>
              <a:rPr lang="en-US" dirty="0"/>
              <a:t>Example business canvas</a:t>
            </a:r>
          </a:p>
        </p:txBody>
      </p:sp>
      <p:pic>
        <p:nvPicPr>
          <p:cNvPr id="4098" name="Picture 2">
            <a:extLst>
              <a:ext uri="{FF2B5EF4-FFF2-40B4-BE49-F238E27FC236}">
                <a16:creationId xmlns:a16="http://schemas.microsoft.com/office/drawing/2014/main" id="{7BF14B83-B7D9-834C-BD0D-D343C66AF8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1513" y="1825625"/>
            <a:ext cx="10682287"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AAADBB3A-F3E9-B148-9AA4-084875F07744}"/>
              </a:ext>
            </a:extLst>
          </p:cNvPr>
          <p:cNvSpPr>
            <a:spLocks noGrp="1"/>
          </p:cNvSpPr>
          <p:nvPr>
            <p:ph type="sldNum" sz="quarter" idx="12"/>
          </p:nvPr>
        </p:nvSpPr>
        <p:spPr/>
        <p:txBody>
          <a:bodyPr/>
          <a:lstStyle/>
          <a:p>
            <a:fld id="{D0F9FB0E-3AE5-8249-A012-F953D9571735}" type="slidenum">
              <a:rPr lang="en-US" smtClean="0"/>
              <a:t>8</a:t>
            </a:fld>
            <a:endParaRPr lang="en-US"/>
          </a:p>
        </p:txBody>
      </p:sp>
    </p:spTree>
    <p:extLst>
      <p:ext uri="{BB962C8B-B14F-4D97-AF65-F5344CB8AC3E}">
        <p14:creationId xmlns:p14="http://schemas.microsoft.com/office/powerpoint/2010/main" val="2286491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3A5E-20A8-3345-81F2-7DD0397E2D65}"/>
              </a:ext>
            </a:extLst>
          </p:cNvPr>
          <p:cNvSpPr>
            <a:spLocks noGrp="1"/>
          </p:cNvSpPr>
          <p:nvPr>
            <p:ph type="title"/>
          </p:nvPr>
        </p:nvSpPr>
        <p:spPr/>
        <p:txBody>
          <a:bodyPr/>
          <a:lstStyle/>
          <a:p>
            <a:r>
              <a:rPr lang="en-US" dirty="0"/>
              <a:t>Apple Music Business Model</a:t>
            </a:r>
          </a:p>
        </p:txBody>
      </p:sp>
      <p:pic>
        <p:nvPicPr>
          <p:cNvPr id="5122" name="Picture 2">
            <a:extLst>
              <a:ext uri="{FF2B5EF4-FFF2-40B4-BE49-F238E27FC236}">
                <a16:creationId xmlns:a16="http://schemas.microsoft.com/office/drawing/2014/main" id="{5BA784E0-7326-7546-A9E3-262E5337A9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5850" y="1690688"/>
            <a:ext cx="10267950" cy="419655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B4C9BA50-D70E-DF4A-9779-049B50884A6A}"/>
              </a:ext>
            </a:extLst>
          </p:cNvPr>
          <p:cNvSpPr>
            <a:spLocks noGrp="1"/>
          </p:cNvSpPr>
          <p:nvPr>
            <p:ph type="sldNum" sz="quarter" idx="12"/>
          </p:nvPr>
        </p:nvSpPr>
        <p:spPr/>
        <p:txBody>
          <a:bodyPr/>
          <a:lstStyle/>
          <a:p>
            <a:fld id="{D0F9FB0E-3AE5-8249-A012-F953D9571735}" type="slidenum">
              <a:rPr lang="en-US" smtClean="0"/>
              <a:t>9</a:t>
            </a:fld>
            <a:endParaRPr lang="en-US"/>
          </a:p>
        </p:txBody>
      </p:sp>
    </p:spTree>
    <p:extLst>
      <p:ext uri="{BB962C8B-B14F-4D97-AF65-F5344CB8AC3E}">
        <p14:creationId xmlns:p14="http://schemas.microsoft.com/office/powerpoint/2010/main" val="1195184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750</Words>
  <Application>Microsoft Macintosh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Digital Innovation and Computational Thinking. ”Turning ideas into reality</vt:lpstr>
      <vt:lpstr>Outline </vt:lpstr>
      <vt:lpstr>PowerPoint Presentation</vt:lpstr>
      <vt:lpstr>PowerPoint Presentation</vt:lpstr>
      <vt:lpstr>Nine elements of the Business Canvas</vt:lpstr>
      <vt:lpstr>PowerPoint Presentation</vt:lpstr>
      <vt:lpstr>How the none elements Relate</vt:lpstr>
      <vt:lpstr>Example business canvas</vt:lpstr>
      <vt:lpstr>Apple Music Business Model</vt:lpstr>
      <vt:lpstr>PowerPoint Presentation</vt:lpstr>
      <vt:lpstr>PowerPoint Presentation</vt:lpstr>
      <vt:lpstr>PowerPoint Presentation</vt:lpstr>
      <vt:lpstr>BMC for Evidence Based mHealth (EBmH)</vt:lpstr>
      <vt:lpstr>Description of the solution components</vt:lpstr>
      <vt:lpstr>Seven Questions to Assess the Strength of the Business Model</vt:lpstr>
      <vt:lpstr>PowerPoint Presentation</vt:lpstr>
      <vt:lpstr>Tutorials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Innovation and Computational Thinking. ”Turning ideas into reality</dc:title>
  <dc:creator>Michael Kizito</dc:creator>
  <cp:lastModifiedBy>Michael Kizito</cp:lastModifiedBy>
  <cp:revision>2</cp:revision>
  <dcterms:created xsi:type="dcterms:W3CDTF">2022-02-24T08:34:23Z</dcterms:created>
  <dcterms:modified xsi:type="dcterms:W3CDTF">2022-02-24T13:35:32Z</dcterms:modified>
</cp:coreProperties>
</file>