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0"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E402E0-43C1-5140-BB27-D5DE36BCFB5D}" type="datetimeFigureOut">
              <a:rPr lang="en-UG" smtClean="0"/>
              <a:t>27/02/2022</a:t>
            </a:fld>
            <a:endParaRPr lang="en-U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1704AB-BF3E-3C42-877B-E3F071CA8603}" type="slidenum">
              <a:rPr lang="en-UG" smtClean="0"/>
              <a:t>‹#›</a:t>
            </a:fld>
            <a:endParaRPr lang="en-UG"/>
          </a:p>
        </p:txBody>
      </p:sp>
    </p:spTree>
    <p:extLst>
      <p:ext uri="{BB962C8B-B14F-4D97-AF65-F5344CB8AC3E}">
        <p14:creationId xmlns:p14="http://schemas.microsoft.com/office/powerpoint/2010/main" val="3656124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216E8-C8D7-E247-9B02-ED2DC69BB34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G"/>
          </a:p>
        </p:txBody>
      </p:sp>
      <p:sp>
        <p:nvSpPr>
          <p:cNvPr id="3" name="Subtitle 2">
            <a:extLst>
              <a:ext uri="{FF2B5EF4-FFF2-40B4-BE49-F238E27FC236}">
                <a16:creationId xmlns:a16="http://schemas.microsoft.com/office/drawing/2014/main" id="{DFA10D4E-F2DF-984F-9ED9-582697A584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G"/>
          </a:p>
        </p:txBody>
      </p:sp>
      <p:sp>
        <p:nvSpPr>
          <p:cNvPr id="4" name="Date Placeholder 3">
            <a:extLst>
              <a:ext uri="{FF2B5EF4-FFF2-40B4-BE49-F238E27FC236}">
                <a16:creationId xmlns:a16="http://schemas.microsoft.com/office/drawing/2014/main" id="{B7D1D5E0-34D5-8245-80D1-DCF5B1A3AF3E}"/>
              </a:ext>
            </a:extLst>
          </p:cNvPr>
          <p:cNvSpPr>
            <a:spLocks noGrp="1"/>
          </p:cNvSpPr>
          <p:nvPr>
            <p:ph type="dt" sz="half" idx="10"/>
          </p:nvPr>
        </p:nvSpPr>
        <p:spPr/>
        <p:txBody>
          <a:bodyPr/>
          <a:lstStyle/>
          <a:p>
            <a:fld id="{64D26162-C739-E749-A6EF-FB96EE8528E0}" type="datetime1">
              <a:rPr lang="en-US" smtClean="0"/>
              <a:t>2/27/22</a:t>
            </a:fld>
            <a:endParaRPr lang="en-UG"/>
          </a:p>
        </p:txBody>
      </p:sp>
      <p:sp>
        <p:nvSpPr>
          <p:cNvPr id="5" name="Footer Placeholder 4">
            <a:extLst>
              <a:ext uri="{FF2B5EF4-FFF2-40B4-BE49-F238E27FC236}">
                <a16:creationId xmlns:a16="http://schemas.microsoft.com/office/drawing/2014/main" id="{D57ED8DE-937E-7641-B566-C0B211BD5CC1}"/>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F51F25D9-FEBE-5644-B360-DFCDAB645152}"/>
              </a:ext>
            </a:extLst>
          </p:cNvPr>
          <p:cNvSpPr>
            <a:spLocks noGrp="1"/>
          </p:cNvSpPr>
          <p:nvPr>
            <p:ph type="sldNum" sz="quarter" idx="12"/>
          </p:nvPr>
        </p:nvSpPr>
        <p:spPr/>
        <p:txBody>
          <a:bodyPr/>
          <a:lstStyle/>
          <a:p>
            <a:fld id="{3F2E889D-0BD8-7C49-A175-C5725D592CE0}" type="slidenum">
              <a:rPr lang="en-UG" smtClean="0"/>
              <a:t>‹#›</a:t>
            </a:fld>
            <a:endParaRPr lang="en-UG"/>
          </a:p>
        </p:txBody>
      </p:sp>
    </p:spTree>
    <p:extLst>
      <p:ext uri="{BB962C8B-B14F-4D97-AF65-F5344CB8AC3E}">
        <p14:creationId xmlns:p14="http://schemas.microsoft.com/office/powerpoint/2010/main" val="4232158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542A-3C09-D144-851F-EB3D89751920}"/>
              </a:ext>
            </a:extLst>
          </p:cNvPr>
          <p:cNvSpPr>
            <a:spLocks noGrp="1"/>
          </p:cNvSpPr>
          <p:nvPr>
            <p:ph type="title"/>
          </p:nvPr>
        </p:nvSpPr>
        <p:spPr/>
        <p:txBody>
          <a:bodyPr/>
          <a:lstStyle/>
          <a:p>
            <a:r>
              <a:rPr lang="en-GB"/>
              <a:t>Click to edit Master title style</a:t>
            </a:r>
            <a:endParaRPr lang="en-UG"/>
          </a:p>
        </p:txBody>
      </p:sp>
      <p:sp>
        <p:nvSpPr>
          <p:cNvPr id="3" name="Vertical Text Placeholder 2">
            <a:extLst>
              <a:ext uri="{FF2B5EF4-FFF2-40B4-BE49-F238E27FC236}">
                <a16:creationId xmlns:a16="http://schemas.microsoft.com/office/drawing/2014/main" id="{B4A7AEF5-262E-F749-A1DE-27C89F95965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Date Placeholder 3">
            <a:extLst>
              <a:ext uri="{FF2B5EF4-FFF2-40B4-BE49-F238E27FC236}">
                <a16:creationId xmlns:a16="http://schemas.microsoft.com/office/drawing/2014/main" id="{53F435CC-9975-6D41-8831-9889ED41B9D8}"/>
              </a:ext>
            </a:extLst>
          </p:cNvPr>
          <p:cNvSpPr>
            <a:spLocks noGrp="1"/>
          </p:cNvSpPr>
          <p:nvPr>
            <p:ph type="dt" sz="half" idx="10"/>
          </p:nvPr>
        </p:nvSpPr>
        <p:spPr/>
        <p:txBody>
          <a:bodyPr/>
          <a:lstStyle/>
          <a:p>
            <a:fld id="{3F5F1651-40FD-384E-AD3A-3DEF3187012B}" type="datetime1">
              <a:rPr lang="en-US" smtClean="0"/>
              <a:t>2/27/22</a:t>
            </a:fld>
            <a:endParaRPr lang="en-UG"/>
          </a:p>
        </p:txBody>
      </p:sp>
      <p:sp>
        <p:nvSpPr>
          <p:cNvPr id="5" name="Footer Placeholder 4">
            <a:extLst>
              <a:ext uri="{FF2B5EF4-FFF2-40B4-BE49-F238E27FC236}">
                <a16:creationId xmlns:a16="http://schemas.microsoft.com/office/drawing/2014/main" id="{52648FFD-24C8-B744-A929-B290C15DD71D}"/>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935F4B14-47AD-7A46-AF8F-3F5A712C51BB}"/>
              </a:ext>
            </a:extLst>
          </p:cNvPr>
          <p:cNvSpPr>
            <a:spLocks noGrp="1"/>
          </p:cNvSpPr>
          <p:nvPr>
            <p:ph type="sldNum" sz="quarter" idx="12"/>
          </p:nvPr>
        </p:nvSpPr>
        <p:spPr/>
        <p:txBody>
          <a:bodyPr/>
          <a:lstStyle/>
          <a:p>
            <a:fld id="{3F2E889D-0BD8-7C49-A175-C5725D592CE0}" type="slidenum">
              <a:rPr lang="en-UG" smtClean="0"/>
              <a:t>‹#›</a:t>
            </a:fld>
            <a:endParaRPr lang="en-UG"/>
          </a:p>
        </p:txBody>
      </p:sp>
    </p:spTree>
    <p:extLst>
      <p:ext uri="{BB962C8B-B14F-4D97-AF65-F5344CB8AC3E}">
        <p14:creationId xmlns:p14="http://schemas.microsoft.com/office/powerpoint/2010/main" val="407544941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903547-7945-8141-B5D9-C4B4332ECBE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G"/>
          </a:p>
        </p:txBody>
      </p:sp>
      <p:sp>
        <p:nvSpPr>
          <p:cNvPr id="3" name="Vertical Text Placeholder 2">
            <a:extLst>
              <a:ext uri="{FF2B5EF4-FFF2-40B4-BE49-F238E27FC236}">
                <a16:creationId xmlns:a16="http://schemas.microsoft.com/office/drawing/2014/main" id="{64043FA1-84FC-E449-B2FE-8885E5D95C5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Date Placeholder 3">
            <a:extLst>
              <a:ext uri="{FF2B5EF4-FFF2-40B4-BE49-F238E27FC236}">
                <a16:creationId xmlns:a16="http://schemas.microsoft.com/office/drawing/2014/main" id="{420510AE-F48B-A646-9BEF-ABD9B99E21B7}"/>
              </a:ext>
            </a:extLst>
          </p:cNvPr>
          <p:cNvSpPr>
            <a:spLocks noGrp="1"/>
          </p:cNvSpPr>
          <p:nvPr>
            <p:ph type="dt" sz="half" idx="10"/>
          </p:nvPr>
        </p:nvSpPr>
        <p:spPr/>
        <p:txBody>
          <a:bodyPr/>
          <a:lstStyle/>
          <a:p>
            <a:fld id="{3F5F1651-40FD-384E-AD3A-3DEF3187012B}" type="datetime1">
              <a:rPr lang="en-US" smtClean="0"/>
              <a:t>2/27/22</a:t>
            </a:fld>
            <a:endParaRPr lang="en-UG"/>
          </a:p>
        </p:txBody>
      </p:sp>
      <p:sp>
        <p:nvSpPr>
          <p:cNvPr id="5" name="Footer Placeholder 4">
            <a:extLst>
              <a:ext uri="{FF2B5EF4-FFF2-40B4-BE49-F238E27FC236}">
                <a16:creationId xmlns:a16="http://schemas.microsoft.com/office/drawing/2014/main" id="{A8C15AB7-251A-044E-9B9C-8EE85FD7D97C}"/>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E5E469D5-598A-8F47-BACE-85609B297386}"/>
              </a:ext>
            </a:extLst>
          </p:cNvPr>
          <p:cNvSpPr>
            <a:spLocks noGrp="1"/>
          </p:cNvSpPr>
          <p:nvPr>
            <p:ph type="sldNum" sz="quarter" idx="12"/>
          </p:nvPr>
        </p:nvSpPr>
        <p:spPr/>
        <p:txBody>
          <a:bodyPr/>
          <a:lstStyle/>
          <a:p>
            <a:fld id="{3F2E889D-0BD8-7C49-A175-C5725D592CE0}" type="slidenum">
              <a:rPr lang="en-UG" smtClean="0"/>
              <a:t>‹#›</a:t>
            </a:fld>
            <a:endParaRPr lang="en-UG"/>
          </a:p>
        </p:txBody>
      </p:sp>
    </p:spTree>
    <p:extLst>
      <p:ext uri="{BB962C8B-B14F-4D97-AF65-F5344CB8AC3E}">
        <p14:creationId xmlns:p14="http://schemas.microsoft.com/office/powerpoint/2010/main" val="383462793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B06A-307E-3646-B956-374D4916A23D}"/>
              </a:ext>
            </a:extLst>
          </p:cNvPr>
          <p:cNvSpPr>
            <a:spLocks noGrp="1"/>
          </p:cNvSpPr>
          <p:nvPr>
            <p:ph type="title"/>
          </p:nvPr>
        </p:nvSpPr>
        <p:spPr/>
        <p:txBody>
          <a:bodyPr/>
          <a:lstStyle/>
          <a:p>
            <a:r>
              <a:rPr lang="en-GB"/>
              <a:t>Click to edit Master title style</a:t>
            </a:r>
            <a:endParaRPr lang="en-UG"/>
          </a:p>
        </p:txBody>
      </p:sp>
      <p:sp>
        <p:nvSpPr>
          <p:cNvPr id="3" name="Content Placeholder 2">
            <a:extLst>
              <a:ext uri="{FF2B5EF4-FFF2-40B4-BE49-F238E27FC236}">
                <a16:creationId xmlns:a16="http://schemas.microsoft.com/office/drawing/2014/main" id="{92CE0995-B4FB-5F46-9896-F0167589D3A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Date Placeholder 3">
            <a:extLst>
              <a:ext uri="{FF2B5EF4-FFF2-40B4-BE49-F238E27FC236}">
                <a16:creationId xmlns:a16="http://schemas.microsoft.com/office/drawing/2014/main" id="{43172FD1-54EF-2C4B-A879-4FDC164EDBE2}"/>
              </a:ext>
            </a:extLst>
          </p:cNvPr>
          <p:cNvSpPr>
            <a:spLocks noGrp="1"/>
          </p:cNvSpPr>
          <p:nvPr>
            <p:ph type="dt" sz="half" idx="10"/>
          </p:nvPr>
        </p:nvSpPr>
        <p:spPr/>
        <p:txBody>
          <a:bodyPr/>
          <a:lstStyle/>
          <a:p>
            <a:fld id="{3F5F1651-40FD-384E-AD3A-3DEF3187012B}" type="datetime1">
              <a:rPr lang="en-US" smtClean="0"/>
              <a:t>2/27/22</a:t>
            </a:fld>
            <a:endParaRPr lang="en-UG"/>
          </a:p>
        </p:txBody>
      </p:sp>
      <p:sp>
        <p:nvSpPr>
          <p:cNvPr id="5" name="Footer Placeholder 4">
            <a:extLst>
              <a:ext uri="{FF2B5EF4-FFF2-40B4-BE49-F238E27FC236}">
                <a16:creationId xmlns:a16="http://schemas.microsoft.com/office/drawing/2014/main" id="{8202FA95-EBD3-2B46-95F3-B5745497C25D}"/>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20076BBA-522F-6749-9C04-2CFA10FFD986}"/>
              </a:ext>
            </a:extLst>
          </p:cNvPr>
          <p:cNvSpPr>
            <a:spLocks noGrp="1"/>
          </p:cNvSpPr>
          <p:nvPr>
            <p:ph type="sldNum" sz="quarter" idx="12"/>
          </p:nvPr>
        </p:nvSpPr>
        <p:spPr/>
        <p:txBody>
          <a:bodyPr/>
          <a:lstStyle/>
          <a:p>
            <a:fld id="{3F2E889D-0BD8-7C49-A175-C5725D592CE0}" type="slidenum">
              <a:rPr lang="en-UG" smtClean="0"/>
              <a:t>‹#›</a:t>
            </a:fld>
            <a:endParaRPr lang="en-UG"/>
          </a:p>
        </p:txBody>
      </p:sp>
    </p:spTree>
    <p:extLst>
      <p:ext uri="{BB962C8B-B14F-4D97-AF65-F5344CB8AC3E}">
        <p14:creationId xmlns:p14="http://schemas.microsoft.com/office/powerpoint/2010/main" val="4033273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6E46-5F7A-B143-94F9-3F283853F81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G"/>
          </a:p>
        </p:txBody>
      </p:sp>
      <p:sp>
        <p:nvSpPr>
          <p:cNvPr id="3" name="Text Placeholder 2">
            <a:extLst>
              <a:ext uri="{FF2B5EF4-FFF2-40B4-BE49-F238E27FC236}">
                <a16:creationId xmlns:a16="http://schemas.microsoft.com/office/drawing/2014/main" id="{AE0982FB-434E-2D4F-97A1-949AD23B5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6B1AC4E-714E-7844-9DC4-666ABEB00C7C}"/>
              </a:ext>
            </a:extLst>
          </p:cNvPr>
          <p:cNvSpPr>
            <a:spLocks noGrp="1"/>
          </p:cNvSpPr>
          <p:nvPr>
            <p:ph type="dt" sz="half" idx="10"/>
          </p:nvPr>
        </p:nvSpPr>
        <p:spPr/>
        <p:txBody>
          <a:bodyPr/>
          <a:lstStyle/>
          <a:p>
            <a:fld id="{45E0FDF1-666E-B746-A4C7-43C63FD9EC1F}" type="datetime1">
              <a:rPr lang="en-US" smtClean="0"/>
              <a:t>2/27/22</a:t>
            </a:fld>
            <a:endParaRPr lang="en-UG"/>
          </a:p>
        </p:txBody>
      </p:sp>
      <p:sp>
        <p:nvSpPr>
          <p:cNvPr id="5" name="Footer Placeholder 4">
            <a:extLst>
              <a:ext uri="{FF2B5EF4-FFF2-40B4-BE49-F238E27FC236}">
                <a16:creationId xmlns:a16="http://schemas.microsoft.com/office/drawing/2014/main" id="{B8B7FD12-BB38-044C-A494-40F1AE6B4BEC}"/>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347B0F47-122E-A142-96E7-5C471BD8F929}"/>
              </a:ext>
            </a:extLst>
          </p:cNvPr>
          <p:cNvSpPr>
            <a:spLocks noGrp="1"/>
          </p:cNvSpPr>
          <p:nvPr>
            <p:ph type="sldNum" sz="quarter" idx="12"/>
          </p:nvPr>
        </p:nvSpPr>
        <p:spPr/>
        <p:txBody>
          <a:bodyPr/>
          <a:lstStyle/>
          <a:p>
            <a:fld id="{3F2E889D-0BD8-7C49-A175-C5725D592CE0}" type="slidenum">
              <a:rPr lang="en-UG" smtClean="0"/>
              <a:t>‹#›</a:t>
            </a:fld>
            <a:endParaRPr lang="en-UG"/>
          </a:p>
        </p:txBody>
      </p:sp>
    </p:spTree>
    <p:extLst>
      <p:ext uri="{BB962C8B-B14F-4D97-AF65-F5344CB8AC3E}">
        <p14:creationId xmlns:p14="http://schemas.microsoft.com/office/powerpoint/2010/main" val="1676596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D775-FDB8-E248-AA1D-5534EE7367A9}"/>
              </a:ext>
            </a:extLst>
          </p:cNvPr>
          <p:cNvSpPr>
            <a:spLocks noGrp="1"/>
          </p:cNvSpPr>
          <p:nvPr>
            <p:ph type="title"/>
          </p:nvPr>
        </p:nvSpPr>
        <p:spPr/>
        <p:txBody>
          <a:bodyPr/>
          <a:lstStyle/>
          <a:p>
            <a:r>
              <a:rPr lang="en-GB"/>
              <a:t>Click to edit Master title style</a:t>
            </a:r>
            <a:endParaRPr lang="en-UG"/>
          </a:p>
        </p:txBody>
      </p:sp>
      <p:sp>
        <p:nvSpPr>
          <p:cNvPr id="3" name="Content Placeholder 2">
            <a:extLst>
              <a:ext uri="{FF2B5EF4-FFF2-40B4-BE49-F238E27FC236}">
                <a16:creationId xmlns:a16="http://schemas.microsoft.com/office/drawing/2014/main" id="{19822C66-7DB1-6645-A28D-639C3960307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Content Placeholder 3">
            <a:extLst>
              <a:ext uri="{FF2B5EF4-FFF2-40B4-BE49-F238E27FC236}">
                <a16:creationId xmlns:a16="http://schemas.microsoft.com/office/drawing/2014/main" id="{C3F8718D-F9D8-3248-811A-139D350D84B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5" name="Date Placeholder 4">
            <a:extLst>
              <a:ext uri="{FF2B5EF4-FFF2-40B4-BE49-F238E27FC236}">
                <a16:creationId xmlns:a16="http://schemas.microsoft.com/office/drawing/2014/main" id="{AD9CEC8B-5389-F947-919F-7BEA6824FDCF}"/>
              </a:ext>
            </a:extLst>
          </p:cNvPr>
          <p:cNvSpPr>
            <a:spLocks noGrp="1"/>
          </p:cNvSpPr>
          <p:nvPr>
            <p:ph type="dt" sz="half" idx="10"/>
          </p:nvPr>
        </p:nvSpPr>
        <p:spPr/>
        <p:txBody>
          <a:bodyPr/>
          <a:lstStyle/>
          <a:p>
            <a:fld id="{3F5F1651-40FD-384E-AD3A-3DEF3187012B}" type="datetime1">
              <a:rPr lang="en-US" smtClean="0"/>
              <a:t>2/27/22</a:t>
            </a:fld>
            <a:endParaRPr lang="en-UG"/>
          </a:p>
        </p:txBody>
      </p:sp>
      <p:sp>
        <p:nvSpPr>
          <p:cNvPr id="6" name="Footer Placeholder 5">
            <a:extLst>
              <a:ext uri="{FF2B5EF4-FFF2-40B4-BE49-F238E27FC236}">
                <a16:creationId xmlns:a16="http://schemas.microsoft.com/office/drawing/2014/main" id="{69103AC8-9698-9744-8976-30285CEFE5A4}"/>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8B93538B-9CC8-A844-8F1D-3B977BB01B35}"/>
              </a:ext>
            </a:extLst>
          </p:cNvPr>
          <p:cNvSpPr>
            <a:spLocks noGrp="1"/>
          </p:cNvSpPr>
          <p:nvPr>
            <p:ph type="sldNum" sz="quarter" idx="12"/>
          </p:nvPr>
        </p:nvSpPr>
        <p:spPr/>
        <p:txBody>
          <a:bodyPr/>
          <a:lstStyle/>
          <a:p>
            <a:fld id="{3F2E889D-0BD8-7C49-A175-C5725D592CE0}" type="slidenum">
              <a:rPr lang="en-UG" smtClean="0"/>
              <a:t>‹#›</a:t>
            </a:fld>
            <a:endParaRPr lang="en-UG"/>
          </a:p>
        </p:txBody>
      </p:sp>
    </p:spTree>
    <p:extLst>
      <p:ext uri="{BB962C8B-B14F-4D97-AF65-F5344CB8AC3E}">
        <p14:creationId xmlns:p14="http://schemas.microsoft.com/office/powerpoint/2010/main" val="275421030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D45C5-4248-E641-A7B5-752D7A240C44}"/>
              </a:ext>
            </a:extLst>
          </p:cNvPr>
          <p:cNvSpPr>
            <a:spLocks noGrp="1"/>
          </p:cNvSpPr>
          <p:nvPr>
            <p:ph type="title"/>
          </p:nvPr>
        </p:nvSpPr>
        <p:spPr>
          <a:xfrm>
            <a:off x="839788" y="365125"/>
            <a:ext cx="10515600" cy="1325563"/>
          </a:xfrm>
        </p:spPr>
        <p:txBody>
          <a:bodyPr/>
          <a:lstStyle/>
          <a:p>
            <a:r>
              <a:rPr lang="en-GB"/>
              <a:t>Click to edit Master title style</a:t>
            </a:r>
            <a:endParaRPr lang="en-UG"/>
          </a:p>
        </p:txBody>
      </p:sp>
      <p:sp>
        <p:nvSpPr>
          <p:cNvPr id="3" name="Text Placeholder 2">
            <a:extLst>
              <a:ext uri="{FF2B5EF4-FFF2-40B4-BE49-F238E27FC236}">
                <a16:creationId xmlns:a16="http://schemas.microsoft.com/office/drawing/2014/main" id="{4DE5A93E-ECD3-FD43-BE7C-9FF07C0F72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91840D6-70C1-B54C-9F27-603CFD71F39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5" name="Text Placeholder 4">
            <a:extLst>
              <a:ext uri="{FF2B5EF4-FFF2-40B4-BE49-F238E27FC236}">
                <a16:creationId xmlns:a16="http://schemas.microsoft.com/office/drawing/2014/main" id="{25A7FF22-142F-304C-82AD-54257D45E0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81E067C-85C0-5849-9DDB-ABB12A496E5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7" name="Date Placeholder 6">
            <a:extLst>
              <a:ext uri="{FF2B5EF4-FFF2-40B4-BE49-F238E27FC236}">
                <a16:creationId xmlns:a16="http://schemas.microsoft.com/office/drawing/2014/main" id="{3CB2AE65-2416-D742-840E-C9F5C6D831B4}"/>
              </a:ext>
            </a:extLst>
          </p:cNvPr>
          <p:cNvSpPr>
            <a:spLocks noGrp="1"/>
          </p:cNvSpPr>
          <p:nvPr>
            <p:ph type="dt" sz="half" idx="10"/>
          </p:nvPr>
        </p:nvSpPr>
        <p:spPr/>
        <p:txBody>
          <a:bodyPr/>
          <a:lstStyle/>
          <a:p>
            <a:fld id="{3F5F1651-40FD-384E-AD3A-3DEF3187012B}" type="datetime1">
              <a:rPr lang="en-US" smtClean="0"/>
              <a:t>2/27/22</a:t>
            </a:fld>
            <a:endParaRPr lang="en-UG"/>
          </a:p>
        </p:txBody>
      </p:sp>
      <p:sp>
        <p:nvSpPr>
          <p:cNvPr id="8" name="Footer Placeholder 7">
            <a:extLst>
              <a:ext uri="{FF2B5EF4-FFF2-40B4-BE49-F238E27FC236}">
                <a16:creationId xmlns:a16="http://schemas.microsoft.com/office/drawing/2014/main" id="{27CF2736-5BA7-5343-AEA0-B8C52989C95B}"/>
              </a:ext>
            </a:extLst>
          </p:cNvPr>
          <p:cNvSpPr>
            <a:spLocks noGrp="1"/>
          </p:cNvSpPr>
          <p:nvPr>
            <p:ph type="ftr" sz="quarter" idx="11"/>
          </p:nvPr>
        </p:nvSpPr>
        <p:spPr/>
        <p:txBody>
          <a:bodyPr/>
          <a:lstStyle/>
          <a:p>
            <a:endParaRPr lang="en-UG"/>
          </a:p>
        </p:txBody>
      </p:sp>
      <p:sp>
        <p:nvSpPr>
          <p:cNvPr id="9" name="Slide Number Placeholder 8">
            <a:extLst>
              <a:ext uri="{FF2B5EF4-FFF2-40B4-BE49-F238E27FC236}">
                <a16:creationId xmlns:a16="http://schemas.microsoft.com/office/drawing/2014/main" id="{6661F3E3-08EA-1944-A48C-B7AF22967B5B}"/>
              </a:ext>
            </a:extLst>
          </p:cNvPr>
          <p:cNvSpPr>
            <a:spLocks noGrp="1"/>
          </p:cNvSpPr>
          <p:nvPr>
            <p:ph type="sldNum" sz="quarter" idx="12"/>
          </p:nvPr>
        </p:nvSpPr>
        <p:spPr/>
        <p:txBody>
          <a:bodyPr/>
          <a:lstStyle/>
          <a:p>
            <a:fld id="{3F2E889D-0BD8-7C49-A175-C5725D592CE0}" type="slidenum">
              <a:rPr lang="en-UG" smtClean="0"/>
              <a:t>‹#›</a:t>
            </a:fld>
            <a:endParaRPr lang="en-UG"/>
          </a:p>
        </p:txBody>
      </p:sp>
    </p:spTree>
    <p:extLst>
      <p:ext uri="{BB962C8B-B14F-4D97-AF65-F5344CB8AC3E}">
        <p14:creationId xmlns:p14="http://schemas.microsoft.com/office/powerpoint/2010/main" val="315490292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1BFA-355E-8840-BC9C-0E4A80D50848}"/>
              </a:ext>
            </a:extLst>
          </p:cNvPr>
          <p:cNvSpPr>
            <a:spLocks noGrp="1"/>
          </p:cNvSpPr>
          <p:nvPr>
            <p:ph type="title"/>
          </p:nvPr>
        </p:nvSpPr>
        <p:spPr/>
        <p:txBody>
          <a:bodyPr/>
          <a:lstStyle/>
          <a:p>
            <a:r>
              <a:rPr lang="en-GB"/>
              <a:t>Click to edit Master title style</a:t>
            </a:r>
            <a:endParaRPr lang="en-UG"/>
          </a:p>
        </p:txBody>
      </p:sp>
      <p:sp>
        <p:nvSpPr>
          <p:cNvPr id="3" name="Date Placeholder 2">
            <a:extLst>
              <a:ext uri="{FF2B5EF4-FFF2-40B4-BE49-F238E27FC236}">
                <a16:creationId xmlns:a16="http://schemas.microsoft.com/office/drawing/2014/main" id="{3ED1666A-B21B-4C48-A4C6-81A221980412}"/>
              </a:ext>
            </a:extLst>
          </p:cNvPr>
          <p:cNvSpPr>
            <a:spLocks noGrp="1"/>
          </p:cNvSpPr>
          <p:nvPr>
            <p:ph type="dt" sz="half" idx="10"/>
          </p:nvPr>
        </p:nvSpPr>
        <p:spPr/>
        <p:txBody>
          <a:bodyPr/>
          <a:lstStyle/>
          <a:p>
            <a:fld id="{E153907A-EAD1-424C-8D00-1433F7A9CAFF}" type="datetime1">
              <a:rPr lang="en-US" smtClean="0"/>
              <a:t>2/27/22</a:t>
            </a:fld>
            <a:endParaRPr lang="en-UG"/>
          </a:p>
        </p:txBody>
      </p:sp>
      <p:sp>
        <p:nvSpPr>
          <p:cNvPr id="4" name="Footer Placeholder 3">
            <a:extLst>
              <a:ext uri="{FF2B5EF4-FFF2-40B4-BE49-F238E27FC236}">
                <a16:creationId xmlns:a16="http://schemas.microsoft.com/office/drawing/2014/main" id="{17DA7ED5-E287-534A-8BE0-6A23ED55FA7A}"/>
              </a:ext>
            </a:extLst>
          </p:cNvPr>
          <p:cNvSpPr>
            <a:spLocks noGrp="1"/>
          </p:cNvSpPr>
          <p:nvPr>
            <p:ph type="ftr" sz="quarter" idx="11"/>
          </p:nvPr>
        </p:nvSpPr>
        <p:spPr/>
        <p:txBody>
          <a:bodyPr/>
          <a:lstStyle/>
          <a:p>
            <a:endParaRPr lang="en-UG"/>
          </a:p>
        </p:txBody>
      </p:sp>
      <p:sp>
        <p:nvSpPr>
          <p:cNvPr id="5" name="Slide Number Placeholder 4">
            <a:extLst>
              <a:ext uri="{FF2B5EF4-FFF2-40B4-BE49-F238E27FC236}">
                <a16:creationId xmlns:a16="http://schemas.microsoft.com/office/drawing/2014/main" id="{58A7798E-6B9F-F44B-9D2D-ED2A10841F7C}"/>
              </a:ext>
            </a:extLst>
          </p:cNvPr>
          <p:cNvSpPr>
            <a:spLocks noGrp="1"/>
          </p:cNvSpPr>
          <p:nvPr>
            <p:ph type="sldNum" sz="quarter" idx="12"/>
          </p:nvPr>
        </p:nvSpPr>
        <p:spPr/>
        <p:txBody>
          <a:bodyPr/>
          <a:lstStyle/>
          <a:p>
            <a:fld id="{3F2E889D-0BD8-7C49-A175-C5725D592CE0}" type="slidenum">
              <a:rPr lang="en-UG" smtClean="0"/>
              <a:t>‹#›</a:t>
            </a:fld>
            <a:endParaRPr lang="en-UG"/>
          </a:p>
        </p:txBody>
      </p:sp>
    </p:spTree>
    <p:extLst>
      <p:ext uri="{BB962C8B-B14F-4D97-AF65-F5344CB8AC3E}">
        <p14:creationId xmlns:p14="http://schemas.microsoft.com/office/powerpoint/2010/main" val="3593191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EEDD80-D178-D94D-A77B-7E2DD884FD32}"/>
              </a:ext>
            </a:extLst>
          </p:cNvPr>
          <p:cNvSpPr>
            <a:spLocks noGrp="1"/>
          </p:cNvSpPr>
          <p:nvPr>
            <p:ph type="dt" sz="half" idx="10"/>
          </p:nvPr>
        </p:nvSpPr>
        <p:spPr/>
        <p:txBody>
          <a:bodyPr/>
          <a:lstStyle/>
          <a:p>
            <a:fld id="{05AEFBA0-940A-CF4D-8FBA-475A9A1AEA0A}" type="datetime1">
              <a:rPr lang="en-US" smtClean="0"/>
              <a:t>2/27/22</a:t>
            </a:fld>
            <a:endParaRPr lang="en-UG"/>
          </a:p>
        </p:txBody>
      </p:sp>
      <p:sp>
        <p:nvSpPr>
          <p:cNvPr id="3" name="Footer Placeholder 2">
            <a:extLst>
              <a:ext uri="{FF2B5EF4-FFF2-40B4-BE49-F238E27FC236}">
                <a16:creationId xmlns:a16="http://schemas.microsoft.com/office/drawing/2014/main" id="{DF3D01AC-F995-7B4A-B4E7-7F4DF459E58D}"/>
              </a:ext>
            </a:extLst>
          </p:cNvPr>
          <p:cNvSpPr>
            <a:spLocks noGrp="1"/>
          </p:cNvSpPr>
          <p:nvPr>
            <p:ph type="ftr" sz="quarter" idx="11"/>
          </p:nvPr>
        </p:nvSpPr>
        <p:spPr/>
        <p:txBody>
          <a:bodyPr/>
          <a:lstStyle/>
          <a:p>
            <a:endParaRPr lang="en-UG"/>
          </a:p>
        </p:txBody>
      </p:sp>
      <p:sp>
        <p:nvSpPr>
          <p:cNvPr id="4" name="Slide Number Placeholder 3">
            <a:extLst>
              <a:ext uri="{FF2B5EF4-FFF2-40B4-BE49-F238E27FC236}">
                <a16:creationId xmlns:a16="http://schemas.microsoft.com/office/drawing/2014/main" id="{04325FA5-3F43-1E4A-B8D4-0CA397B7CC2F}"/>
              </a:ext>
            </a:extLst>
          </p:cNvPr>
          <p:cNvSpPr>
            <a:spLocks noGrp="1"/>
          </p:cNvSpPr>
          <p:nvPr>
            <p:ph type="sldNum" sz="quarter" idx="12"/>
          </p:nvPr>
        </p:nvSpPr>
        <p:spPr/>
        <p:txBody>
          <a:bodyPr/>
          <a:lstStyle/>
          <a:p>
            <a:fld id="{3F2E889D-0BD8-7C49-A175-C5725D592CE0}" type="slidenum">
              <a:rPr lang="en-UG" smtClean="0"/>
              <a:t>‹#›</a:t>
            </a:fld>
            <a:endParaRPr lang="en-UG"/>
          </a:p>
        </p:txBody>
      </p:sp>
    </p:spTree>
    <p:extLst>
      <p:ext uri="{BB962C8B-B14F-4D97-AF65-F5344CB8AC3E}">
        <p14:creationId xmlns:p14="http://schemas.microsoft.com/office/powerpoint/2010/main" val="2637559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89316-5910-F842-A4EC-52801FC8408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G"/>
          </a:p>
        </p:txBody>
      </p:sp>
      <p:sp>
        <p:nvSpPr>
          <p:cNvPr id="3" name="Content Placeholder 2">
            <a:extLst>
              <a:ext uri="{FF2B5EF4-FFF2-40B4-BE49-F238E27FC236}">
                <a16:creationId xmlns:a16="http://schemas.microsoft.com/office/drawing/2014/main" id="{F3DF0374-DD97-AD48-844C-2CF371A583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Text Placeholder 3">
            <a:extLst>
              <a:ext uri="{FF2B5EF4-FFF2-40B4-BE49-F238E27FC236}">
                <a16:creationId xmlns:a16="http://schemas.microsoft.com/office/drawing/2014/main" id="{DCF0273D-7ABB-1C41-B4C9-5D1837FC5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D311A72-CD60-CF4A-8A98-84FCA12A58F8}"/>
              </a:ext>
            </a:extLst>
          </p:cNvPr>
          <p:cNvSpPr>
            <a:spLocks noGrp="1"/>
          </p:cNvSpPr>
          <p:nvPr>
            <p:ph type="dt" sz="half" idx="10"/>
          </p:nvPr>
        </p:nvSpPr>
        <p:spPr/>
        <p:txBody>
          <a:bodyPr/>
          <a:lstStyle/>
          <a:p>
            <a:fld id="{3F5F1651-40FD-384E-AD3A-3DEF3187012B}" type="datetime1">
              <a:rPr lang="en-US" smtClean="0"/>
              <a:t>2/27/22</a:t>
            </a:fld>
            <a:endParaRPr lang="en-UG"/>
          </a:p>
        </p:txBody>
      </p:sp>
      <p:sp>
        <p:nvSpPr>
          <p:cNvPr id="6" name="Footer Placeholder 5">
            <a:extLst>
              <a:ext uri="{FF2B5EF4-FFF2-40B4-BE49-F238E27FC236}">
                <a16:creationId xmlns:a16="http://schemas.microsoft.com/office/drawing/2014/main" id="{5F70DD91-FA08-2D4E-9897-B8FBBDBF73C7}"/>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C2C65674-6D39-7947-A7BF-FD40FA9CD3E2}"/>
              </a:ext>
            </a:extLst>
          </p:cNvPr>
          <p:cNvSpPr>
            <a:spLocks noGrp="1"/>
          </p:cNvSpPr>
          <p:nvPr>
            <p:ph type="sldNum" sz="quarter" idx="12"/>
          </p:nvPr>
        </p:nvSpPr>
        <p:spPr/>
        <p:txBody>
          <a:bodyPr/>
          <a:lstStyle/>
          <a:p>
            <a:fld id="{3F2E889D-0BD8-7C49-A175-C5725D592CE0}" type="slidenum">
              <a:rPr lang="en-UG" smtClean="0"/>
              <a:t>‹#›</a:t>
            </a:fld>
            <a:endParaRPr lang="en-UG"/>
          </a:p>
        </p:txBody>
      </p:sp>
    </p:spTree>
    <p:extLst>
      <p:ext uri="{BB962C8B-B14F-4D97-AF65-F5344CB8AC3E}">
        <p14:creationId xmlns:p14="http://schemas.microsoft.com/office/powerpoint/2010/main" val="258354350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0669-DDB1-994A-8C32-BA4DD90722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G"/>
          </a:p>
        </p:txBody>
      </p:sp>
      <p:sp>
        <p:nvSpPr>
          <p:cNvPr id="3" name="Picture Placeholder 2">
            <a:extLst>
              <a:ext uri="{FF2B5EF4-FFF2-40B4-BE49-F238E27FC236}">
                <a16:creationId xmlns:a16="http://schemas.microsoft.com/office/drawing/2014/main" id="{CF140413-9EE4-3F48-94AC-3A531330D0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G"/>
          </a:p>
        </p:txBody>
      </p:sp>
      <p:sp>
        <p:nvSpPr>
          <p:cNvPr id="4" name="Text Placeholder 3">
            <a:extLst>
              <a:ext uri="{FF2B5EF4-FFF2-40B4-BE49-F238E27FC236}">
                <a16:creationId xmlns:a16="http://schemas.microsoft.com/office/drawing/2014/main" id="{D92C2A01-FA9B-DC48-A2A1-ED8ECECD0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930C5D4-6309-8A47-9C92-D8EF2443476E}"/>
              </a:ext>
            </a:extLst>
          </p:cNvPr>
          <p:cNvSpPr>
            <a:spLocks noGrp="1"/>
          </p:cNvSpPr>
          <p:nvPr>
            <p:ph type="dt" sz="half" idx="10"/>
          </p:nvPr>
        </p:nvSpPr>
        <p:spPr/>
        <p:txBody>
          <a:bodyPr/>
          <a:lstStyle/>
          <a:p>
            <a:fld id="{DDAE73F2-0E4C-3A4E-ADAC-466B1908DE2C}" type="datetime1">
              <a:rPr lang="en-US" smtClean="0"/>
              <a:t>2/27/22</a:t>
            </a:fld>
            <a:endParaRPr lang="en-UG"/>
          </a:p>
        </p:txBody>
      </p:sp>
      <p:sp>
        <p:nvSpPr>
          <p:cNvPr id="6" name="Footer Placeholder 5">
            <a:extLst>
              <a:ext uri="{FF2B5EF4-FFF2-40B4-BE49-F238E27FC236}">
                <a16:creationId xmlns:a16="http://schemas.microsoft.com/office/drawing/2014/main" id="{D4C253D1-87A1-CA48-809C-C2843DE9AFCF}"/>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F9DD01E9-4ED6-784E-91F1-81303163DE88}"/>
              </a:ext>
            </a:extLst>
          </p:cNvPr>
          <p:cNvSpPr>
            <a:spLocks noGrp="1"/>
          </p:cNvSpPr>
          <p:nvPr>
            <p:ph type="sldNum" sz="quarter" idx="12"/>
          </p:nvPr>
        </p:nvSpPr>
        <p:spPr/>
        <p:txBody>
          <a:bodyPr/>
          <a:lstStyle/>
          <a:p>
            <a:fld id="{3F2E889D-0BD8-7C49-A175-C5725D592CE0}" type="slidenum">
              <a:rPr lang="en-UG" smtClean="0"/>
              <a:t>‹#›</a:t>
            </a:fld>
            <a:endParaRPr lang="en-UG"/>
          </a:p>
        </p:txBody>
      </p:sp>
    </p:spTree>
    <p:extLst>
      <p:ext uri="{BB962C8B-B14F-4D97-AF65-F5344CB8AC3E}">
        <p14:creationId xmlns:p14="http://schemas.microsoft.com/office/powerpoint/2010/main" val="3194715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C96DA8-7FF2-0E40-946C-1E0225698C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G"/>
          </a:p>
        </p:txBody>
      </p:sp>
      <p:sp>
        <p:nvSpPr>
          <p:cNvPr id="3" name="Text Placeholder 2">
            <a:extLst>
              <a:ext uri="{FF2B5EF4-FFF2-40B4-BE49-F238E27FC236}">
                <a16:creationId xmlns:a16="http://schemas.microsoft.com/office/drawing/2014/main" id="{AB18DD09-9ED1-B541-AA9F-599A87DA76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Date Placeholder 3">
            <a:extLst>
              <a:ext uri="{FF2B5EF4-FFF2-40B4-BE49-F238E27FC236}">
                <a16:creationId xmlns:a16="http://schemas.microsoft.com/office/drawing/2014/main" id="{C89F94E2-0EAE-E448-A646-0B0B6FDB8A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F1651-40FD-384E-AD3A-3DEF3187012B}" type="datetime1">
              <a:rPr lang="en-US" smtClean="0"/>
              <a:t>2/27/22</a:t>
            </a:fld>
            <a:endParaRPr lang="en-UG"/>
          </a:p>
        </p:txBody>
      </p:sp>
      <p:sp>
        <p:nvSpPr>
          <p:cNvPr id="5" name="Footer Placeholder 4">
            <a:extLst>
              <a:ext uri="{FF2B5EF4-FFF2-40B4-BE49-F238E27FC236}">
                <a16:creationId xmlns:a16="http://schemas.microsoft.com/office/drawing/2014/main" id="{DF8F6192-9C2E-0848-8526-16E68EE9D5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G"/>
          </a:p>
        </p:txBody>
      </p:sp>
      <p:sp>
        <p:nvSpPr>
          <p:cNvPr id="6" name="Slide Number Placeholder 5">
            <a:extLst>
              <a:ext uri="{FF2B5EF4-FFF2-40B4-BE49-F238E27FC236}">
                <a16:creationId xmlns:a16="http://schemas.microsoft.com/office/drawing/2014/main" id="{404C2743-E598-8342-8C71-ECA31E5B8B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E889D-0BD8-7C49-A175-C5725D592CE0}" type="slidenum">
              <a:rPr lang="en-UG" smtClean="0"/>
              <a:t>‹#›</a:t>
            </a:fld>
            <a:endParaRPr lang="en-UG"/>
          </a:p>
        </p:txBody>
      </p:sp>
    </p:spTree>
    <p:extLst>
      <p:ext uri="{BB962C8B-B14F-4D97-AF65-F5344CB8AC3E}">
        <p14:creationId xmlns:p14="http://schemas.microsoft.com/office/powerpoint/2010/main" val="207920163"/>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igitalworld839.com/uses-of-computer-in-schools-and-colleges/" TargetMode="External"/><Relationship Id="rId2" Type="http://schemas.openxmlformats.org/officeDocument/2006/relationships/hyperlink" Target="https://www.techprevue.com/ways-students-life-simplified-computers/" TargetMode="External"/><Relationship Id="rId1" Type="http://schemas.openxmlformats.org/officeDocument/2006/relationships/slideLayout" Target="../slideLayouts/slideLayout2.xml"/><Relationship Id="rId4" Type="http://schemas.openxmlformats.org/officeDocument/2006/relationships/hyperlink" Target="https://en.wikipedia.org/wiki/Educational_technolog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0D354-8E18-7746-84EC-63D4451FAEC5}"/>
              </a:ext>
            </a:extLst>
          </p:cNvPr>
          <p:cNvSpPr>
            <a:spLocks noGrp="1"/>
          </p:cNvSpPr>
          <p:nvPr>
            <p:ph type="ctrTitle"/>
          </p:nvPr>
        </p:nvSpPr>
        <p:spPr>
          <a:xfrm>
            <a:off x="1524000" y="1728005"/>
            <a:ext cx="9144000" cy="2387600"/>
          </a:xfrm>
        </p:spPr>
        <p:txBody>
          <a:bodyPr>
            <a:normAutofit fontScale="90000"/>
          </a:bodyPr>
          <a:lstStyle/>
          <a:p>
            <a:r>
              <a:rPr lang="en-US" b="1" dirty="0"/>
              <a:t>COMPUTER AIDED LEARNING </a:t>
            </a:r>
            <a:br>
              <a:rPr lang="en-GB" dirty="0"/>
            </a:br>
            <a:endParaRPr lang="en-UG" dirty="0"/>
          </a:p>
        </p:txBody>
      </p:sp>
      <p:sp>
        <p:nvSpPr>
          <p:cNvPr id="3" name="Subtitle 2">
            <a:extLst>
              <a:ext uri="{FF2B5EF4-FFF2-40B4-BE49-F238E27FC236}">
                <a16:creationId xmlns:a16="http://schemas.microsoft.com/office/drawing/2014/main" id="{9245640D-DB22-AF4C-9CCE-33C7EFB086B8}"/>
              </a:ext>
            </a:extLst>
          </p:cNvPr>
          <p:cNvSpPr>
            <a:spLocks noGrp="1"/>
          </p:cNvSpPr>
          <p:nvPr>
            <p:ph type="subTitle" idx="1"/>
          </p:nvPr>
        </p:nvSpPr>
        <p:spPr>
          <a:xfrm>
            <a:off x="1524000" y="4115605"/>
            <a:ext cx="9144000" cy="1655762"/>
          </a:xfrm>
        </p:spPr>
        <p:txBody>
          <a:bodyPr/>
          <a:lstStyle/>
          <a:p>
            <a:r>
              <a:rPr lang="en-US" b="1" dirty="0"/>
              <a:t>KASASIRA CHARLES DERRICK </a:t>
            </a:r>
          </a:p>
          <a:p>
            <a:r>
              <a:rPr lang="en-US" b="1" dirty="0"/>
              <a:t>21/U/05662/EVE</a:t>
            </a:r>
            <a:r>
              <a:rPr lang="en-UG" dirty="0"/>
              <a:t> </a:t>
            </a:r>
          </a:p>
        </p:txBody>
      </p:sp>
      <p:sp>
        <p:nvSpPr>
          <p:cNvPr id="4" name="Slide Number Placeholder 3">
            <a:extLst>
              <a:ext uri="{FF2B5EF4-FFF2-40B4-BE49-F238E27FC236}">
                <a16:creationId xmlns:a16="http://schemas.microsoft.com/office/drawing/2014/main" id="{56075243-7B89-FD43-A182-BF481B2619B4}"/>
              </a:ext>
            </a:extLst>
          </p:cNvPr>
          <p:cNvSpPr>
            <a:spLocks noGrp="1"/>
          </p:cNvSpPr>
          <p:nvPr>
            <p:ph type="sldNum" sz="quarter" idx="12"/>
          </p:nvPr>
        </p:nvSpPr>
        <p:spPr/>
        <p:txBody>
          <a:bodyPr/>
          <a:lstStyle/>
          <a:p>
            <a:fld id="{3F2E889D-0BD8-7C49-A175-C5725D592CE0}" type="slidenum">
              <a:rPr lang="en-UG" smtClean="0"/>
              <a:t>1</a:t>
            </a:fld>
            <a:endParaRPr lang="en-UG"/>
          </a:p>
        </p:txBody>
      </p:sp>
    </p:spTree>
    <p:extLst>
      <p:ext uri="{BB962C8B-B14F-4D97-AF65-F5344CB8AC3E}">
        <p14:creationId xmlns:p14="http://schemas.microsoft.com/office/powerpoint/2010/main" val="224261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EDB2D-D693-F447-BA97-16F5D88B4671}"/>
              </a:ext>
            </a:extLst>
          </p:cNvPr>
          <p:cNvSpPr>
            <a:spLocks noGrp="1"/>
          </p:cNvSpPr>
          <p:nvPr>
            <p:ph type="title"/>
          </p:nvPr>
        </p:nvSpPr>
        <p:spPr/>
        <p:txBody>
          <a:bodyPr/>
          <a:lstStyle/>
          <a:p>
            <a:r>
              <a:rPr lang="en-UG" dirty="0"/>
              <a:t>Introduction</a:t>
            </a:r>
          </a:p>
        </p:txBody>
      </p:sp>
      <p:sp>
        <p:nvSpPr>
          <p:cNvPr id="3" name="Content Placeholder 2">
            <a:extLst>
              <a:ext uri="{FF2B5EF4-FFF2-40B4-BE49-F238E27FC236}">
                <a16:creationId xmlns:a16="http://schemas.microsoft.com/office/drawing/2014/main" id="{438D7BD0-20B7-FF4E-8335-F284F78710F3}"/>
              </a:ext>
            </a:extLst>
          </p:cNvPr>
          <p:cNvSpPr>
            <a:spLocks noGrp="1"/>
          </p:cNvSpPr>
          <p:nvPr>
            <p:ph idx="1"/>
          </p:nvPr>
        </p:nvSpPr>
        <p:spPr/>
        <p:txBody>
          <a:bodyPr/>
          <a:lstStyle/>
          <a:p>
            <a:pPr marL="0" indent="0">
              <a:buNone/>
            </a:pPr>
            <a:r>
              <a:rPr lang="en-US" dirty="0"/>
              <a:t>In the last 50 years computers have influenced almost every field of our day-to-day life, with their ability to store large chucks of  data and continuous increase in their processing power. </a:t>
            </a:r>
          </a:p>
          <a:p>
            <a:pPr marL="0" indent="0">
              <a:buNone/>
            </a:pPr>
            <a:endParaRPr lang="en-US" dirty="0"/>
          </a:p>
          <a:p>
            <a:pPr marL="0" indent="0">
              <a:buNone/>
            </a:pPr>
            <a:r>
              <a:rPr lang="en-US" dirty="0"/>
              <a:t>Today, computers have found their way into the classroom and are facilitating the education sector in many different ways through Computer Aided Learning.</a:t>
            </a:r>
            <a:endParaRPr lang="en-UG" dirty="0"/>
          </a:p>
          <a:p>
            <a:pPr marL="0" indent="0">
              <a:buNone/>
            </a:pPr>
            <a:endParaRPr lang="en-UG" dirty="0"/>
          </a:p>
        </p:txBody>
      </p:sp>
      <p:sp>
        <p:nvSpPr>
          <p:cNvPr id="4" name="Slide Number Placeholder 3">
            <a:extLst>
              <a:ext uri="{FF2B5EF4-FFF2-40B4-BE49-F238E27FC236}">
                <a16:creationId xmlns:a16="http://schemas.microsoft.com/office/drawing/2014/main" id="{74CE79FF-5891-724E-AC20-0622A189A57D}"/>
              </a:ext>
            </a:extLst>
          </p:cNvPr>
          <p:cNvSpPr>
            <a:spLocks noGrp="1"/>
          </p:cNvSpPr>
          <p:nvPr>
            <p:ph type="sldNum" sz="quarter" idx="12"/>
          </p:nvPr>
        </p:nvSpPr>
        <p:spPr/>
        <p:txBody>
          <a:bodyPr/>
          <a:lstStyle/>
          <a:p>
            <a:fld id="{3F2E889D-0BD8-7C49-A175-C5725D592CE0}" type="slidenum">
              <a:rPr lang="en-UG" smtClean="0"/>
              <a:t>2</a:t>
            </a:fld>
            <a:endParaRPr lang="en-UG"/>
          </a:p>
        </p:txBody>
      </p:sp>
    </p:spTree>
    <p:extLst>
      <p:ext uri="{BB962C8B-B14F-4D97-AF65-F5344CB8AC3E}">
        <p14:creationId xmlns:p14="http://schemas.microsoft.com/office/powerpoint/2010/main" val="74820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8115F-B26B-784E-9CF5-1199BAB37D01}"/>
              </a:ext>
            </a:extLst>
          </p:cNvPr>
          <p:cNvSpPr>
            <a:spLocks noGrp="1"/>
          </p:cNvSpPr>
          <p:nvPr>
            <p:ph type="title"/>
          </p:nvPr>
        </p:nvSpPr>
        <p:spPr/>
        <p:txBody>
          <a:bodyPr/>
          <a:lstStyle/>
          <a:p>
            <a:r>
              <a:rPr lang="en-US" b="1" dirty="0"/>
              <a:t>What is Computer Aided Learning</a:t>
            </a:r>
            <a:endParaRPr lang="en-UG" dirty="0"/>
          </a:p>
        </p:txBody>
      </p:sp>
      <p:sp>
        <p:nvSpPr>
          <p:cNvPr id="3" name="Content Placeholder 2">
            <a:extLst>
              <a:ext uri="{FF2B5EF4-FFF2-40B4-BE49-F238E27FC236}">
                <a16:creationId xmlns:a16="http://schemas.microsoft.com/office/drawing/2014/main" id="{914DC9BD-2125-E745-A4C6-B5A923D30DC9}"/>
              </a:ext>
            </a:extLst>
          </p:cNvPr>
          <p:cNvSpPr>
            <a:spLocks noGrp="1"/>
          </p:cNvSpPr>
          <p:nvPr>
            <p:ph idx="1"/>
          </p:nvPr>
        </p:nvSpPr>
        <p:spPr/>
        <p:txBody>
          <a:bodyPr/>
          <a:lstStyle/>
          <a:p>
            <a:pPr marL="0" indent="0">
              <a:buNone/>
            </a:pPr>
            <a:r>
              <a:rPr lang="en-US" dirty="0"/>
              <a:t>Computer Aided Learning is defined as learning using a computer with subject wise learning packages/ materials </a:t>
            </a:r>
          </a:p>
          <a:p>
            <a:pPr marL="0" indent="0">
              <a:buNone/>
            </a:pPr>
            <a:endParaRPr lang="en-US" dirty="0"/>
          </a:p>
          <a:p>
            <a:pPr marL="0" indent="0">
              <a:buNone/>
            </a:pPr>
            <a:r>
              <a:rPr lang="en-UG" dirty="0"/>
              <a:t>Computer Aided Learning is profoundly affecting the education sector. Th</a:t>
            </a:r>
            <a:r>
              <a:rPr lang="en-US" dirty="0"/>
              <a:t>e digital computer </a:t>
            </a:r>
            <a:r>
              <a:rPr lang="en-UG" dirty="0"/>
              <a:t>has made teaching and learning</a:t>
            </a:r>
            <a:r>
              <a:rPr lang="en-US" dirty="0"/>
              <a:t> simpler and much more fascinating than before.</a:t>
            </a:r>
            <a:endParaRPr lang="en-UG" dirty="0"/>
          </a:p>
          <a:p>
            <a:pPr marL="0" indent="0">
              <a:buNone/>
            </a:pPr>
            <a:endParaRPr lang="en-UG" dirty="0"/>
          </a:p>
        </p:txBody>
      </p:sp>
      <p:sp>
        <p:nvSpPr>
          <p:cNvPr id="4" name="Slide Number Placeholder 3">
            <a:extLst>
              <a:ext uri="{FF2B5EF4-FFF2-40B4-BE49-F238E27FC236}">
                <a16:creationId xmlns:a16="http://schemas.microsoft.com/office/drawing/2014/main" id="{B024BCC4-833A-CA4B-8E04-542A4864CBF2}"/>
              </a:ext>
            </a:extLst>
          </p:cNvPr>
          <p:cNvSpPr>
            <a:spLocks noGrp="1"/>
          </p:cNvSpPr>
          <p:nvPr>
            <p:ph type="sldNum" sz="quarter" idx="12"/>
          </p:nvPr>
        </p:nvSpPr>
        <p:spPr/>
        <p:txBody>
          <a:bodyPr/>
          <a:lstStyle/>
          <a:p>
            <a:fld id="{3F2E889D-0BD8-7C49-A175-C5725D592CE0}" type="slidenum">
              <a:rPr lang="en-UG" smtClean="0"/>
              <a:t>3</a:t>
            </a:fld>
            <a:endParaRPr lang="en-UG"/>
          </a:p>
        </p:txBody>
      </p:sp>
    </p:spTree>
    <p:extLst>
      <p:ext uri="{BB962C8B-B14F-4D97-AF65-F5344CB8AC3E}">
        <p14:creationId xmlns:p14="http://schemas.microsoft.com/office/powerpoint/2010/main" val="120985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737C-7CBA-DD46-AD18-D66E325A64FF}"/>
              </a:ext>
            </a:extLst>
          </p:cNvPr>
          <p:cNvSpPr>
            <a:spLocks noGrp="1"/>
          </p:cNvSpPr>
          <p:nvPr>
            <p:ph type="title"/>
          </p:nvPr>
        </p:nvSpPr>
        <p:spPr/>
        <p:txBody>
          <a:bodyPr>
            <a:normAutofit/>
          </a:bodyPr>
          <a:lstStyle/>
          <a:p>
            <a:r>
              <a:rPr lang="en-US" dirty="0"/>
              <a:t>The benefits of Computer Aided learning</a:t>
            </a:r>
            <a:endParaRPr lang="en-UG" dirty="0"/>
          </a:p>
        </p:txBody>
      </p:sp>
      <p:sp>
        <p:nvSpPr>
          <p:cNvPr id="3" name="Content Placeholder 2">
            <a:extLst>
              <a:ext uri="{FF2B5EF4-FFF2-40B4-BE49-F238E27FC236}">
                <a16:creationId xmlns:a16="http://schemas.microsoft.com/office/drawing/2014/main" id="{2235AB64-C4EF-DC40-8F49-AE60383FCF1A}"/>
              </a:ext>
            </a:extLst>
          </p:cNvPr>
          <p:cNvSpPr>
            <a:spLocks noGrp="1"/>
          </p:cNvSpPr>
          <p:nvPr>
            <p:ph idx="1"/>
          </p:nvPr>
        </p:nvSpPr>
        <p:spPr/>
        <p:txBody>
          <a:bodyPr>
            <a:normAutofit/>
          </a:bodyPr>
          <a:lstStyle/>
          <a:p>
            <a:r>
              <a:rPr lang="en-US" sz="2400" b="1" dirty="0"/>
              <a:t>Convenience:</a:t>
            </a:r>
            <a:r>
              <a:rPr lang="en-US" sz="2400" dirty="0"/>
              <a:t> </a:t>
            </a:r>
            <a:r>
              <a:rPr lang="en-UG" sz="2400" dirty="0"/>
              <a:t>By just using a computer, students can write and research their</a:t>
            </a:r>
            <a:r>
              <a:rPr lang="en-US" sz="2400" dirty="0"/>
              <a:t> school works online</a:t>
            </a:r>
            <a:r>
              <a:rPr lang="en-UG" sz="2400" dirty="0"/>
              <a:t> and communicate with their classmates and teachers.</a:t>
            </a:r>
          </a:p>
          <a:p>
            <a:pPr marL="0" indent="0">
              <a:buNone/>
            </a:pPr>
            <a:r>
              <a:rPr lang="en-UG" sz="2400" dirty="0"/>
              <a:t> </a:t>
            </a:r>
          </a:p>
          <a:p>
            <a:r>
              <a:rPr lang="en-UG" sz="2400" b="1" dirty="0"/>
              <a:t>Improved student performance</a:t>
            </a:r>
            <a:r>
              <a:rPr lang="en-US" sz="2400" b="1" dirty="0"/>
              <a:t>:</a:t>
            </a:r>
            <a:r>
              <a:rPr lang="en-US" sz="2400" dirty="0"/>
              <a:t> </a:t>
            </a:r>
            <a:r>
              <a:rPr lang="en-UG" sz="2400" dirty="0"/>
              <a:t>With the use of computers, students are more likely to</a:t>
            </a:r>
            <a:r>
              <a:rPr lang="en-US" sz="2400" dirty="0"/>
              <a:t> enjoy studying</a:t>
            </a:r>
            <a:r>
              <a:rPr lang="en-UG" sz="2400" dirty="0"/>
              <a:t>, resulting in better performance. Using a computer in education lets each student collaborates and, at the same time, teach them to become independent</a:t>
            </a:r>
            <a:r>
              <a:rPr lang="en-US" sz="2400" dirty="0"/>
              <a:t>.</a:t>
            </a:r>
            <a:endParaRPr lang="en-UG" sz="2400" dirty="0"/>
          </a:p>
          <a:p>
            <a:endParaRPr lang="en-UG" dirty="0"/>
          </a:p>
        </p:txBody>
      </p:sp>
      <p:sp>
        <p:nvSpPr>
          <p:cNvPr id="4" name="Slide Number Placeholder 3">
            <a:extLst>
              <a:ext uri="{FF2B5EF4-FFF2-40B4-BE49-F238E27FC236}">
                <a16:creationId xmlns:a16="http://schemas.microsoft.com/office/drawing/2014/main" id="{33DF07DD-F235-D941-97EC-B6A39D0C13FD}"/>
              </a:ext>
            </a:extLst>
          </p:cNvPr>
          <p:cNvSpPr>
            <a:spLocks noGrp="1"/>
          </p:cNvSpPr>
          <p:nvPr>
            <p:ph type="sldNum" sz="quarter" idx="12"/>
          </p:nvPr>
        </p:nvSpPr>
        <p:spPr/>
        <p:txBody>
          <a:bodyPr/>
          <a:lstStyle/>
          <a:p>
            <a:fld id="{3F2E889D-0BD8-7C49-A175-C5725D592CE0}" type="slidenum">
              <a:rPr lang="en-UG" smtClean="0"/>
              <a:t>4</a:t>
            </a:fld>
            <a:endParaRPr lang="en-UG"/>
          </a:p>
        </p:txBody>
      </p:sp>
    </p:spTree>
    <p:extLst>
      <p:ext uri="{BB962C8B-B14F-4D97-AF65-F5344CB8AC3E}">
        <p14:creationId xmlns:p14="http://schemas.microsoft.com/office/powerpoint/2010/main" val="296901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AAAC3F-700B-4244-A400-DFF8AB1DED20}"/>
              </a:ext>
            </a:extLst>
          </p:cNvPr>
          <p:cNvSpPr>
            <a:spLocks noGrp="1"/>
          </p:cNvSpPr>
          <p:nvPr>
            <p:ph idx="1"/>
          </p:nvPr>
        </p:nvSpPr>
        <p:spPr>
          <a:xfrm>
            <a:off x="838200" y="505975"/>
            <a:ext cx="10515600" cy="6032937"/>
          </a:xfrm>
        </p:spPr>
        <p:txBody>
          <a:bodyPr>
            <a:normAutofit/>
          </a:bodyPr>
          <a:lstStyle/>
          <a:p>
            <a:r>
              <a:rPr lang="en-US" b="1" dirty="0"/>
              <a:t>Study Schedules:</a:t>
            </a:r>
            <a:r>
              <a:rPr lang="en-US" dirty="0"/>
              <a:t> </a:t>
            </a:r>
            <a:r>
              <a:rPr lang="en-UG" dirty="0"/>
              <a:t>When students decide to choose particular courses, they need to see real-time information and updates, and technology can help them find it. This way, they can find the right timings for the course; the assignment outlines and also helps them schedule their studies accordingly.</a:t>
            </a:r>
          </a:p>
          <a:p>
            <a:r>
              <a:rPr lang="en-US" b="1" dirty="0"/>
              <a:t>Fast access to research and information:</a:t>
            </a:r>
            <a:r>
              <a:rPr lang="en-US" dirty="0"/>
              <a:t> </a:t>
            </a:r>
            <a:r>
              <a:rPr lang="en-UG" dirty="0"/>
              <a:t>Gone are the days when the only way to research and do your assignments is through the library. Today, the availability of a computer in education makes it a whole lot easier and faster to access everything you need t</a:t>
            </a:r>
            <a:r>
              <a:rPr lang="en-US" dirty="0"/>
              <a:t>o research</a:t>
            </a:r>
            <a:r>
              <a:rPr lang="en-UG" dirty="0"/>
              <a:t>. In just a few clicks, you can get all the answers you need for your school projects.</a:t>
            </a:r>
          </a:p>
          <a:p>
            <a:r>
              <a:rPr lang="en-GB" b="1" dirty="0"/>
              <a:t>Flexible Tutoring : </a:t>
            </a:r>
            <a:r>
              <a:rPr lang="en-GB" dirty="0"/>
              <a:t>The flexibility of computers helps the teacher to save time by teaching the students in real-time as student only need to sit in front of their monitors and listen in.</a:t>
            </a:r>
            <a:endParaRPr lang="en-UG" dirty="0"/>
          </a:p>
        </p:txBody>
      </p:sp>
      <p:sp>
        <p:nvSpPr>
          <p:cNvPr id="4" name="Slide Number Placeholder 3">
            <a:extLst>
              <a:ext uri="{FF2B5EF4-FFF2-40B4-BE49-F238E27FC236}">
                <a16:creationId xmlns:a16="http://schemas.microsoft.com/office/drawing/2014/main" id="{DE69E04A-C3B0-F540-8CEA-0807042E1804}"/>
              </a:ext>
            </a:extLst>
          </p:cNvPr>
          <p:cNvSpPr>
            <a:spLocks noGrp="1"/>
          </p:cNvSpPr>
          <p:nvPr>
            <p:ph type="sldNum" sz="quarter" idx="12"/>
          </p:nvPr>
        </p:nvSpPr>
        <p:spPr/>
        <p:txBody>
          <a:bodyPr/>
          <a:lstStyle/>
          <a:p>
            <a:fld id="{3F2E889D-0BD8-7C49-A175-C5725D592CE0}" type="slidenum">
              <a:rPr lang="en-UG" smtClean="0"/>
              <a:t>5</a:t>
            </a:fld>
            <a:endParaRPr lang="en-UG"/>
          </a:p>
        </p:txBody>
      </p:sp>
    </p:spTree>
    <p:extLst>
      <p:ext uri="{BB962C8B-B14F-4D97-AF65-F5344CB8AC3E}">
        <p14:creationId xmlns:p14="http://schemas.microsoft.com/office/powerpoint/2010/main" val="238401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27C4-80FF-634F-AEFB-5173F5F77EA7}"/>
              </a:ext>
            </a:extLst>
          </p:cNvPr>
          <p:cNvSpPr>
            <a:spLocks noGrp="1"/>
          </p:cNvSpPr>
          <p:nvPr>
            <p:ph type="title"/>
          </p:nvPr>
        </p:nvSpPr>
        <p:spPr/>
        <p:txBody>
          <a:bodyPr/>
          <a:lstStyle/>
          <a:p>
            <a:r>
              <a:rPr lang="en-US" b="1" dirty="0"/>
              <a:t>Conclusion</a:t>
            </a:r>
            <a:endParaRPr lang="en-UG" dirty="0"/>
          </a:p>
        </p:txBody>
      </p:sp>
      <p:sp>
        <p:nvSpPr>
          <p:cNvPr id="3" name="Content Placeholder 2">
            <a:extLst>
              <a:ext uri="{FF2B5EF4-FFF2-40B4-BE49-F238E27FC236}">
                <a16:creationId xmlns:a16="http://schemas.microsoft.com/office/drawing/2014/main" id="{ED97A851-5BAA-A344-99B0-6E585E1FC23E}"/>
              </a:ext>
            </a:extLst>
          </p:cNvPr>
          <p:cNvSpPr>
            <a:spLocks noGrp="1"/>
          </p:cNvSpPr>
          <p:nvPr>
            <p:ph idx="1"/>
          </p:nvPr>
        </p:nvSpPr>
        <p:spPr/>
        <p:txBody>
          <a:bodyPr>
            <a:normAutofit/>
          </a:bodyPr>
          <a:lstStyle/>
          <a:p>
            <a:pPr marL="0" indent="0">
              <a:buNone/>
            </a:pPr>
            <a:r>
              <a:rPr lang="en-GB" dirty="0"/>
              <a:t>Though there are concerns of schools from poor areas being excluded from this kind of education. Computers are becoming more and more accessible this means that every student and teacher will be able to access and benefit from the use of a computer in learning and teaching learning, the pandemic showed us that computer aided learning is crucial to the knowledge building of students.</a:t>
            </a:r>
          </a:p>
          <a:p>
            <a:pPr marL="0" indent="0">
              <a:buNone/>
            </a:pPr>
            <a:endParaRPr lang="en-UG" dirty="0"/>
          </a:p>
        </p:txBody>
      </p:sp>
      <p:sp>
        <p:nvSpPr>
          <p:cNvPr id="4" name="Slide Number Placeholder 3">
            <a:extLst>
              <a:ext uri="{FF2B5EF4-FFF2-40B4-BE49-F238E27FC236}">
                <a16:creationId xmlns:a16="http://schemas.microsoft.com/office/drawing/2014/main" id="{4D6F72BC-2357-4A49-A9EC-43B9169861BD}"/>
              </a:ext>
            </a:extLst>
          </p:cNvPr>
          <p:cNvSpPr>
            <a:spLocks noGrp="1"/>
          </p:cNvSpPr>
          <p:nvPr>
            <p:ph type="sldNum" sz="quarter" idx="12"/>
          </p:nvPr>
        </p:nvSpPr>
        <p:spPr/>
        <p:txBody>
          <a:bodyPr/>
          <a:lstStyle/>
          <a:p>
            <a:fld id="{3F2E889D-0BD8-7C49-A175-C5725D592CE0}" type="slidenum">
              <a:rPr lang="en-UG" smtClean="0"/>
              <a:t>6</a:t>
            </a:fld>
            <a:endParaRPr lang="en-UG"/>
          </a:p>
        </p:txBody>
      </p:sp>
    </p:spTree>
    <p:extLst>
      <p:ext uri="{BB962C8B-B14F-4D97-AF65-F5344CB8AC3E}">
        <p14:creationId xmlns:p14="http://schemas.microsoft.com/office/powerpoint/2010/main" val="189595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74E9-0728-684E-9DFB-465D6963CE70}"/>
              </a:ext>
            </a:extLst>
          </p:cNvPr>
          <p:cNvSpPr>
            <a:spLocks noGrp="1"/>
          </p:cNvSpPr>
          <p:nvPr>
            <p:ph type="title"/>
          </p:nvPr>
        </p:nvSpPr>
        <p:spPr/>
        <p:txBody>
          <a:bodyPr/>
          <a:lstStyle/>
          <a:p>
            <a:r>
              <a:rPr lang="en-UG" dirty="0"/>
              <a:t>References</a:t>
            </a:r>
          </a:p>
        </p:txBody>
      </p:sp>
      <p:sp>
        <p:nvSpPr>
          <p:cNvPr id="3" name="Content Placeholder 2">
            <a:extLst>
              <a:ext uri="{FF2B5EF4-FFF2-40B4-BE49-F238E27FC236}">
                <a16:creationId xmlns:a16="http://schemas.microsoft.com/office/drawing/2014/main" id="{4AD7594B-9221-F34C-813E-AB051EDF4D63}"/>
              </a:ext>
            </a:extLst>
          </p:cNvPr>
          <p:cNvSpPr>
            <a:spLocks noGrp="1"/>
          </p:cNvSpPr>
          <p:nvPr>
            <p:ph idx="1"/>
          </p:nvPr>
        </p:nvSpPr>
        <p:spPr/>
        <p:txBody>
          <a:bodyPr>
            <a:normAutofit/>
          </a:bodyPr>
          <a:lstStyle/>
          <a:p>
            <a:r>
              <a:rPr lang="en-GB" dirty="0"/>
              <a:t>Prajapati, Vinay, 14 Jan 2021 </a:t>
            </a:r>
            <a:r>
              <a:rPr lang="en-GB" dirty="0" err="1"/>
              <a:t>techprevue</a:t>
            </a:r>
            <a:r>
              <a:rPr lang="en-GB" dirty="0">
                <a:hlinkClick r:id="rId2"/>
              </a:rPr>
              <a:t>  https://www.techprevue.com/ways-students-life-simplified-computers/</a:t>
            </a:r>
            <a:r>
              <a:rPr lang="en-GB" dirty="0"/>
              <a:t> </a:t>
            </a:r>
          </a:p>
          <a:p>
            <a:pPr marL="0" indent="0">
              <a:buNone/>
            </a:pPr>
            <a:endParaRPr lang="en-GB" dirty="0"/>
          </a:p>
          <a:p>
            <a:r>
              <a:rPr lang="en-GB" dirty="0"/>
              <a:t>Digitalworld839, 2022, </a:t>
            </a:r>
            <a:r>
              <a:rPr lang="en-GB" dirty="0">
                <a:hlinkClick r:id="rId3"/>
              </a:rPr>
              <a:t>https://digitalworld839.com/uses-of-computer-in-schools-and-colleges/</a:t>
            </a:r>
            <a:endParaRPr lang="en-GB" dirty="0"/>
          </a:p>
          <a:p>
            <a:pPr marL="0" indent="0">
              <a:buNone/>
            </a:pPr>
            <a:endParaRPr lang="en-GB" dirty="0"/>
          </a:p>
          <a:p>
            <a:r>
              <a:rPr lang="en-GB" dirty="0"/>
              <a:t>Wikipedia, </a:t>
            </a:r>
            <a:r>
              <a:rPr lang="en-GB" dirty="0">
                <a:hlinkClick r:id="rId4"/>
              </a:rPr>
              <a:t>https://</a:t>
            </a:r>
            <a:r>
              <a:rPr lang="en-GB" dirty="0" err="1">
                <a:hlinkClick r:id="rId4"/>
              </a:rPr>
              <a:t>en.wikipedia.org</a:t>
            </a:r>
            <a:r>
              <a:rPr lang="en-GB" dirty="0">
                <a:hlinkClick r:id="rId4"/>
              </a:rPr>
              <a:t>/wiki/</a:t>
            </a:r>
            <a:r>
              <a:rPr lang="en-GB" dirty="0" err="1">
                <a:hlinkClick r:id="rId4"/>
              </a:rPr>
              <a:t>Educational_technology</a:t>
            </a:r>
            <a:endParaRPr lang="en-UG" dirty="0"/>
          </a:p>
        </p:txBody>
      </p:sp>
      <p:sp>
        <p:nvSpPr>
          <p:cNvPr id="4" name="Slide Number Placeholder 3">
            <a:extLst>
              <a:ext uri="{FF2B5EF4-FFF2-40B4-BE49-F238E27FC236}">
                <a16:creationId xmlns:a16="http://schemas.microsoft.com/office/drawing/2014/main" id="{07105409-48E5-B04D-B6FE-E1C15ACB1C68}"/>
              </a:ext>
            </a:extLst>
          </p:cNvPr>
          <p:cNvSpPr>
            <a:spLocks noGrp="1"/>
          </p:cNvSpPr>
          <p:nvPr>
            <p:ph type="sldNum" sz="quarter" idx="12"/>
          </p:nvPr>
        </p:nvSpPr>
        <p:spPr/>
        <p:txBody>
          <a:bodyPr/>
          <a:lstStyle/>
          <a:p>
            <a:fld id="{3F2E889D-0BD8-7C49-A175-C5725D592CE0}" type="slidenum">
              <a:rPr lang="en-UG" smtClean="0"/>
              <a:t>7</a:t>
            </a:fld>
            <a:endParaRPr lang="en-UG"/>
          </a:p>
        </p:txBody>
      </p:sp>
    </p:spTree>
    <p:extLst>
      <p:ext uri="{BB962C8B-B14F-4D97-AF65-F5344CB8AC3E}">
        <p14:creationId xmlns:p14="http://schemas.microsoft.com/office/powerpoint/2010/main" val="3335392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TotalTime>
  <Words>478</Words>
  <Application>Microsoft Macintosh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COMPUTER AIDED LEARNING  </vt:lpstr>
      <vt:lpstr>Introduction</vt:lpstr>
      <vt:lpstr>What is Computer Aided Learning</vt:lpstr>
      <vt:lpstr>The benefits of Computer Aided learning</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your opinion tell us whether it works: does computer aided learning really facilitate learning?  </dc:title>
  <dc:creator>Microsoft Office User</dc:creator>
  <cp:lastModifiedBy>Microsoft Office User</cp:lastModifiedBy>
  <cp:revision>5</cp:revision>
  <dcterms:created xsi:type="dcterms:W3CDTF">2022-02-18T12:38:39Z</dcterms:created>
  <dcterms:modified xsi:type="dcterms:W3CDTF">2022-02-27T14:49:04Z</dcterms:modified>
</cp:coreProperties>
</file>