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60" r:id="rId4"/>
    <p:sldId id="265" r:id="rId5"/>
    <p:sldId id="257" r:id="rId6"/>
    <p:sldId id="261" r:id="rId7"/>
    <p:sldId id="258" r:id="rId8"/>
    <p:sldId id="262" r:id="rId9"/>
    <p:sldId id="263" r:id="rId10"/>
    <p:sldId id="264" r:id="rId11"/>
    <p:sldId id="266" r:id="rId12"/>
    <p:sldId id="271" r:id="rId13"/>
    <p:sldId id="272" r:id="rId14"/>
    <p:sldId id="273" r:id="rId15"/>
    <p:sldId id="274" r:id="rId16"/>
    <p:sldId id="275" r:id="rId17"/>
    <p:sldId id="276" r:id="rId18"/>
    <p:sldId id="279" r:id="rId19"/>
    <p:sldId id="277" r:id="rId20"/>
    <p:sldId id="278" r:id="rId21"/>
    <p:sldId id="282" r:id="rId22"/>
    <p:sldId id="280" r:id="rId23"/>
    <p:sldId id="281" r:id="rId24"/>
  </p:sldIdLst>
  <p:sldSz cx="12192000" cy="6858000"/>
  <p:notesSz cx="6858000" cy="9144000"/>
  <p:defaultTextStyle>
    <a:defPPr>
      <a:defRPr lang="en-U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3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63"/>
    <p:restoredTop sz="96281"/>
  </p:normalViewPr>
  <p:slideViewPr>
    <p:cSldViewPr snapToGrid="0" snapToObjects="1">
      <p:cViewPr varScale="1">
        <p:scale>
          <a:sx n="121" d="100"/>
          <a:sy n="121" d="100"/>
        </p:scale>
        <p:origin x="176" y="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EC1A9-1FA9-B54A-97C0-47EDCC1F29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04C72C-E117-E64F-A373-F4C80F88FF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1EC673-04C9-424F-8A01-4D27C8BFF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399A1-2B94-D24F-A6B4-BA2F2CC7DB36}" type="datetimeFigureOut">
              <a:rPr lang="en-UG" smtClean="0"/>
              <a:t>20/04/2022</a:t>
            </a:fld>
            <a:endParaRPr lang="en-U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A62ED7-B85C-474F-BD91-16E7AC4CF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4C6FFD-07A0-2348-847F-6B2F79ACB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690EC-2A35-3B43-A76D-D3E77BF6410B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2079240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50D48-90A9-954F-9780-EF047B7AB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B8C799-5975-E247-B50E-034BFED0E7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911258-043B-074C-97FD-8DD807424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399A1-2B94-D24F-A6B4-BA2F2CC7DB36}" type="datetimeFigureOut">
              <a:rPr lang="en-UG" smtClean="0"/>
              <a:t>20/04/2022</a:t>
            </a:fld>
            <a:endParaRPr lang="en-U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910D54-ECB4-E04C-97B9-7C2D81FB9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3AF73B-0005-684F-A9D1-176EEAD5F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690EC-2A35-3B43-A76D-D3E77BF6410B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1414926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7C10DC-BB74-9046-BC21-3CDFBA2FD2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8417BE-1DC8-974D-A9F9-4043096C51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9A55F8-F981-0E48-AC3F-373589ABD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399A1-2B94-D24F-A6B4-BA2F2CC7DB36}" type="datetimeFigureOut">
              <a:rPr lang="en-UG" smtClean="0"/>
              <a:t>20/04/2022</a:t>
            </a:fld>
            <a:endParaRPr lang="en-U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97E1DD-3D1B-FB4F-87BA-672F92DFC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DE4306-A8E3-574A-B633-9B534E187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690EC-2A35-3B43-A76D-D3E77BF6410B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332406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F1836-E9CE-B44E-82B8-4216376D3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ECC164-B21A-C847-9802-16DE2439AB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05367-698F-654A-8442-10ABE493C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399A1-2B94-D24F-A6B4-BA2F2CC7DB36}" type="datetimeFigureOut">
              <a:rPr lang="en-UG" smtClean="0"/>
              <a:t>20/04/2022</a:t>
            </a:fld>
            <a:endParaRPr lang="en-U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D3D776-888D-0E4D-8060-246D6017D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A95E40-E9D9-2742-B60B-E333B3A19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690EC-2A35-3B43-A76D-D3E77BF6410B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1182262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FB8CD-D759-7642-B2EA-6682707BF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62452D-2658-A440-84DB-E1EC55E6F9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E7D8E7-A772-274A-B901-1C8579116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399A1-2B94-D24F-A6B4-BA2F2CC7DB36}" type="datetimeFigureOut">
              <a:rPr lang="en-UG" smtClean="0"/>
              <a:t>20/04/2022</a:t>
            </a:fld>
            <a:endParaRPr lang="en-U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B906E9-7A0D-4B46-B0D8-A0D94BF54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74DFEA-8DFE-144D-A01F-2B65DADC5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690EC-2A35-3B43-A76D-D3E77BF6410B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913454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4E362-47FC-C24A-8BA3-9EB3E5728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8AA458-F93C-3D45-ACC1-DF698371AF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14DE03-CAE5-CC46-9025-87B5DCE0E5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569224-3252-9641-A403-1F508AE04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399A1-2B94-D24F-A6B4-BA2F2CC7DB36}" type="datetimeFigureOut">
              <a:rPr lang="en-UG" smtClean="0"/>
              <a:t>20/04/2022</a:t>
            </a:fld>
            <a:endParaRPr lang="en-U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41BBD2-2013-1D4B-9455-0BCB6E666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8B299C-5507-264E-A653-F4AAAD6F2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690EC-2A35-3B43-A76D-D3E77BF6410B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1077478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BDA83-00A4-B04F-B16A-6D4FEC4DE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E5AD4E-4D6F-1941-B0BB-781EC81CDB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E39863-330B-EC47-AF98-8F7E67FF57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20B88E-F8D8-254F-837A-84E9A6CE8D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A11323-E83C-B04A-A788-87C7E0F90D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3FC49D-3193-024D-9D6D-7906524AE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399A1-2B94-D24F-A6B4-BA2F2CC7DB36}" type="datetimeFigureOut">
              <a:rPr lang="en-UG" smtClean="0"/>
              <a:t>20/04/2022</a:t>
            </a:fld>
            <a:endParaRPr lang="en-U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FB8485-CDE5-5445-9A86-F1301167D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DA2F67-6DD2-264C-B7D0-71300F239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690EC-2A35-3B43-A76D-D3E77BF6410B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3154815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55E2F-BD53-AC4D-A54A-4BCEC6509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D9B38B-9B6D-0B4F-92C8-35E0D0B3F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399A1-2B94-D24F-A6B4-BA2F2CC7DB36}" type="datetimeFigureOut">
              <a:rPr lang="en-UG" smtClean="0"/>
              <a:t>20/04/2022</a:t>
            </a:fld>
            <a:endParaRPr lang="en-U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407B23-C996-9C44-A883-B80850929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F20D64-30D4-7C45-AE8A-6478E3CB9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690EC-2A35-3B43-A76D-D3E77BF6410B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3594793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D59DB7-4F9A-4845-85E0-69E1CA12D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399A1-2B94-D24F-A6B4-BA2F2CC7DB36}" type="datetimeFigureOut">
              <a:rPr lang="en-UG" smtClean="0"/>
              <a:t>20/04/2022</a:t>
            </a:fld>
            <a:endParaRPr lang="en-U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A2E943-6ADA-F845-A80C-934A16A11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F833C3-C02A-9F4F-881E-171F5F3B9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690EC-2A35-3B43-A76D-D3E77BF6410B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1846284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E00F7-F9D3-A142-81D4-205241161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B94E74-0FFC-9043-A86A-C8BC9B6FD8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EA124D-582E-444F-9EEF-064AC92EE3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F5B4B2-3414-E845-9C0E-23C641B37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399A1-2B94-D24F-A6B4-BA2F2CC7DB36}" type="datetimeFigureOut">
              <a:rPr lang="en-UG" smtClean="0"/>
              <a:t>20/04/2022</a:t>
            </a:fld>
            <a:endParaRPr lang="en-U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E3B2E4-21B6-D14F-8776-D02EE8099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D1218D-6760-E148-9521-758667B50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690EC-2A35-3B43-A76D-D3E77BF6410B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1606828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E28A4-7A37-B14C-A0AD-0170883CA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6CF020-1F15-0442-97A3-1AC3E90827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5A0B48-1833-8142-819C-0FB169EA73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AAF4CE-E470-6F4A-841D-6A7DD3755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399A1-2B94-D24F-A6B4-BA2F2CC7DB36}" type="datetimeFigureOut">
              <a:rPr lang="en-UG" smtClean="0"/>
              <a:t>20/04/2022</a:t>
            </a:fld>
            <a:endParaRPr lang="en-U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1A1138-64ED-6F41-9968-082AF1E17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9B8FDC-013F-3B44-B169-CA055099A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690EC-2A35-3B43-A76D-D3E77BF6410B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1363075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C915B6-BE82-F84D-9480-25CCD0AEB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83AE5F-267B-514B-906D-55A19A608F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61AF75-00F8-314B-9052-448611C872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399A1-2B94-D24F-A6B4-BA2F2CC7DB36}" type="datetimeFigureOut">
              <a:rPr lang="en-UG" smtClean="0"/>
              <a:t>20/04/2022</a:t>
            </a:fld>
            <a:endParaRPr lang="en-U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2C83E5-E767-3645-9991-79D0B208A1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D9AFE5-1D6D-7C41-92EC-7B849D66FD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6690EC-2A35-3B43-A76D-D3E77BF6410B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2955208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17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6669B-9993-7B44-852F-D0FCEE4482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G" dirty="0"/>
              <a:t>GITHUB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3A2A13-1C03-7646-BDF5-BBB40CA555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G" dirty="0"/>
              <a:t>Kasasira Charles Derrick</a:t>
            </a:r>
          </a:p>
        </p:txBody>
      </p:sp>
    </p:spTree>
    <p:extLst>
      <p:ext uri="{BB962C8B-B14F-4D97-AF65-F5344CB8AC3E}">
        <p14:creationId xmlns:p14="http://schemas.microsoft.com/office/powerpoint/2010/main" val="7152930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70B56-FFDB-6C4A-AE04-DA4CA3512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Commits</a:t>
            </a:r>
            <a:endParaRPr lang="en-U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1A5415-501C-8849-B58C-A02423A54A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At GitHub, changes are called commits. Each commit (change) has a description explaining why a change was made.</a:t>
            </a:r>
          </a:p>
        </p:txBody>
      </p:sp>
    </p:spTree>
    <p:extLst>
      <p:ext uri="{BB962C8B-B14F-4D97-AF65-F5344CB8AC3E}">
        <p14:creationId xmlns:p14="http://schemas.microsoft.com/office/powerpoint/2010/main" val="1390363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5321B23-954A-C140-A623-67B3C1B9626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F304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G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B2F267B-2766-F342-9F0B-9AC915BF1E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5345" y="1314073"/>
            <a:ext cx="10515600" cy="3966056"/>
          </a:xfrm>
        </p:spPr>
      </p:pic>
    </p:spTree>
    <p:extLst>
      <p:ext uri="{BB962C8B-B14F-4D97-AF65-F5344CB8AC3E}">
        <p14:creationId xmlns:p14="http://schemas.microsoft.com/office/powerpoint/2010/main" val="17353821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5321B23-954A-C140-A623-67B3C1B9626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F304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G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70BDFCC-F9C1-7A48-A223-1AE911F270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41728"/>
            <a:ext cx="10515600" cy="3505200"/>
          </a:xfrm>
        </p:spPr>
      </p:pic>
    </p:spTree>
    <p:extLst>
      <p:ext uri="{BB962C8B-B14F-4D97-AF65-F5344CB8AC3E}">
        <p14:creationId xmlns:p14="http://schemas.microsoft.com/office/powerpoint/2010/main" val="30108908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5321B23-954A-C140-A623-67B3C1B9626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F304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G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9F89175-E9DD-7A46-8635-977F5EFDE6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329828"/>
            <a:ext cx="10515600" cy="3822891"/>
          </a:xfrm>
        </p:spPr>
      </p:pic>
    </p:spTree>
    <p:extLst>
      <p:ext uri="{BB962C8B-B14F-4D97-AF65-F5344CB8AC3E}">
        <p14:creationId xmlns:p14="http://schemas.microsoft.com/office/powerpoint/2010/main" val="37908253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5321B23-954A-C140-A623-67B3C1B9626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F304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G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A2C13A6-BD94-B74D-8EBB-259511D300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217197"/>
            <a:ext cx="10515600" cy="4119404"/>
          </a:xfrm>
        </p:spPr>
      </p:pic>
    </p:spTree>
    <p:extLst>
      <p:ext uri="{BB962C8B-B14F-4D97-AF65-F5344CB8AC3E}">
        <p14:creationId xmlns:p14="http://schemas.microsoft.com/office/powerpoint/2010/main" val="27655865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5321B23-954A-C140-A623-67B3C1B9626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F304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G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34AD2BA-4943-984D-B6F8-C121C6FA9C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394052"/>
            <a:ext cx="10515600" cy="3741942"/>
          </a:xfrm>
        </p:spPr>
      </p:pic>
    </p:spTree>
    <p:extLst>
      <p:ext uri="{BB962C8B-B14F-4D97-AF65-F5344CB8AC3E}">
        <p14:creationId xmlns:p14="http://schemas.microsoft.com/office/powerpoint/2010/main" val="6197940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74726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42237-7099-1F41-A02B-B8FEE6EDD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G" dirty="0"/>
              <a:t>COLLABRATION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E7281F-BF77-904E-8C92-4AAEC1B206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G" dirty="0"/>
              <a:t>Issues</a:t>
            </a:r>
          </a:p>
          <a:p>
            <a:r>
              <a:rPr lang="en-GB" dirty="0"/>
              <a:t>F</a:t>
            </a:r>
            <a:r>
              <a:rPr lang="en-UG" dirty="0"/>
              <a:t>orking </a:t>
            </a:r>
          </a:p>
          <a:p>
            <a:r>
              <a:rPr lang="en-UG" dirty="0"/>
              <a:t>Pull Requests</a:t>
            </a:r>
          </a:p>
        </p:txBody>
      </p:sp>
    </p:spTree>
    <p:extLst>
      <p:ext uri="{BB962C8B-B14F-4D97-AF65-F5344CB8AC3E}">
        <p14:creationId xmlns:p14="http://schemas.microsoft.com/office/powerpoint/2010/main" val="22309555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FE443-8799-1F4A-A5BA-6A752C5C2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G" dirty="0"/>
              <a:t>Forking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72FCD-C51C-004C-94F3-AD854192D6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</a:t>
            </a:r>
            <a:r>
              <a:rPr lang="en-UG" dirty="0"/>
              <a:t>fork is a copy of a repository that sits in your account rather than the account from which you forked the data.</a:t>
            </a:r>
          </a:p>
          <a:p>
            <a:pPr marL="0" indent="0">
              <a:buNone/>
            </a:pPr>
            <a:endParaRPr lang="en-UG" dirty="0"/>
          </a:p>
          <a:p>
            <a:pPr marL="0" indent="0">
              <a:buNone/>
            </a:pPr>
            <a:r>
              <a:rPr lang="en-UG" dirty="0"/>
              <a:t>Once you have forked a repo, you own your forked copy. This means that you can edit the contents of your forked repo without impacting the parent repo.</a:t>
            </a:r>
          </a:p>
          <a:p>
            <a:pPr marL="0" indent="0">
              <a:buNone/>
            </a:pPr>
            <a:endParaRPr lang="en-UG" dirty="0"/>
          </a:p>
        </p:txBody>
      </p:sp>
    </p:spTree>
    <p:extLst>
      <p:ext uri="{BB962C8B-B14F-4D97-AF65-F5344CB8AC3E}">
        <p14:creationId xmlns:p14="http://schemas.microsoft.com/office/powerpoint/2010/main" val="15375844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3F888-10CC-9B4C-9E95-3E8E843E4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G" dirty="0"/>
              <a:t>Pull Request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8F6396-9E79-9146-AEB3-6D7504B708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G" dirty="0"/>
              <a:t>Pull Request let you tell others abot changes you’ve pushed to a Github Repository. Once a pull request is sent, interested parties can review the set of changes, dicuss potential modifications, and even push follow-up commits if necessary.</a:t>
            </a:r>
          </a:p>
        </p:txBody>
      </p:sp>
    </p:spTree>
    <p:extLst>
      <p:ext uri="{BB962C8B-B14F-4D97-AF65-F5344CB8AC3E}">
        <p14:creationId xmlns:p14="http://schemas.microsoft.com/office/powerpoint/2010/main" val="2113508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C4FAE-4060-734D-9199-D1C0B0656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G" dirty="0"/>
              <a:t>Version Control System</a:t>
            </a:r>
          </a:p>
        </p:txBody>
      </p:sp>
    </p:spTree>
    <p:extLst>
      <p:ext uri="{BB962C8B-B14F-4D97-AF65-F5344CB8AC3E}">
        <p14:creationId xmlns:p14="http://schemas.microsoft.com/office/powerpoint/2010/main" val="11787913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59712-6531-F343-ABD6-F1BFDFA3A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G" dirty="0"/>
              <a:t>Creating a Pull Request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DEC7EA-D5D6-CC4F-9A0F-CB292DD2FB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G" dirty="0"/>
              <a:t>There are two main ways of creating a pull request</a:t>
            </a:r>
          </a:p>
          <a:p>
            <a:pPr marL="514350" indent="-514350">
              <a:buAutoNum type="arabicPeriod"/>
            </a:pPr>
            <a:r>
              <a:rPr lang="en-UG" dirty="0"/>
              <a:t>Pull Request from a forked repository. (OS)</a:t>
            </a:r>
          </a:p>
          <a:p>
            <a:pPr marL="514350" indent="-514350">
              <a:buAutoNum type="arabicPeriod"/>
            </a:pPr>
            <a:r>
              <a:rPr lang="en-UG" dirty="0"/>
              <a:t>Pull Request from a branch with a repository. (organisations, personal).</a:t>
            </a:r>
          </a:p>
        </p:txBody>
      </p:sp>
    </p:spTree>
    <p:extLst>
      <p:ext uri="{BB962C8B-B14F-4D97-AF65-F5344CB8AC3E}">
        <p14:creationId xmlns:p14="http://schemas.microsoft.com/office/powerpoint/2010/main" val="10665440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27558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6298B-572C-E340-A5BB-644A2FC46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G" dirty="0"/>
              <a:t>Markdown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CBB3B-6D5D-8740-91D9-73DCBAB933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G" dirty="0"/>
          </a:p>
        </p:txBody>
      </p:sp>
    </p:spTree>
    <p:extLst>
      <p:ext uri="{BB962C8B-B14F-4D97-AF65-F5344CB8AC3E}">
        <p14:creationId xmlns:p14="http://schemas.microsoft.com/office/powerpoint/2010/main" val="27219847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EFE6E-7CD7-CE4F-BF86-10350A5E4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G" dirty="0"/>
              <a:t>Rules of Markdown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CDACFD-D089-2741-91B8-68CFFE326B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G" dirty="0"/>
          </a:p>
        </p:txBody>
      </p:sp>
    </p:spTree>
    <p:extLst>
      <p:ext uri="{BB962C8B-B14F-4D97-AF65-F5344CB8AC3E}">
        <p14:creationId xmlns:p14="http://schemas.microsoft.com/office/powerpoint/2010/main" val="1969542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79D0C-0BE9-B445-AA12-45490B26D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G" dirty="0"/>
              <a:t>Git Local Operations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8088FE9-24C2-754E-B1AF-B9521743B6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89966" y="1825625"/>
            <a:ext cx="4812067" cy="4351338"/>
          </a:xfrm>
        </p:spPr>
      </p:pic>
    </p:spTree>
    <p:extLst>
      <p:ext uri="{BB962C8B-B14F-4D97-AF65-F5344CB8AC3E}">
        <p14:creationId xmlns:p14="http://schemas.microsoft.com/office/powerpoint/2010/main" val="4206189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06634EA-443C-9647-8E5F-78DA5DC692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22786" y="371647"/>
            <a:ext cx="6303952" cy="5910420"/>
          </a:xfr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C83DF9E-F3B0-7942-BCD8-ABD0796CE442}"/>
              </a:ext>
            </a:extLst>
          </p:cNvPr>
          <p:cNvSpPr txBox="1"/>
          <p:nvPr/>
        </p:nvSpPr>
        <p:spPr>
          <a:xfrm>
            <a:off x="10342179" y="6097401"/>
            <a:ext cx="713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G" dirty="0">
                <a:hlinkClick r:id="rId3" action="ppaction://hlinksldjump"/>
              </a:rPr>
              <a:t>today</a:t>
            </a:r>
            <a:endParaRPr lang="en-UG" dirty="0"/>
          </a:p>
        </p:txBody>
      </p:sp>
    </p:spTree>
    <p:extLst>
      <p:ext uri="{BB962C8B-B14F-4D97-AF65-F5344CB8AC3E}">
        <p14:creationId xmlns:p14="http://schemas.microsoft.com/office/powerpoint/2010/main" val="2264256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ACAC5-6E3D-4243-BA9A-0ABF543CC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G" dirty="0"/>
              <a:t>What is Github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B7E145-10F1-2749-A19F-400228C21F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GitHub is hosting service for Git repositories based on a distributed version control system.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It's an online database that allows you to keep track of and share your Git version control projects outside of your local computer/server. Unlike Git, GitHub is exclusively cloud-based.</a:t>
            </a:r>
          </a:p>
          <a:p>
            <a:pPr marL="0" indent="0">
              <a:buNone/>
            </a:pPr>
            <a:endParaRPr lang="en-GB" dirty="0"/>
          </a:p>
          <a:p>
            <a:endParaRPr lang="en-UG" dirty="0"/>
          </a:p>
        </p:txBody>
      </p:sp>
    </p:spTree>
    <p:extLst>
      <p:ext uri="{BB962C8B-B14F-4D97-AF65-F5344CB8AC3E}">
        <p14:creationId xmlns:p14="http://schemas.microsoft.com/office/powerpoint/2010/main" val="1763667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99C37-1BD2-1C41-8A28-54BC6E38B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G" dirty="0"/>
              <a:t>Git and GitHub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7052D-5044-0443-A189-FD6DA5CB06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Git is a version control system(</a:t>
            </a:r>
            <a:r>
              <a:rPr lang="en-GB" dirty="0" err="1"/>
              <a:t>vcs</a:t>
            </a:r>
            <a:r>
              <a:rPr lang="en-GB" dirty="0"/>
              <a:t>) while GitHub is a software where you can host your repositories commonly shortened for repos and it basically provides a GUI for git operations.</a:t>
            </a:r>
          </a:p>
          <a:p>
            <a:endParaRPr lang="en-UG" dirty="0"/>
          </a:p>
        </p:txBody>
      </p:sp>
    </p:spTree>
    <p:extLst>
      <p:ext uri="{BB962C8B-B14F-4D97-AF65-F5344CB8AC3E}">
        <p14:creationId xmlns:p14="http://schemas.microsoft.com/office/powerpoint/2010/main" val="4008942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8C290-A31E-3F4B-AA8F-A07E992F9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G" dirty="0"/>
              <a:t>GitHub alternatives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159CC-E5CE-E74D-B70B-477C74228F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G" dirty="0"/>
              <a:t>BitBucket</a:t>
            </a:r>
          </a:p>
          <a:p>
            <a:r>
              <a:rPr lang="en-UG" dirty="0"/>
              <a:t>GitLab</a:t>
            </a:r>
          </a:p>
          <a:p>
            <a:r>
              <a:rPr lang="en-UG" dirty="0"/>
              <a:t>Beanstalk</a:t>
            </a:r>
          </a:p>
          <a:p>
            <a:r>
              <a:rPr lang="en-UG" dirty="0"/>
              <a:t>Buddy</a:t>
            </a:r>
          </a:p>
        </p:txBody>
      </p:sp>
    </p:spTree>
    <p:extLst>
      <p:ext uri="{BB962C8B-B14F-4D97-AF65-F5344CB8AC3E}">
        <p14:creationId xmlns:p14="http://schemas.microsoft.com/office/powerpoint/2010/main" val="40062905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D7000-1727-DB49-9968-4250BE0DE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G" dirty="0"/>
              <a:t>Repositories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589E58-16A5-A54A-9F02-3AB4711B0A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G" dirty="0"/>
              <a:t>A repository is a container for a project tracked by git.</a:t>
            </a:r>
          </a:p>
          <a:p>
            <a:pPr marL="0" indent="0">
              <a:buNone/>
            </a:pPr>
            <a:endParaRPr lang="en-UG" dirty="0"/>
          </a:p>
          <a:p>
            <a:pPr marL="0" indent="0">
              <a:buNone/>
            </a:pPr>
            <a:r>
              <a:rPr lang="en-UG" dirty="0"/>
              <a:t>Two types of repositories</a:t>
            </a:r>
          </a:p>
          <a:p>
            <a:pPr marL="0" indent="0">
              <a:buNone/>
            </a:pPr>
            <a:r>
              <a:rPr lang="en-UG" b="1" dirty="0"/>
              <a:t>Local repository: </a:t>
            </a:r>
            <a:r>
              <a:rPr lang="en-UG" dirty="0"/>
              <a:t>an isolated repository stored on your computer, where you can work on the local version of your project</a:t>
            </a:r>
          </a:p>
          <a:p>
            <a:pPr marL="0" indent="0">
              <a:buNone/>
            </a:pPr>
            <a:r>
              <a:rPr lang="en-UG" b="1" dirty="0"/>
              <a:t>Remote repository: </a:t>
            </a:r>
            <a:r>
              <a:rPr lang="en-UG" dirty="0"/>
              <a:t>generally stored outside of your isolated local system on a remote server. </a:t>
            </a:r>
            <a:r>
              <a:rPr lang="en-GB" dirty="0"/>
              <a:t>Y</a:t>
            </a:r>
            <a:r>
              <a:rPr lang="en-UG" dirty="0"/>
              <a:t>ou can share your project code, see other people code and integrate it into you local version and also push changes to the repository.</a:t>
            </a:r>
          </a:p>
        </p:txBody>
      </p:sp>
    </p:spTree>
    <p:extLst>
      <p:ext uri="{BB962C8B-B14F-4D97-AF65-F5344CB8AC3E}">
        <p14:creationId xmlns:p14="http://schemas.microsoft.com/office/powerpoint/2010/main" val="6885400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6E2B6-0A38-AB48-AEE4-7085FD584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G" dirty="0"/>
              <a:t>Branches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418B6-CB4B-1448-BC08-F16C6FA315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G" dirty="0"/>
              <a:t>A branch can be interpreted as an individual timeline of your project commits.</a:t>
            </a:r>
          </a:p>
          <a:p>
            <a:pPr marL="0" indent="0">
              <a:buNone/>
            </a:pPr>
            <a:r>
              <a:rPr lang="en-GB" dirty="0"/>
              <a:t>A GitHub branch is used to work with different </a:t>
            </a:r>
            <a:r>
              <a:rPr lang="en-GB" b="1" dirty="0"/>
              <a:t>versions</a:t>
            </a:r>
            <a:r>
              <a:rPr lang="en-GB" dirty="0"/>
              <a:t> of a repository at the same time.</a:t>
            </a:r>
            <a:endParaRPr lang="en-UG" dirty="0"/>
          </a:p>
        </p:txBody>
      </p:sp>
    </p:spTree>
    <p:extLst>
      <p:ext uri="{BB962C8B-B14F-4D97-AF65-F5344CB8AC3E}">
        <p14:creationId xmlns:p14="http://schemas.microsoft.com/office/powerpoint/2010/main" val="41080112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738</TotalTime>
  <Words>394</Words>
  <Application>Microsoft Macintosh PowerPoint</Application>
  <PresentationFormat>Widescreen</PresentationFormat>
  <Paragraphs>43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GITHUB</vt:lpstr>
      <vt:lpstr>Version Control System</vt:lpstr>
      <vt:lpstr>Git Local Operations</vt:lpstr>
      <vt:lpstr>PowerPoint Presentation</vt:lpstr>
      <vt:lpstr>What is Github</vt:lpstr>
      <vt:lpstr>Git and GitHub</vt:lpstr>
      <vt:lpstr>GitHub alternatives</vt:lpstr>
      <vt:lpstr>Repositories</vt:lpstr>
      <vt:lpstr>Branches</vt:lpstr>
      <vt:lpstr>Commits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COLLABRATION </vt:lpstr>
      <vt:lpstr>Forking</vt:lpstr>
      <vt:lpstr>Pull Request</vt:lpstr>
      <vt:lpstr>Creating a Pull Request</vt:lpstr>
      <vt:lpstr>PowerPoint Presentation</vt:lpstr>
      <vt:lpstr>Markdown</vt:lpstr>
      <vt:lpstr>Rules of Markdown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GITHUB</dc:title>
  <dc:creator>Microsoft Office User</dc:creator>
  <cp:lastModifiedBy>Microsoft Office User</cp:lastModifiedBy>
  <cp:revision>14</cp:revision>
  <dcterms:created xsi:type="dcterms:W3CDTF">2022-04-14T02:32:43Z</dcterms:created>
  <dcterms:modified xsi:type="dcterms:W3CDTF">2022-04-20T08:30:14Z</dcterms:modified>
</cp:coreProperties>
</file>