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9" r:id="rId7"/>
    <p:sldId id="261" r:id="rId8"/>
    <p:sldId id="270" r:id="rId9"/>
    <p:sldId id="271" r:id="rId10"/>
    <p:sldId id="272" r:id="rId11"/>
    <p:sldId id="26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615" y="2014220"/>
            <a:ext cx="11423015" cy="1321435"/>
          </a:xfrm>
        </p:spPr>
        <p:txBody>
          <a:bodyPr/>
          <a:p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</a:rPr>
              <a:t>Privacy Computing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 of Differential privacy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8125"/>
            <a:ext cx="9144000" cy="700405"/>
          </a:xfrm>
        </p:spPr>
        <p:txBody>
          <a:bodyPr/>
          <a:p>
            <a:r>
              <a:rPr lang="zh-CN" altLang="en-US"/>
              <a:t>吴海董</a:t>
            </a:r>
            <a:r>
              <a:rPr lang="en-US" altLang="zh-CN"/>
              <a:t>  221050007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2912745"/>
            <a:ext cx="10515600" cy="1325563"/>
          </a:xfrm>
        </p:spPr>
        <p:txBody>
          <a:bodyPr/>
          <a:p>
            <a:pPr algn="ctr"/>
            <a:r>
              <a:rPr lang="en-US" altLang="zh-CN" sz="7200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US" altLang="zh-CN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929640"/>
            <a:ext cx="10515600" cy="984250"/>
          </a:xfrm>
        </p:spPr>
        <p:txBody>
          <a:bodyPr/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TABLE OF CONTENTS: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335" y="1818640"/>
            <a:ext cx="7288530" cy="4072890"/>
          </a:xfrm>
        </p:spPr>
        <p:txBody>
          <a:bodyPr>
            <a:norm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一、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INTRODUTION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4175" y="2399030"/>
            <a:ext cx="416179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Who is unmarried?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25245" y="37471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Zhang San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！！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34760" y="1691005"/>
            <a:ext cx="4173220" cy="3044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一、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INTRODUTION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93970" y="2758440"/>
            <a:ext cx="6675120" cy="37522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89635" y="1609725"/>
            <a:ext cx="11047095" cy="149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What differential privacy needs to do is to make the attacker's knowledge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 change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due to the emergence of these new samples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二、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DEFINITION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980" y="2130425"/>
            <a:ext cx="11228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ϵ−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DP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For adjacency datasets D, D′ that differ only by one record. Apply a randomization algorithm (mechanism) M to these two data sets, for all S⊆Range(M), if there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8350" y="3329305"/>
            <a:ext cx="5118735" cy="866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4652645"/>
            <a:ext cx="487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Algorithm M satisfies ϵ−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DP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三、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095" y="2143125"/>
            <a:ext cx="80092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 DP in Apple's Emoji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 position protection by DP in Xiao Mi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's Phone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三、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0000" y="15741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DP in Apple's Emoji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49265" y="2604135"/>
            <a:ext cx="602043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三、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6180" y="1433830"/>
            <a:ext cx="8893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position protection by DP in Xiao Mi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's Phone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35295" y="2419350"/>
            <a:ext cx="6386830" cy="3569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四、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865" y="1996440"/>
            <a:ext cx="10177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People pay more and more attention to the protection of privacy, so differential privacy becomes more and more important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865" y="3801110"/>
            <a:ext cx="6141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More U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tility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and More Privacy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DZhZTE3YTZmMmE0YTM4NmUyZWVhYTUyMTNmYjI5MzUifQ=="/>
  <p:tag name="KSO_WPP_MARK_KEY" val="7a85afa3-f61e-480e-8902-68004929e94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Privacy Computing of Differential privacy</vt:lpstr>
      <vt:lpstr>TABLE OF CONTENTS:</vt:lpstr>
      <vt:lpstr>一、INTRODUTION</vt:lpstr>
      <vt:lpstr>一、INTRODUTION</vt:lpstr>
      <vt:lpstr>二、DEFINITION</vt:lpstr>
      <vt:lpstr>四、APPLICATION</vt:lpstr>
      <vt:lpstr>三、APPLICATION</vt:lpstr>
      <vt:lpstr>三、APPLICATION</vt:lpstr>
      <vt:lpstr>三、APPLICATION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CharlesKinx</dc:creator>
  <cp:lastModifiedBy>苦心人，天不负</cp:lastModifiedBy>
  <cp:revision>22</cp:revision>
  <dcterms:created xsi:type="dcterms:W3CDTF">2023-06-07T05:40:00Z</dcterms:created>
  <dcterms:modified xsi:type="dcterms:W3CDTF">2023-06-08T03:04:20Z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30B1001F880943A1A80CAE9D5B5FFD3D_12</vt:lpwstr>
  </property>
  <property fmtid="{D5CDD505-2E9C-101B-9397-08002B2CF9AE}" pid="3" name="KSOProductBuildVer">
    <vt:lpwstr>2052-11.1.0.14309</vt:lpwstr>
  </property>
</Properties>
</file>