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9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2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7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6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6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9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3BAD-96A8-428C-BB83-1D3EE4D5264C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A931-2A4C-44BA-9C57-0034C55E1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1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8" y="556618"/>
            <a:ext cx="29828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에서는 </a:t>
            </a:r>
            <a:r>
              <a:rPr lang="en-US" altLang="ko-KR" sz="1400" dirty="0" smtClean="0"/>
              <a:t>Refresh</a:t>
            </a:r>
            <a:r>
              <a:rPr lang="ko-KR" altLang="en-US" sz="1400" smtClean="0"/>
              <a:t>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Admin </a:t>
            </a:r>
            <a:r>
              <a:rPr lang="ko-KR" altLang="en-US" sz="1400" smtClean="0"/>
              <a:t>버튼</a:t>
            </a:r>
            <a:r>
              <a:rPr lang="en-US" altLang="ko-KR" sz="1400" dirty="0" smtClean="0"/>
              <a:t>: Admin </a:t>
            </a:r>
            <a:r>
              <a:rPr lang="ko-KR" altLang="en-US" sz="1400" smtClean="0"/>
              <a:t>페이지로 이동한다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Article </a:t>
            </a:r>
            <a:r>
              <a:rPr lang="ko-KR" altLang="en-US" sz="1400" smtClean="0"/>
              <a:t>또는 버튼 클릭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DetailPage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  <a:endParaRPr lang="ko-KR" altLang="en-US" sz="140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4. Tag </a:t>
            </a:r>
            <a:r>
              <a:rPr lang="ko-KR" altLang="en-US" sz="1400" smtClean="0"/>
              <a:t>선택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책크된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갖고 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만 시간순으로 보여진다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최근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최상위다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에서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보여주는 요소는 아래아 같다</a:t>
            </a:r>
            <a:r>
              <a:rPr lang="en-US" altLang="ko-KR" sz="1400" dirty="0" smtClean="0"/>
              <a:t>.</a:t>
            </a:r>
            <a:r>
              <a:rPr lang="ko-KR" altLang="en-US" sz="140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    1) Image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2) Tag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3) Date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4) </a:t>
            </a:r>
            <a:r>
              <a:rPr lang="ko-KR" altLang="en-US" sz="1400" smtClean="0"/>
              <a:t>제목</a:t>
            </a:r>
            <a:endParaRPr lang="en-US" altLang="ko-KR" sz="1400" dirty="0"/>
          </a:p>
          <a:p>
            <a:r>
              <a:rPr lang="en-US" altLang="ko-KR" sz="1400" dirty="0" smtClean="0"/>
              <a:t>    5) </a:t>
            </a:r>
            <a:r>
              <a:rPr lang="ko-KR" altLang="en-US" sz="1400" smtClean="0"/>
              <a:t>간추린 내용</a:t>
            </a:r>
            <a:endParaRPr lang="en-US" altLang="ko-KR" sz="1400" dirty="0"/>
          </a:p>
          <a:p>
            <a:r>
              <a:rPr lang="en-US" altLang="ko-KR" sz="1400" dirty="0" smtClean="0"/>
              <a:t>    6) </a:t>
            </a:r>
            <a:r>
              <a:rPr lang="ko-KR" altLang="en-US" sz="1400" smtClean="0"/>
              <a:t>글쓴이 프로필 사진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029352" y="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MainPage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49228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467601" y="184666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67601" y="640438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240786" y="291159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032594" y="108427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3733" y="76467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1884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29352" y="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DetailPage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3998" y="556618"/>
            <a:ext cx="298289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Admin </a:t>
            </a:r>
            <a:r>
              <a:rPr lang="ko-KR" altLang="en-US" sz="1400" smtClean="0"/>
              <a:t>버튼</a:t>
            </a:r>
            <a:r>
              <a:rPr lang="en-US" altLang="ko-KR" sz="1400" dirty="0" smtClean="0"/>
              <a:t>: Admin </a:t>
            </a:r>
            <a:r>
              <a:rPr lang="ko-KR" altLang="en-US" sz="1400" smtClean="0"/>
              <a:t>페이지로 이동한다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Tag </a:t>
            </a:r>
            <a:r>
              <a:rPr lang="ko-KR" altLang="en-US" sz="1400" smtClean="0"/>
              <a:t>선택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선택된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갖고 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만 시간순으로 보여진다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최근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최상위다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1) </a:t>
            </a:r>
            <a:r>
              <a:rPr lang="ko-KR" altLang="en-US" sz="1400" smtClean="0"/>
              <a:t>제목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2) Date</a:t>
            </a:r>
          </a:p>
          <a:p>
            <a:pPr marL="0" lvl="1"/>
            <a:endParaRPr lang="en-US" altLang="ko-KR" sz="1400" dirty="0" smtClean="0"/>
          </a:p>
          <a:p>
            <a:pPr marL="0" lvl="1"/>
            <a:r>
              <a:rPr lang="en-US" altLang="ko-KR" sz="1400" dirty="0" smtClean="0"/>
              <a:t>3-1. </a:t>
            </a:r>
            <a:r>
              <a:rPr lang="ko-KR" altLang="en-US" sz="1400" smtClean="0"/>
              <a:t>현재 열려있는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하이라이트된다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4. Article</a:t>
            </a:r>
            <a:r>
              <a:rPr lang="ko-KR" altLang="en-US" sz="1400" smtClean="0"/>
              <a:t>이 개수에 맞게 </a:t>
            </a:r>
            <a:r>
              <a:rPr lang="en-US" altLang="ko-KR" sz="1400" dirty="0" err="1" smtClean="0"/>
              <a:t>PageIndex</a:t>
            </a:r>
            <a:r>
              <a:rPr lang="ko-KR" altLang="en-US" sz="1400" smtClean="0"/>
              <a:t>가 생성된다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에서 선택한 </a:t>
            </a:r>
            <a:r>
              <a:rPr lang="en-US" altLang="ko-KR" sz="1400" dirty="0" smtClean="0"/>
              <a:t>Article</a:t>
            </a:r>
            <a:r>
              <a:rPr lang="ko-KR" altLang="en-US" sz="1400"/>
              <a:t>의</a:t>
            </a:r>
            <a:r>
              <a:rPr lang="ko-KR" altLang="en-US" sz="1400" smtClean="0"/>
              <a:t> 전체 내용이 보여진다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1) Image</a:t>
            </a:r>
          </a:p>
          <a:p>
            <a:pPr lvl="1"/>
            <a:r>
              <a:rPr lang="en-US" altLang="ko-KR" sz="1400" dirty="0" smtClean="0"/>
              <a:t>2) Tag</a:t>
            </a:r>
          </a:p>
          <a:p>
            <a:pPr lvl="1"/>
            <a:r>
              <a:rPr lang="en-US" altLang="ko-KR" sz="1400" dirty="0" smtClean="0"/>
              <a:t>3) Date</a:t>
            </a:r>
          </a:p>
          <a:p>
            <a:pPr lvl="1"/>
            <a:r>
              <a:rPr lang="en-US" altLang="ko-KR" sz="1400" dirty="0" smtClean="0"/>
              <a:t>4) </a:t>
            </a:r>
            <a:r>
              <a:rPr lang="ko-KR" altLang="en-US" sz="1400" smtClean="0"/>
              <a:t>제목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5) </a:t>
            </a:r>
            <a:r>
              <a:rPr lang="ko-KR" altLang="en-US" sz="1400" smtClean="0"/>
              <a:t>전체 내용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6) </a:t>
            </a:r>
            <a:r>
              <a:rPr lang="ko-KR" altLang="en-US" sz="1400" smtClean="0"/>
              <a:t>글쓴이 프로필 사진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10" name="타원 9"/>
          <p:cNvSpPr/>
          <p:nvPr/>
        </p:nvSpPr>
        <p:spPr>
          <a:xfrm>
            <a:off x="1491450" y="12075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25411" y="12075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25411" y="640438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0" y="44035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91450" y="624458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0" y="203418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16243" y="822093"/>
            <a:ext cx="550414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3-1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02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8" y="556618"/>
            <a:ext cx="2982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ID </a:t>
            </a:r>
            <a:r>
              <a:rPr lang="ko-KR" altLang="en-US" sz="1400" smtClean="0"/>
              <a:t>와 </a:t>
            </a:r>
            <a:r>
              <a:rPr lang="en-US" altLang="ko-KR" sz="1400" dirty="0" smtClean="0"/>
              <a:t>PW</a:t>
            </a:r>
            <a:r>
              <a:rPr lang="ko-KR" altLang="en-US" sz="1400" smtClean="0"/>
              <a:t>를 입력한다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LogIn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버튼을 클릭해 로그인한다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smtClean="0"/>
              <a:t>로그인 전에는 아무것도 보이지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029352" y="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AdminPage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49228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61103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2201" y="342900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009137" y="73923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8" y="556618"/>
            <a:ext cx="298289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smtClean="0"/>
              <a:t>로그인이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성공하면 로그인된 사용자의 프로필 사진과 로그아웃 버튼이 활성화된다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로그아웃 버튼을 클릭하면 로그아웃된다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Tag </a:t>
            </a:r>
            <a:r>
              <a:rPr lang="ko-KR" altLang="en-US" sz="1400" smtClean="0"/>
              <a:t>선택</a:t>
            </a:r>
            <a:r>
              <a:rPr lang="en-US" altLang="ko-KR" sz="1400" dirty="0" smtClean="0"/>
              <a:t>: </a:t>
            </a:r>
            <a:r>
              <a:rPr lang="ko-KR" altLang="en-US" sz="1400" smtClean="0"/>
              <a:t>선택된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갖고 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만 시간순으로 보여진다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최근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이 최상위다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1) Article</a:t>
            </a:r>
            <a:r>
              <a:rPr lang="ko-KR" altLang="en-US" sz="1400" smtClean="0"/>
              <a:t>의 현재 </a:t>
            </a:r>
            <a:r>
              <a:rPr lang="en-US" altLang="ko-KR" sz="1400" dirty="0" smtClean="0"/>
              <a:t>Post </a:t>
            </a:r>
            <a:r>
              <a:rPr lang="ko-KR" altLang="en-US" sz="1400" smtClean="0"/>
              <a:t>여부</a:t>
            </a:r>
            <a:endParaRPr lang="en-US" altLang="ko-KR" sz="1400" dirty="0"/>
          </a:p>
          <a:p>
            <a:r>
              <a:rPr lang="en-US" altLang="ko-KR" sz="1400" dirty="0" smtClean="0"/>
              <a:t>    2) </a:t>
            </a:r>
            <a:r>
              <a:rPr lang="ko-KR" altLang="en-US" sz="1400" smtClean="0"/>
              <a:t>글쓴이 프로필 사진</a:t>
            </a:r>
            <a:endParaRPr lang="en-US" altLang="ko-KR" sz="1400" dirty="0"/>
          </a:p>
          <a:p>
            <a:r>
              <a:rPr lang="en-US" altLang="ko-KR" sz="1400" dirty="0" smtClean="0"/>
              <a:t>    3) </a:t>
            </a:r>
            <a:r>
              <a:rPr lang="ko-KR" altLang="en-US" sz="1400" smtClean="0"/>
              <a:t>제목 </a:t>
            </a:r>
            <a:endParaRPr lang="en-US" altLang="ko-KR" sz="1400" dirty="0"/>
          </a:p>
          <a:p>
            <a:r>
              <a:rPr lang="en-US" altLang="ko-KR" sz="1400" dirty="0" smtClean="0"/>
              <a:t>    4) Date</a:t>
            </a:r>
          </a:p>
          <a:p>
            <a:pPr lvl="1"/>
            <a:endParaRPr lang="en-US" altLang="ko-KR" sz="1400" dirty="0" smtClean="0"/>
          </a:p>
          <a:p>
            <a:r>
              <a:rPr lang="en-US" altLang="ko-KR" sz="1400" dirty="0" smtClean="0"/>
              <a:t>4. Article</a:t>
            </a:r>
            <a:r>
              <a:rPr lang="ko-KR" altLang="en-US" sz="1400" smtClean="0"/>
              <a:t>이 개수에 맞게 </a:t>
            </a:r>
            <a:r>
              <a:rPr lang="en-US" altLang="ko-KR" sz="1400" dirty="0" err="1" smtClean="0"/>
              <a:t>PageIndex</a:t>
            </a:r>
            <a:r>
              <a:rPr lang="ko-KR" altLang="en-US" sz="1400" smtClean="0"/>
              <a:t>가 생성된다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 Article</a:t>
            </a:r>
            <a:r>
              <a:rPr lang="ko-KR" altLang="en-US" sz="1400" smtClean="0"/>
              <a:t>의 현재 상태를 표시한다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1) Posted: </a:t>
            </a:r>
            <a:r>
              <a:rPr lang="ko-KR" altLang="en-US" sz="1400" smtClean="0"/>
              <a:t>업로드 완료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목록에 노출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2) Not</a:t>
            </a:r>
            <a:r>
              <a:rPr lang="ko-KR" altLang="en-US" sz="1400" smtClean="0"/>
              <a:t> </a:t>
            </a:r>
            <a:r>
              <a:rPr lang="en-US" altLang="ko-KR" sz="1400" dirty="0" smtClean="0"/>
              <a:t>Posted: </a:t>
            </a:r>
            <a:r>
              <a:rPr lang="ko-KR" altLang="en-US" sz="1400" smtClean="0"/>
              <a:t>임시저장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목록에서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숨김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6. </a:t>
            </a:r>
            <a:r>
              <a:rPr lang="ko-KR" altLang="en-US" sz="1400" smtClean="0"/>
              <a:t>삭제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한다</a:t>
            </a:r>
            <a:r>
              <a:rPr lang="en-US" altLang="ko-KR" sz="1400" dirty="0" smtClean="0"/>
              <a:t>. </a:t>
            </a:r>
            <a:r>
              <a:rPr lang="ko-KR" altLang="en-US" sz="1400" smtClean="0">
                <a:solidFill>
                  <a:srgbClr val="FF0000"/>
                </a:solidFill>
              </a:rPr>
              <a:t>위험 팝업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7. </a:t>
            </a:r>
            <a:r>
              <a:rPr lang="ko-KR" altLang="en-US" sz="1400" smtClean="0"/>
              <a:t>수졍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편집하기 위해 </a:t>
            </a:r>
            <a:r>
              <a:rPr lang="en-US" altLang="ko-KR" sz="1400" dirty="0" err="1" smtClean="0"/>
              <a:t>WritePage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29352" y="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AdminPage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49228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61103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2201" y="342900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76687" y="108546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5464" y="171708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492753" y="316147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998779" y="316147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61103" y="1085921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6687" y="375573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5060" y="4880909"/>
            <a:ext cx="7739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8. </a:t>
            </a:r>
            <a:r>
              <a:rPr lang="ko-KR" altLang="en-US" sz="1400" smtClean="0"/>
              <a:t>새로운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을 제작하기 위해 </a:t>
            </a:r>
            <a:r>
              <a:rPr lang="en-US" altLang="ko-KR" sz="1400" dirty="0" err="1" smtClean="0"/>
              <a:t>WritePage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9. </a:t>
            </a:r>
            <a:r>
              <a:rPr lang="ko-KR" altLang="en-US" sz="1400" smtClean="0"/>
              <a:t>새로운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입력하고 </a:t>
            </a:r>
            <a:r>
              <a:rPr lang="en-US" altLang="ko-KR" sz="1400" dirty="0" smtClean="0"/>
              <a:t>Add </a:t>
            </a:r>
            <a:r>
              <a:rPr lang="ko-KR" altLang="en-US" sz="1400" smtClean="0"/>
              <a:t>버튼을 클릭하면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가 등록된다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10. Delete </a:t>
            </a:r>
            <a:r>
              <a:rPr lang="ko-KR" altLang="en-US" sz="1400" smtClean="0"/>
              <a:t>버튼을 클릭하면 등록되어 있던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삭제한다</a:t>
            </a:r>
            <a:r>
              <a:rPr lang="en-US" altLang="ko-KR" sz="1400" dirty="0" smtClean="0"/>
              <a:t>. </a:t>
            </a:r>
            <a:r>
              <a:rPr lang="ko-KR" altLang="en-US" sz="1400" smtClean="0">
                <a:solidFill>
                  <a:srgbClr val="FF0000"/>
                </a:solidFill>
              </a:rPr>
              <a:t>위험 팝업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814003" y="4396679"/>
            <a:ext cx="467557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791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1583" y="555545"/>
            <a:ext cx="298289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Top </a:t>
            </a:r>
            <a:r>
              <a:rPr lang="ko-KR" altLang="en-US" sz="1400" smtClean="0"/>
              <a:t>영역의 로고를 클릭하면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smtClean="0"/>
              <a:t>로그아웃 버튼을 클릭하면 로그아웃된다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Cancel </a:t>
            </a:r>
            <a:r>
              <a:rPr lang="ko-KR" altLang="en-US" sz="1400" smtClean="0"/>
              <a:t>버튼을 클릭하면 </a:t>
            </a:r>
            <a:r>
              <a:rPr lang="en-US" altLang="ko-KR" sz="1400" dirty="0" err="1" smtClean="0"/>
              <a:t>AdminPage</a:t>
            </a:r>
            <a:r>
              <a:rPr lang="ko-KR" altLang="en-US" sz="1400" smtClean="0"/>
              <a:t>로 이동한다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4. Save </a:t>
            </a:r>
            <a:r>
              <a:rPr lang="ko-KR" altLang="en-US" sz="1400" smtClean="0"/>
              <a:t>버튼을 클릭하면 임시저장되고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 노출되지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 Post </a:t>
            </a:r>
            <a:r>
              <a:rPr lang="ko-KR" altLang="en-US" sz="1400" smtClean="0"/>
              <a:t>버튼을 클릭하면 업로드가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완료되고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MainPage</a:t>
            </a:r>
            <a:r>
              <a:rPr lang="ko-KR" altLang="en-US" sz="1400" smtClean="0"/>
              <a:t>에 노출된다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6. </a:t>
            </a:r>
            <a:r>
              <a:rPr lang="ko-KR" altLang="en-US" sz="1400" smtClean="0"/>
              <a:t>현재 작성하고 있는 </a:t>
            </a:r>
            <a:r>
              <a:rPr lang="en-US" altLang="ko-KR" sz="1400" dirty="0" smtClean="0"/>
              <a:t>Article</a:t>
            </a:r>
            <a:r>
              <a:rPr lang="ko-KR" altLang="en-US" sz="1400" smtClean="0"/>
              <a:t>의 </a:t>
            </a:r>
            <a:r>
              <a:rPr lang="en-US" altLang="ko-KR" sz="1400" dirty="0" smtClean="0"/>
              <a:t>Tag</a:t>
            </a:r>
            <a:r>
              <a:rPr lang="ko-KR" altLang="en-US" sz="1400" smtClean="0"/>
              <a:t>를 지정한다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7. Find </a:t>
            </a:r>
            <a:r>
              <a:rPr lang="ko-KR" altLang="en-US" sz="1400" smtClean="0"/>
              <a:t>버튼을 클릭하면 업로드하려는 이미지를 탐색기를 이용해 선택한다</a:t>
            </a:r>
            <a:r>
              <a:rPr lang="en-US" altLang="ko-KR" sz="1400" dirty="0" smtClean="0"/>
              <a:t>. </a:t>
            </a:r>
            <a:r>
              <a:rPr lang="ko-KR" altLang="en-US" sz="1400" smtClean="0"/>
              <a:t>선택한 썸네일의 파일명이 노출된다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8. </a:t>
            </a:r>
            <a:r>
              <a:rPr lang="ko-KR" altLang="en-US" sz="1400" smtClean="0"/>
              <a:t>선택한 이미지의 썸네일이 노출된다</a:t>
            </a:r>
            <a:r>
              <a:rPr lang="en-US" altLang="ko-KR" sz="1400" dirty="0" smtClean="0"/>
              <a:t>. X</a:t>
            </a:r>
            <a:r>
              <a:rPr lang="ko-KR" altLang="en-US" sz="1400" smtClean="0"/>
              <a:t>버튼을 클릭해 업로드 취소한다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9. </a:t>
            </a:r>
            <a:r>
              <a:rPr lang="ko-KR" altLang="en-US" sz="1400" smtClean="0"/>
              <a:t>본문을 작성한다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029352" y="0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WritePage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49228" y="36933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9696" y="109938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009137" y="20953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260234" y="147480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700908" y="147480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9696" y="1864088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82033" y="218368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259582" y="263000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7450" y="345812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518</Words>
  <Application>Microsoft Office PowerPoint</Application>
  <PresentationFormat>와이드스크린</PresentationFormat>
  <Paragraphs>123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Charles Youngcheol Kwon</dc:creator>
  <cp:lastModifiedBy>Charles Youngcheol Kwon</cp:lastModifiedBy>
  <cp:revision>11</cp:revision>
  <dcterms:created xsi:type="dcterms:W3CDTF">2015-03-03T01:03:46Z</dcterms:created>
  <dcterms:modified xsi:type="dcterms:W3CDTF">2015-03-17T02:32:40Z</dcterms:modified>
</cp:coreProperties>
</file>