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 Proposal"/>
          <p:cNvSpPr txBox="1"/>
          <p:nvPr>
            <p:ph type="ctrTitle"/>
          </p:nvPr>
        </p:nvSpPr>
        <p:spPr>
          <a:xfrm>
            <a:off x="1270000" y="12573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Project Proposal</a:t>
            </a:r>
          </a:p>
        </p:txBody>
      </p:sp>
      <p:sp>
        <p:nvSpPr>
          <p:cNvPr id="120" name="Group 12…"/>
          <p:cNvSpPr txBox="1"/>
          <p:nvPr>
            <p:ph type="subTitle" sz="quarter" idx="1"/>
          </p:nvPr>
        </p:nvSpPr>
        <p:spPr>
          <a:xfrm>
            <a:off x="1270000" y="52832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Group 12</a:t>
            </a:r>
          </a:p>
          <a:p>
            <a:pPr>
              <a:defRPr sz="2000"/>
            </a:pPr>
            <a:r>
              <a:t>Zhiyuan Liang &amp; Kaiyuan Xu &amp; Weijia Lin &amp; Xinyi Wang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nake Game AI"/>
          <p:cNvSpPr txBox="1"/>
          <p:nvPr/>
        </p:nvSpPr>
        <p:spPr>
          <a:xfrm>
            <a:off x="1488122" y="3592451"/>
            <a:ext cx="590006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Snake Game AI</a:t>
            </a:r>
          </a:p>
        </p:txBody>
      </p:sp>
      <p:sp>
        <p:nvSpPr>
          <p:cNvPr id="123" name="Motivation from CS181’s Pacman AI"/>
          <p:cNvSpPr txBox="1"/>
          <p:nvPr/>
        </p:nvSpPr>
        <p:spPr>
          <a:xfrm>
            <a:off x="1488122" y="4995704"/>
            <a:ext cx="5900063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Motivation from CS181’s Pacman AI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3022" y="2436078"/>
            <a:ext cx="4449224" cy="6608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950" y="7302500"/>
            <a:ext cx="8547100" cy="175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at we have done…"/>
          <p:cNvSpPr txBox="1"/>
          <p:nvPr>
            <p:ph type="title"/>
          </p:nvPr>
        </p:nvSpPr>
        <p:spPr>
          <a:xfrm>
            <a:off x="914400" y="-50800"/>
            <a:ext cx="5334000" cy="3987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What we have done…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3607" y="2374485"/>
            <a:ext cx="5937193" cy="619843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Framework…"/>
          <p:cNvSpPr txBox="1"/>
          <p:nvPr/>
        </p:nvSpPr>
        <p:spPr>
          <a:xfrm>
            <a:off x="457497" y="3873500"/>
            <a:ext cx="6247806" cy="398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555624" indent="-555624" algn="l">
              <a:buSzPct val="145000"/>
              <a:buChar char="•"/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  <a:r>
              <a:t>Framework</a:t>
            </a:r>
          </a:p>
          <a:p>
            <a:pPr marL="555624" indent="-555624" algn="l">
              <a:buSzPct val="145000"/>
              <a:buChar char="•"/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  <a:r>
              <a:t>GUI &amp; ASIIC Art</a:t>
            </a:r>
          </a:p>
          <a:p>
            <a:pPr marL="555624" indent="-555624" algn="l">
              <a:buSzPct val="145000"/>
              <a:buChar char="•"/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  <a:r>
              <a:t>Interface for AI agent</a:t>
            </a:r>
          </a:p>
          <a:p>
            <a:pPr marL="555624" indent="-555624" algn="l">
              <a:buSzPct val="145000"/>
              <a:buChar char="•"/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  <a:r>
              <a:t>…</a:t>
            </a:r>
          </a:p>
          <a:p>
            <a:pPr algn="l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23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We have implemented a random-valid-action agent for testing."/>
          <p:cNvSpPr txBox="1"/>
          <p:nvPr/>
        </p:nvSpPr>
        <p:spPr>
          <a:xfrm>
            <a:off x="614387" y="6619462"/>
            <a:ext cx="6442026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We have implemented a random-valid-action agent for testing.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3607" y="2374485"/>
            <a:ext cx="5937193" cy="6198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I agent will know…"/>
          <p:cNvSpPr txBox="1"/>
          <p:nvPr>
            <p:ph type="title"/>
          </p:nvPr>
        </p:nvSpPr>
        <p:spPr>
          <a:xfrm>
            <a:off x="914400" y="-50800"/>
            <a:ext cx="5334000" cy="3987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AI agent will know…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3607" y="2374485"/>
            <a:ext cx="5937193" cy="619843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Map size…"/>
          <p:cNvSpPr txBox="1"/>
          <p:nvPr/>
        </p:nvSpPr>
        <p:spPr>
          <a:xfrm>
            <a:off x="457497" y="3873500"/>
            <a:ext cx="6247806" cy="398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555624" indent="-555624" algn="l">
              <a:buSzPct val="145000"/>
              <a:buChar char="•"/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  <a:r>
              <a:t>Map size</a:t>
            </a:r>
          </a:p>
          <a:p>
            <a:pPr marL="555624" indent="-555624" algn="l">
              <a:buSzPct val="145000"/>
              <a:buChar char="•"/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  <a:r>
              <a:t>The location of food</a:t>
            </a:r>
          </a:p>
          <a:p>
            <a:pPr marL="555624" indent="-555624" algn="l">
              <a:buSzPct val="145000"/>
              <a:buChar char="•"/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  <a:r>
              <a:t>Pose of the snake</a:t>
            </a:r>
          </a:p>
          <a:p>
            <a:pPr algn="l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23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3607" y="2374485"/>
            <a:ext cx="5937193" cy="6198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ow AI agent works…"/>
          <p:cNvSpPr txBox="1"/>
          <p:nvPr>
            <p:ph type="title"/>
          </p:nvPr>
        </p:nvSpPr>
        <p:spPr>
          <a:xfrm>
            <a:off x="914400" y="-50800"/>
            <a:ext cx="5334000" cy="3987800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How AI agent works…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3607" y="2374485"/>
            <a:ext cx="5937193" cy="619843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Receiving information…"/>
          <p:cNvSpPr txBox="1"/>
          <p:nvPr/>
        </p:nvSpPr>
        <p:spPr>
          <a:xfrm>
            <a:off x="457497" y="4191000"/>
            <a:ext cx="6247806" cy="398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333375" indent="-333375" algn="l" defTabSz="350520">
              <a:buSzPct val="145000"/>
              <a:buChar char="•"/>
              <a:defRPr b="0"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Receiving information</a:t>
            </a:r>
          </a:p>
          <a:p>
            <a:pPr marL="333375" indent="-333375" algn="l" defTabSz="350520">
              <a:buSzPct val="145000"/>
              <a:buChar char="•"/>
              <a:defRPr b="0"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Making decision</a:t>
            </a:r>
          </a:p>
          <a:p>
            <a:pPr marL="333375" indent="-333375" algn="l" defTabSz="350520">
              <a:buSzPct val="145000"/>
              <a:buChar char="•"/>
              <a:defRPr b="0"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Game engine moves the snake</a:t>
            </a:r>
          </a:p>
          <a:p>
            <a:pPr marL="333375" indent="-333375" algn="l" defTabSz="350520">
              <a:buSzPct val="145000"/>
              <a:buChar char="•"/>
              <a:defRPr b="0"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Receiving new information</a:t>
            </a:r>
          </a:p>
          <a:p>
            <a:pPr marL="333375" indent="-333375" algn="l" defTabSz="350520">
              <a:buSzPct val="145000"/>
              <a:buChar char="•"/>
              <a:defRPr b="0"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Making decision</a:t>
            </a:r>
          </a:p>
          <a:p>
            <a:pPr marL="333375" indent="-333375" algn="l" defTabSz="350520">
              <a:buSzPct val="145000"/>
              <a:buChar char="•"/>
              <a:defRPr b="0"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…</a:t>
            </a:r>
          </a:p>
          <a:p>
            <a:pPr algn="l" defTabSz="350520">
              <a:defRPr b="0" sz="1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 defTabSz="350520">
              <a:defRPr b="0" sz="1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 defTabSz="350520">
              <a:defRPr b="0" sz="1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 defTabSz="350520">
              <a:defRPr b="0" sz="138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3607" y="2374485"/>
            <a:ext cx="5937193" cy="6198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hat we are going to do…"/>
          <p:cNvSpPr txBox="1"/>
          <p:nvPr>
            <p:ph type="title"/>
          </p:nvPr>
        </p:nvSpPr>
        <p:spPr>
          <a:xfrm>
            <a:off x="228897" y="12700"/>
            <a:ext cx="6755806" cy="3987800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/>
            <a:r>
              <a:t>What we are going to do…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3607" y="2374485"/>
            <a:ext cx="5937193" cy="619843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Astar agent…"/>
          <p:cNvSpPr txBox="1"/>
          <p:nvPr/>
        </p:nvSpPr>
        <p:spPr>
          <a:xfrm>
            <a:off x="457497" y="3873500"/>
            <a:ext cx="6247806" cy="398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555624" indent="-555624" algn="l">
              <a:buSzPct val="145000"/>
              <a:buChar char="•"/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  <a:r>
              <a:t>Astar agent</a:t>
            </a:r>
          </a:p>
          <a:p>
            <a:pPr marL="555624" indent="-555624" algn="l">
              <a:buSzPct val="145000"/>
              <a:buChar char="•"/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  <a:r>
              <a:t>RL agent</a:t>
            </a:r>
          </a:p>
          <a:p>
            <a:pPr marL="555624" indent="-555624" algn="l">
              <a:buSzPct val="145000"/>
              <a:buChar char="•"/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  <a:r>
              <a:t>More methods to consider</a:t>
            </a:r>
          </a:p>
          <a:p>
            <a:pPr marL="555624" indent="-555624" algn="l">
              <a:buSzPct val="145000"/>
              <a:buChar char="•"/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  <a:r>
              <a:t>…</a:t>
            </a:r>
          </a:p>
          <a:p>
            <a:pPr algn="l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23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3607" y="2374485"/>
            <a:ext cx="5937193" cy="6198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HANK YOU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