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4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1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1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8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2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4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5C1B-140C-4C12-9A92-BA174D72EC2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892C-5178-4872-801F-D08C37B2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28208" y="2529346"/>
            <a:ext cx="597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latin typeface="Arial Black" panose="020B0A04020102020204" pitchFamily="34" charset="0"/>
              </a:rPr>
              <a:t>Snake AI</a:t>
            </a:r>
            <a:endParaRPr lang="zh-CN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3184" y="3811979"/>
            <a:ext cx="76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Zhiyuan</a:t>
            </a:r>
            <a:r>
              <a:rPr lang="en-US" altLang="zh-CN" dirty="0" smtClean="0"/>
              <a:t> Liang &amp; </a:t>
            </a:r>
            <a:r>
              <a:rPr lang="en-US" altLang="zh-CN" dirty="0" err="1" smtClean="0"/>
              <a:t>Kaiyuan</a:t>
            </a:r>
            <a:r>
              <a:rPr lang="en-US" altLang="zh-CN" dirty="0" smtClean="0"/>
              <a:t> Xu &amp; </a:t>
            </a:r>
            <a:r>
              <a:rPr lang="en-US" altLang="zh-CN" dirty="0" err="1" smtClean="0"/>
              <a:t>Weijia</a:t>
            </a:r>
            <a:r>
              <a:rPr lang="en-US" altLang="zh-CN" dirty="0" smtClean="0"/>
              <a:t> Lin</a:t>
            </a:r>
            <a:r>
              <a:rPr lang="zh-CN" altLang="en-US" dirty="0"/>
              <a:t>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Yining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55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143" y="380010"/>
            <a:ext cx="420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About Snake Game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53143" y="1460665"/>
            <a:ext cx="67393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State</a:t>
            </a:r>
          </a:p>
          <a:p>
            <a:pPr lvl="1"/>
            <a:r>
              <a:rPr lang="en-US" altLang="zh-CN" sz="2000" dirty="0" smtClean="0"/>
              <a:t>Position of food &amp; Positions of each part of </a:t>
            </a:r>
            <a:r>
              <a:rPr lang="en-US" altLang="zh-CN" sz="2000" smtClean="0"/>
              <a:t>snake body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 strategy following fixed pattern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52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23210" y="3013502"/>
            <a:ext cx="5973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Arial Black" panose="020B0A04020102020204" pitchFamily="34" charset="0"/>
              </a:rPr>
              <a:t>Search</a:t>
            </a:r>
            <a:endParaRPr lang="zh-CN" altLang="en-US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6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6929" y="2526614"/>
            <a:ext cx="5973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Arial Black" panose="020B0A04020102020204" pitchFamily="34" charset="0"/>
              </a:rPr>
              <a:t>Search</a:t>
            </a:r>
            <a:endParaRPr lang="zh-CN" altLang="en-US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致远</dc:creator>
  <cp:lastModifiedBy>梁 致远</cp:lastModifiedBy>
  <cp:revision>3</cp:revision>
  <dcterms:created xsi:type="dcterms:W3CDTF">2020-01-09T02:36:53Z</dcterms:created>
  <dcterms:modified xsi:type="dcterms:W3CDTF">2020-01-09T03:02:13Z</dcterms:modified>
</cp:coreProperties>
</file>