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2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6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7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4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7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2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F46F-2BAB-43AB-8577-DFF65DFC2F48}" type="datetimeFigureOut">
              <a:rPr lang="zh-CN" altLang="en-US" smtClean="0"/>
              <a:t>2021-1-30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795-AD50-400C-800C-F497C94FE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9" y="461550"/>
            <a:ext cx="10822255" cy="502727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1743075" y="3345697"/>
            <a:ext cx="508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124325" y="3345697"/>
            <a:ext cx="270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371725" y="3031372"/>
            <a:ext cx="1039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 --hard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888286" y="2979342"/>
            <a:ext cx="1233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cmt</a:t>
            </a:r>
            <a:r>
              <a:rPr lang="en-US" altLang="zh-CN" sz="1400" dirty="0" smtClean="0"/>
              <a:t>&gt; --mixed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415376" y="1845424"/>
            <a:ext cx="243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pull = fetch + merge ORI_HEAD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4286250" y="5054135"/>
            <a:ext cx="21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checkout -b &lt;local branch&gt; 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603101" y="5547400"/>
            <a:ext cx="403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checkout</a:t>
            </a:r>
            <a:r>
              <a:rPr lang="zh-CN" altLang="en-US" sz="1200" dirty="0" smtClean="0"/>
              <a:t>到历史版本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后，再提交则不删除</a:t>
            </a:r>
            <a:r>
              <a:rPr lang="en-US" altLang="zh-CN" sz="1200" dirty="0" smtClean="0"/>
              <a:t>A~HEAD</a:t>
            </a:r>
          </a:p>
          <a:p>
            <a:r>
              <a:rPr lang="en-US" altLang="zh-CN" sz="1200" dirty="0" smtClean="0"/>
              <a:t>reset</a:t>
            </a:r>
            <a:r>
              <a:rPr lang="zh-CN" altLang="en-US" sz="1200" dirty="0" smtClean="0"/>
              <a:t>到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后，再提交则删除</a:t>
            </a:r>
            <a:r>
              <a:rPr lang="en-US" altLang="zh-CN" sz="1200" dirty="0" smtClean="0"/>
              <a:t>A~HEAD</a:t>
            </a:r>
          </a:p>
          <a:p>
            <a:r>
              <a:rPr lang="en-US" altLang="zh-CN" sz="1200" dirty="0" smtClean="0"/>
              <a:t>reset --soft</a:t>
            </a:r>
            <a:r>
              <a:rPr lang="zh-CN" altLang="en-US" sz="1200" dirty="0" smtClean="0"/>
              <a:t>，相当于将</a:t>
            </a:r>
            <a:r>
              <a:rPr lang="en-US" altLang="zh-CN" sz="1200" dirty="0" smtClean="0"/>
              <a:t>HEAD</a:t>
            </a:r>
            <a:r>
              <a:rPr lang="zh-CN" altLang="en-US" sz="1200" dirty="0" smtClean="0"/>
              <a:t>设置为</a:t>
            </a:r>
            <a:r>
              <a:rPr lang="en-US" altLang="zh-CN" sz="1200" dirty="0" smtClean="0"/>
              <a:t>A</a:t>
            </a:r>
          </a:p>
          <a:p>
            <a:r>
              <a:rPr lang="en-US" altLang="zh-CN" sz="1200" dirty="0" smtClean="0"/>
              <a:t>revert</a:t>
            </a:r>
            <a:r>
              <a:rPr lang="zh-CN" altLang="en-US" sz="1200" dirty="0" smtClean="0"/>
              <a:t>保留回退前的版本，</a:t>
            </a:r>
            <a:r>
              <a:rPr lang="en-US" altLang="zh-CN" sz="1200" dirty="0" smtClean="0"/>
              <a:t>reset</a:t>
            </a:r>
            <a:r>
              <a:rPr lang="zh-CN" altLang="en-US" sz="1200" dirty="0" smtClean="0"/>
              <a:t>不保留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79996" y="506521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checkout -b &lt;local </a:t>
            </a:r>
            <a:r>
              <a:rPr lang="en-US" altLang="zh-CN" sz="1200" dirty="0" err="1" smtClean="0"/>
              <a:t>branchName</a:t>
            </a:r>
            <a:r>
              <a:rPr lang="en-US" altLang="zh-CN" sz="1200" dirty="0" smtClean="0"/>
              <a:t>&gt; &lt;remote branch&gt;</a:t>
            </a:r>
          </a:p>
          <a:p>
            <a:r>
              <a:rPr lang="zh-CN" altLang="en-US" sz="1200" smtClean="0"/>
              <a:t>拉取分支并设置跟踪，如果</a:t>
            </a:r>
            <a:r>
              <a:rPr lang="zh-CN" altLang="en-US" sz="1200" dirty="0" smtClean="0"/>
              <a:t>本地无文件，则覆盖到本地三区</a:t>
            </a:r>
            <a:endParaRPr lang="zh-CN" altLang="en-US" sz="12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829425" y="5054135"/>
            <a:ext cx="365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366045" y="3287119"/>
            <a:ext cx="112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revert &lt;</a:t>
            </a:r>
            <a:r>
              <a:rPr lang="en-US" altLang="zh-CN" sz="1400" dirty="0" err="1" smtClean="0"/>
              <a:t>cmt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619500" y="2979342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乘号 10"/>
          <p:cNvSpPr/>
          <p:nvPr/>
        </p:nvSpPr>
        <p:spPr>
          <a:xfrm>
            <a:off x="3362325" y="2884091"/>
            <a:ext cx="253422" cy="2081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07986" y="5614360"/>
            <a:ext cx="5364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　删除缓冲区中的文件</a:t>
            </a:r>
          </a:p>
          <a:p>
            <a:pPr>
              <a:buFont typeface="+mj-lt"/>
              <a:buAutoNum type="arabicPeriod"/>
            </a:pPr>
            <a:r>
              <a:rPr lang="zh-CN" altLang="en-US" sz="1200" dirty="0"/>
              <a:t> </a:t>
            </a:r>
            <a:r>
              <a:rPr lang="en-US" altLang="zh-CN" sz="1200" dirty="0" err="1"/>
              <a:t>git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rm</a:t>
            </a:r>
            <a:r>
              <a:rPr lang="en-US" altLang="zh-CN" sz="1200" dirty="0"/>
              <a:t> --cached "</a:t>
            </a:r>
            <a:r>
              <a:rPr lang="zh-CN" altLang="en-US" sz="1200" dirty="0"/>
              <a:t>文件路径</a:t>
            </a:r>
            <a:r>
              <a:rPr lang="en-US" altLang="zh-CN" sz="1200" dirty="0"/>
              <a:t>"</a:t>
            </a:r>
            <a:r>
              <a:rPr lang="zh-CN" altLang="en-US" sz="1200" dirty="0"/>
              <a:t>，不删除物理文件，仅将该文件从缓存中删除；</a:t>
            </a:r>
          </a:p>
          <a:p>
            <a:pPr>
              <a:buFont typeface="+mj-lt"/>
              <a:buAutoNum type="arabicPeriod"/>
            </a:pPr>
            <a:r>
              <a:rPr lang="zh-CN" altLang="en-US" sz="1200" dirty="0"/>
              <a:t> </a:t>
            </a:r>
            <a:r>
              <a:rPr lang="en-US" altLang="zh-CN" sz="1200" dirty="0" err="1"/>
              <a:t>git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rm</a:t>
            </a:r>
            <a:r>
              <a:rPr lang="en-US" altLang="zh-CN" sz="1200" dirty="0"/>
              <a:t> --f "</a:t>
            </a:r>
            <a:r>
              <a:rPr lang="zh-CN" altLang="en-US" sz="1200" dirty="0"/>
              <a:t>文件路径</a:t>
            </a:r>
            <a:r>
              <a:rPr lang="en-US" altLang="zh-CN" sz="1200" dirty="0"/>
              <a:t>"</a:t>
            </a:r>
            <a:r>
              <a:rPr lang="zh-CN" altLang="en-US" sz="1200" dirty="0"/>
              <a:t>，不仅将该文件从缓存中删除，还会将物理文件删除（不会回收到垃圾桶）；</a:t>
            </a:r>
          </a:p>
        </p:txBody>
      </p:sp>
      <p:sp>
        <p:nvSpPr>
          <p:cNvPr id="16" name="矩形 15"/>
          <p:cNvSpPr/>
          <p:nvPr/>
        </p:nvSpPr>
        <p:spPr>
          <a:xfrm>
            <a:off x="4118817" y="2788425"/>
            <a:ext cx="221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git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--cached | -[r]f &lt;file&gt;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549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82800" y="1800060"/>
            <a:ext cx="360000" cy="29036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工作区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026664" y="1800060"/>
            <a:ext cx="360000" cy="29036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缓存区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778500" y="1800060"/>
            <a:ext cx="1230380" cy="29036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293100" y="1800060"/>
            <a:ext cx="1435586" cy="29036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442800" y="2541954"/>
            <a:ext cx="1583864" cy="0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74649" y="21726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&lt;file&gt;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72312" y="1225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远程库</a:t>
            </a:r>
          </a:p>
        </p:txBody>
      </p:sp>
      <p:sp>
        <p:nvSpPr>
          <p:cNvPr id="15" name="矩形 14"/>
          <p:cNvSpPr/>
          <p:nvPr/>
        </p:nvSpPr>
        <p:spPr>
          <a:xfrm>
            <a:off x="5955109" y="1225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本地库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974753" y="2030779"/>
            <a:ext cx="832118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分支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000153" y="3532554"/>
            <a:ext cx="832118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分支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572311" y="2364154"/>
            <a:ext cx="832118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分支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597711" y="3532554"/>
            <a:ext cx="832118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分支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442800" y="1986341"/>
            <a:ext cx="1786300" cy="0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533817" y="1646088"/>
            <a:ext cx="304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 -am “m”(</a:t>
            </a:r>
            <a:r>
              <a:rPr lang="zh-CN" altLang="en-US" dirty="0"/>
              <a:t>不加新文件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229101" y="1986341"/>
            <a:ext cx="1095375" cy="0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右大括号 29"/>
          <p:cNvSpPr/>
          <p:nvPr/>
        </p:nvSpPr>
        <p:spPr>
          <a:xfrm>
            <a:off x="5324475" y="1986342"/>
            <a:ext cx="630633" cy="6997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291415" y="2176107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 -m “m”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390890" y="2550258"/>
            <a:ext cx="933585" cy="0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205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Liao, Cheng</dc:creator>
  <cp:lastModifiedBy>windows10</cp:lastModifiedBy>
  <cp:revision>26</cp:revision>
  <dcterms:created xsi:type="dcterms:W3CDTF">2021-01-22T05:45:59Z</dcterms:created>
  <dcterms:modified xsi:type="dcterms:W3CDTF">2021-01-30T07:11:42Z</dcterms:modified>
</cp:coreProperties>
</file>