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076136846" r:id="rId5"/>
    <p:sldId id="2147470824" r:id="rId6"/>
    <p:sldId id="2076136852" r:id="rId7"/>
    <p:sldId id="2076136850" r:id="rId8"/>
    <p:sldId id="2076136851" r:id="rId9"/>
    <p:sldId id="2076136853" r:id="rId10"/>
    <p:sldId id="2076136854" r:id="rId11"/>
    <p:sldId id="2147470825" r:id="rId12"/>
    <p:sldId id="2076136855" r:id="rId13"/>
    <p:sldId id="2076136856" r:id="rId14"/>
    <p:sldId id="2147470826" r:id="rId15"/>
    <p:sldId id="2147470827" r:id="rId16"/>
    <p:sldId id="20761367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5B09F-0067-C048-BCCA-D514F17250B3}">
          <p14:sldIdLst>
            <p14:sldId id="2076136846"/>
            <p14:sldId id="2147470824"/>
            <p14:sldId id="2076136852"/>
            <p14:sldId id="2076136850"/>
            <p14:sldId id="2076136851"/>
            <p14:sldId id="2076136853"/>
            <p14:sldId id="2076136854"/>
            <p14:sldId id="2147470825"/>
            <p14:sldId id="2076136855"/>
            <p14:sldId id="2076136856"/>
            <p14:sldId id="2147470826"/>
            <p14:sldId id="2147470827"/>
            <p14:sldId id="2076136774"/>
          </p14:sldIdLst>
        </p14:section>
      </p14:sectionLst>
    </p:ext>
    <p:ext uri="{EFAFB233-063F-42B5-8137-9DF3F51BA10A}">
      <p15:sldGuideLst xmlns:p15="http://schemas.microsoft.com/office/powerpoint/2012/main">
        <p15:guide id="1" pos="6144" userDrawn="1">
          <p15:clr>
            <a:srgbClr val="A4A3A4"/>
          </p15:clr>
        </p15:guide>
        <p15:guide id="2" orient="horz" pos="3648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1368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  <p15:guide id="8" orient="horz" pos="3960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0" orient="horz" pos="648" userDrawn="1">
          <p15:clr>
            <a:srgbClr val="A4A3A4"/>
          </p15:clr>
        </p15:guide>
        <p15:guide id="11" pos="7200" userDrawn="1">
          <p15:clr>
            <a:srgbClr val="A4A3A4"/>
          </p15:clr>
        </p15:guide>
        <p15:guide id="12" pos="5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>
    <p:extLst>
      <p:ext uri="{19B8F6BF-5375-455C-9EA6-DF929625EA0E}">
        <p15:presenceInfo xmlns:p15="http://schemas.microsoft.com/office/powerpoint/2012/main" userId="S-1-5-21-1960408961-1383384898-1957994488-4996625" providerId="AD"/>
      </p:ext>
    </p:extLst>
  </p:cmAuthor>
  <p:cmAuthor id="2" name="Microsoft Office User" initials="Office" lastIdx="3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Joe App" initials="JA" lastIdx="4" clrIdx="2"/>
  <p:cmAuthor id="4" name="Howard Poston" initials="HP" lastIdx="10" clrIdx="3">
    <p:extLst>
      <p:ext uri="{19B8F6BF-5375-455C-9EA6-DF929625EA0E}">
        <p15:presenceInfo xmlns:p15="http://schemas.microsoft.com/office/powerpoint/2012/main" userId="7b842ffa434f5d8d" providerId="Windows Live"/>
      </p:ext>
    </p:extLst>
  </p:cmAuthor>
  <p:cmAuthor id="5" name="Joseph App" initials="JA" lastIdx="13" clrIdx="4">
    <p:extLst>
      <p:ext uri="{19B8F6BF-5375-455C-9EA6-DF929625EA0E}">
        <p15:presenceInfo xmlns:p15="http://schemas.microsoft.com/office/powerpoint/2012/main" userId="S::joseph.app@navajocompany.com::bf1f0e64-9409-4202-adcc-c961e4dcd6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E4E5E6"/>
    <a:srgbClr val="000000"/>
    <a:srgbClr val="415152"/>
    <a:srgbClr val="8566AC"/>
    <a:srgbClr val="223746"/>
    <a:srgbClr val="29384D"/>
    <a:srgbClr val="8565AC"/>
    <a:srgbClr val="AFAFAF"/>
    <a:srgbClr val="DA2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5281" autoAdjust="0"/>
  </p:normalViewPr>
  <p:slideViewPr>
    <p:cSldViewPr snapToGrid="0">
      <p:cViewPr varScale="1">
        <p:scale>
          <a:sx n="102" d="100"/>
          <a:sy n="102" d="100"/>
        </p:scale>
        <p:origin x="702" y="96"/>
      </p:cViewPr>
      <p:guideLst>
        <p:guide pos="6144"/>
        <p:guide orient="horz" pos="3648"/>
        <p:guide orient="horz" pos="1104"/>
        <p:guide orient="horz" pos="1368"/>
        <p:guide orient="horz" pos="2592"/>
        <p:guide orient="horz" pos="288"/>
        <p:guide orient="horz" pos="984"/>
        <p:guide orient="horz" pos="3960"/>
        <p:guide orient="horz" pos="1272"/>
        <p:guide orient="horz" pos="648"/>
        <p:guide pos="7200"/>
        <p:guide pos="5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968"/>
    </p:cViewPr>
  </p:sorterViewPr>
  <p:notesViewPr>
    <p:cSldViewPr snapToGrid="0" showGuides="1">
      <p:cViewPr varScale="1">
        <p:scale>
          <a:sx n="93" d="100"/>
          <a:sy n="93" d="100"/>
        </p:scale>
        <p:origin x="2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CBCE6-D012-459A-8356-337674344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DE6D-C288-4D24-911F-557A79D21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20204" pitchFamily="34" charset="0"/>
              </a:rPr>
              <a:t>2/28/2024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32F02-4414-4D44-BA0C-8A566EB19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2BF4-EA57-4414-91AE-50E93C683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6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pPr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A5BCC9-2D58-BC45-8057-F0927490CD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79A48-0D67-F615-6B5B-259DB8D1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E2312-3302-9D2D-F54A-D385D8CAA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B83020-442C-2092-D25B-3606368F6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882B7-CD77-5BD6-EEA6-E265367BD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6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6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D2611-AEB7-60DC-AD55-A84D61FC2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8C3FD-F6E3-12E5-0C41-07B2D8945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2270D-668B-3A06-9B54-4136F911C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96C9B-8C08-5BC9-447A-D6D2C66A8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DEE0-F85A-EFD8-AF31-40E7AD0D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54AAE-6526-C689-72C5-1AA8169E5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7B226-75A2-D217-9A83-72730E2B4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69F0-D36D-04B7-0E25-AA9D3239A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8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6E771-79BD-92FA-571F-564A64B9C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7A615-D105-A181-D708-2FC8BE4A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B3020-82EF-D82E-47B1-197BABF22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CB6EE-7785-6655-8BA9-D077A2D58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7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0B01-2BE4-C94E-FF94-C6662A2B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5DF79-8537-0435-FB1B-C2ED8569F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FEADB-2104-F818-2E73-A2FBAF132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1B7A0-B571-0DDA-3E34-3C6060B5D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1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10465-8197-446D-84F4-E22B9313B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21871D-6D2A-4569-DA19-B55259090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E4FA55-3D4B-72E4-DB9B-372F65F9A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45EBE-4080-D3EA-FD56-135AB4E60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82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AA12F-DB9A-9EAE-4483-75A474ED5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D805D-3C04-A37D-FFA0-74F9593E3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8842B-D0DD-CF6F-7AFA-61019D96F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5624A-AD1F-39B3-FFAF-3A59CEE82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0050" y="387350"/>
            <a:ext cx="4651375" cy="2616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75EBA-3061-BF4B-AB5C-0002E2B123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860FAE-5EC7-BB41-9704-620CD480C49B}"/>
              </a:ext>
            </a:extLst>
          </p:cNvPr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539A6E-EF4C-254C-AA4A-ADB92B7EB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A5A275-3B02-DC45-B41C-47BC20E5A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68122"/>
          <a:stretch/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DF215-05E9-C34F-BE5C-C015F18DBE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C2342-CB09-EB43-9AE5-CFFC37C99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AD153-009B-2E45-A49D-691F05FBF79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B1DDAD-4F9D-4343-A462-B291953F59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3223B5-7830-9D4D-A7C3-374D930848F2}"/>
              </a:ext>
            </a:extLst>
          </p:cNvPr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C5446B-27C0-9C44-9B78-417F41D53721}"/>
              </a:ext>
            </a:extLst>
          </p:cNvPr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B1620-5567-E14C-B127-EF8044E1AF2E}"/>
              </a:ext>
            </a:extLst>
          </p:cNvPr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D3B919-20C5-7E48-97C4-80DB0B467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97BA0F9-DF77-2A41-BAF9-E3C0FE81A6D1}"/>
              </a:ext>
            </a:extLst>
          </p:cNvPr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CA9281-6F4E-C844-8FD5-964013F3B52B}"/>
              </a:ext>
            </a:extLst>
          </p:cNvPr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7B0F1-299F-E84E-9DD1-479EDBC1E511}"/>
              </a:ext>
            </a:extLst>
          </p:cNvPr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66BF31F-1F88-1541-8C6E-F2CF3C2D0B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554F4-EC14-354E-B0F5-799F2EF6EC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6A5158-AF52-2D44-853D-646A37458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6E4B0-858A-464B-BACD-6EA6E69CE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986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801CD6-4A94-4C4B-A0FC-9BD594810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4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38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7C0A4E-F0F5-BE4B-A4E2-B30FB22DBF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1D633-E4A8-504F-A385-0A6D0310CE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07AB88-3644-1844-A794-FF7AAC04F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47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E70E2-69C2-0143-9D3A-18C5F025E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FB09C-3870-2A4D-A9D8-F70837E4501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F31105-680A-9249-8E56-4756C2B56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0" y="177240"/>
            <a:ext cx="10837164" cy="7027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615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2B631D9-C77C-824C-BCBE-8B7BFAF111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349099-3202-9F41-8EA2-06AD5692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83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7239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EE19DC-8D4E-D341-8AA8-3FB30FDC4F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2BD903-D929-C24D-98CA-F0E2548FB58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048257-3ABC-6D48-888B-07E54907D07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D2C53F7-B3F3-6E4E-8CD8-FE8394323B4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E9CA0C-3C26-4A44-8287-9C4E9B93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75FDCE-C8AA-944B-9C9F-5382FE6BE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60042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0397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D0FC58-C2A0-D94B-B6DA-C2E33F4259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627CF-1723-9E45-A613-85EF01ABB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71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566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41FA6D0-835B-D64B-A6E9-EB320408D7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662F84-B0B5-9A45-B477-D6B88CC092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2DFD54-B03A-4348-B94D-609E2D0ED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885" y="159404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05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29608CA-13F2-424A-983D-EF48D52663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B79A963-562D-E543-9F8B-E434F10ED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62793B-8197-B643-B782-F262E1B1EA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DA6846-9778-CB4D-9D85-1FD107D64C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54B301-8192-D743-AD47-28BE4110A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16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2428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86807-DA1D-D048-90AB-E2822BD41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D5BD184-0386-3544-B7D9-244C59452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B1B318-FBD7-8E43-86FD-EEC72A8A9C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1820232-91B0-CF47-8C24-E93695570F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1CF3CBF-8AC0-7A4A-BEBA-56048F45F7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97E689-0629-A141-8425-3F37EF512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1D7ACE9-7568-EB49-A728-201210F65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37145D-8AC2-094A-B66C-B657393F31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675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791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94DB6-C16F-E54E-89D7-D04154BF2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9DE9E5-7034-624D-B781-2EF7E3C76FBC}"/>
              </a:ext>
            </a:extLst>
          </p:cNvPr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0B778-5A64-DF49-91F8-669FD0C1CE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C06A0-4DA5-004D-ADF1-1D7F57A99FD8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CD839-14B9-774D-AD18-47C88EAAFF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1DF1A2-258D-D248-AA99-09A833187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2CF38-DE3E-8D40-9D28-5D3F21388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FAB52-7E30-D941-86B2-BA9744945A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B220C3-942D-E947-B96C-A4D3CED9547C}"/>
              </a:ext>
            </a:extLst>
          </p:cNvPr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5C048-772A-0D4F-B877-19BFE1B3E1EC}"/>
              </a:ext>
            </a:extLst>
          </p:cNvPr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84478-F424-2142-805B-4CF14228C9E4}"/>
              </a:ext>
            </a:extLst>
          </p:cNvPr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5549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58618-904A-5947-B84B-84EBE4EE0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200D6-D23B-B741-BC58-4374DA39A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 userDrawn="1"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049" y="4428420"/>
            <a:ext cx="1963574" cy="1657699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8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48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 userDrawn="1"/>
        </p:nvSpPr>
        <p:spPr>
          <a:xfrm>
            <a:off x="8615123" y="6086725"/>
            <a:ext cx="1960500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 userDrawn="1"/>
        </p:nvSpPr>
        <p:spPr>
          <a:xfrm>
            <a:off x="8615123" y="6470414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 userDrawn="1"/>
        </p:nvSpPr>
        <p:spPr>
          <a:xfrm>
            <a:off x="8353889" y="5983694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DDFE03-4577-CA40-A4B6-E37A8584B31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727078" y="1266392"/>
            <a:ext cx="2530149" cy="1015893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BC57E251-949D-716A-34CD-3B7352B53F8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8582" y="6450377"/>
            <a:ext cx="278208" cy="1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7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E79752-B1F1-7346-A6DB-8BF8980F8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3D178B-7CD3-384F-B8E0-9BAFA865C639}"/>
              </a:ext>
            </a:extLst>
          </p:cNvPr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104C-489B-5645-A6BD-2AECCE933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9CDAD4-8CD1-C94B-A9CC-8046006859AC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4D06F3-8B7C-7A42-8C03-EC8C642428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5F4C80-9FF9-E143-B52B-51880FEE6A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D7EBD-E632-5949-99DA-EFB68C157F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86DED-EF6A-7142-AF1D-FFA8171EA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5F58C8-3EB0-EB45-B464-FCA88D948883}"/>
              </a:ext>
            </a:extLst>
          </p:cNvPr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58B45-CD47-534B-838F-BE5D87737B80}"/>
              </a:ext>
            </a:extLst>
          </p:cNvPr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A8348-31F9-7E4E-9FCE-3EC03B020C2A}"/>
              </a:ext>
            </a:extLst>
          </p:cNvPr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40953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2E2F9-8754-024F-8BBA-BD67736F5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46885E-3E3D-2243-B408-C9F9E1170D8D}"/>
              </a:ext>
            </a:extLst>
          </p:cNvPr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B2188-C905-524B-9420-86971C085F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424BA-A3CC-CB4A-9699-EB92FA1B5186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49A0-F2BF-FD42-8550-0C46C8585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A78A3D-81C9-8B4E-B2DF-2ACDDB7602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1AE43-D0B7-474B-93DC-5F8932F4C2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98258-D5EB-964A-86E0-A9B74798DE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915DB-A7BA-DE4C-B1AF-30C990D6649D}"/>
              </a:ext>
            </a:extLst>
          </p:cNvPr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39B7-AC8A-454E-BFF4-9E0FFC83F2BD}"/>
              </a:ext>
            </a:extLst>
          </p:cNvPr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9A7DD-F846-BF42-B3F9-E99EF638F292}"/>
              </a:ext>
            </a:extLst>
          </p:cNvPr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94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5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 userDrawn="1">
          <p15:clr>
            <a:srgbClr val="FBAE40"/>
          </p15:clr>
        </p15:guide>
        <p15:guide id="3" pos="11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FB58AD4-B5F7-C348-B8E3-10DC77F1F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935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093C5B-1855-FE4C-86A4-0F32F69CE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8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589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162B4C-8AAC-054A-8207-7F3B050AE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DD4CF1-882B-EA45-BAB0-DC78082DF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610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02AB-3C2E-3944-BC7A-D225AD299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776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B5346728-1A43-46F3-94F0-8646875C0BA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pPr lvl="0" algn="r"/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73C5-BADD-D444-8CA8-8E20906A9C2D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FAB0E-0D04-4245-92D3-1C9E21FDA85E}"/>
              </a:ext>
            </a:extLst>
          </p:cNvPr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20204" pitchFamily="34" charset="0"/>
              </a:rPr>
              <a:t>© Fortinet Inc.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3C7A-2ACA-3145-8E42-86979311783B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9" r:id="rId2"/>
    <p:sldLayoutId id="2147483720" r:id="rId3"/>
    <p:sldLayoutId id="2147483721" r:id="rId4"/>
    <p:sldLayoutId id="2147483661" r:id="rId5"/>
    <p:sldLayoutId id="2147483732" r:id="rId6"/>
    <p:sldLayoutId id="2147483726" r:id="rId7"/>
    <p:sldLayoutId id="2147483730" r:id="rId8"/>
    <p:sldLayoutId id="2147483658" r:id="rId9"/>
    <p:sldLayoutId id="2147483727" r:id="rId10"/>
    <p:sldLayoutId id="2147483659" r:id="rId11"/>
    <p:sldLayoutId id="2147483708" r:id="rId12"/>
    <p:sldLayoutId id="2147483660" r:id="rId13"/>
    <p:sldLayoutId id="2147483705" r:id="rId14"/>
    <p:sldLayoutId id="2147483707" r:id="rId15"/>
    <p:sldLayoutId id="2147483710" r:id="rId16"/>
    <p:sldLayoutId id="2147483711" r:id="rId17"/>
    <p:sldLayoutId id="2147483714" r:id="rId18"/>
    <p:sldLayoutId id="2147483716" r:id="rId19"/>
    <p:sldLayoutId id="2147483718" r:id="rId20"/>
    <p:sldLayoutId id="2147483757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  <p15:guide id="3" pos="216" userDrawn="1">
          <p15:clr>
            <a:srgbClr val="5ACBF0"/>
          </p15:clr>
        </p15:guide>
        <p15:guide id="4" pos="7464" userDrawn="1">
          <p15:clr>
            <a:srgbClr val="5ACBF0"/>
          </p15:clr>
        </p15:guide>
        <p15:guide id="5" orient="horz" pos="840" userDrawn="1">
          <p15:clr>
            <a:srgbClr val="5ACBF0"/>
          </p15:clr>
        </p15:guide>
        <p15:guide id="6" orient="horz" pos="1864" userDrawn="1">
          <p15:clr>
            <a:srgbClr val="5ACBF0"/>
          </p15:clr>
        </p15:guide>
        <p15:guide id="7" orient="horz" pos="2886" userDrawn="1">
          <p15:clr>
            <a:srgbClr val="5ACBF0"/>
          </p15:clr>
        </p15:guide>
        <p15:guide id="8" orient="horz" pos="3893" userDrawn="1">
          <p15:clr>
            <a:srgbClr val="5ACBF0"/>
          </p15:clr>
        </p15:guide>
        <p15:guide id="9" pos="1498" userDrawn="1">
          <p15:clr>
            <a:srgbClr val="5ACBF0"/>
          </p15:clr>
        </p15:guide>
        <p15:guide id="10" pos="1600" userDrawn="1">
          <p15:clr>
            <a:srgbClr val="5ACBF0"/>
          </p15:clr>
        </p15:guide>
        <p15:guide id="11" pos="2644" userDrawn="1">
          <p15:clr>
            <a:srgbClr val="5ACBF0"/>
          </p15:clr>
        </p15:guide>
        <p15:guide id="12" pos="2747" userDrawn="1">
          <p15:clr>
            <a:srgbClr val="5ACBF0"/>
          </p15:clr>
        </p15:guide>
        <p15:guide id="13" pos="3792" userDrawn="1">
          <p15:clr>
            <a:srgbClr val="5ACBF0"/>
          </p15:clr>
        </p15:guide>
        <p15:guide id="14" pos="3888" userDrawn="1">
          <p15:clr>
            <a:srgbClr val="5ACBF0"/>
          </p15:clr>
        </p15:guide>
        <p15:guide id="15" pos="4934" userDrawn="1">
          <p15:clr>
            <a:srgbClr val="5ACBF0"/>
          </p15:clr>
        </p15:guide>
        <p15:guide id="16" pos="5034" userDrawn="1">
          <p15:clr>
            <a:srgbClr val="5ACBF0"/>
          </p15:clr>
        </p15:guide>
        <p15:guide id="17" pos="6081" userDrawn="1">
          <p15:clr>
            <a:srgbClr val="5ACBF0"/>
          </p15:clr>
        </p15:guide>
        <p15:guide id="18" pos="618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10B4-39B3-274E-9BA1-3B3B92A8F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/>
              <a:t>Console </a:t>
            </a:r>
            <a:r>
              <a:rPr lang="zh-CN" altLang="en-US" sz="4000" dirty="0"/>
              <a:t>管理</a:t>
            </a:r>
            <a:r>
              <a:rPr lang="en-US" altLang="zh-CN" sz="4000" dirty="0"/>
              <a:t>EC2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26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970CF-3B05-D6D5-4BD5-65A5A677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F7555-2AB0-9B0F-F5A8-EA2891BF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52" y="119664"/>
            <a:ext cx="10837164" cy="726454"/>
          </a:xfrm>
        </p:spPr>
        <p:txBody>
          <a:bodyPr/>
          <a:lstStyle/>
          <a:p>
            <a:r>
              <a:rPr lang="en-US" altLang="zh-CN" dirty="0"/>
              <a:t>EC2</a:t>
            </a:r>
            <a:r>
              <a:rPr lang="zh-CN" altLang="en-US" dirty="0"/>
              <a:t>连接测试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66731-CB62-A9EB-B2FF-F2DF92638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1" y="846118"/>
            <a:ext cx="9577633" cy="51657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9AA509-BA46-C706-5375-0392CA57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233" y="722297"/>
            <a:ext cx="5855970" cy="5413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2F575-D815-D8F1-B508-BCBE621E3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12" y="722297"/>
            <a:ext cx="11122627" cy="60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8A8D0-B9AC-E1F3-8091-B0DFF762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D4DF-3DC8-CD7D-E4BC-D38414EE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844" y="2398867"/>
            <a:ext cx="7205654" cy="1390308"/>
          </a:xfrm>
        </p:spPr>
        <p:txBody>
          <a:bodyPr/>
          <a:lstStyle/>
          <a:p>
            <a:r>
              <a:rPr lang="en-US" altLang="zh-CN" dirty="0"/>
              <a:t>Console</a:t>
            </a:r>
            <a:r>
              <a:rPr lang="zh-CN" altLang="en-US" dirty="0"/>
              <a:t>登录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6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0E551-28D3-D870-7CCB-A2421C720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C398CA-0D46-4697-FA88-90A646C9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FGT</a:t>
            </a:r>
            <a:r>
              <a:rPr lang="zh-CN" altLang="en-US" dirty="0"/>
              <a:t> </a:t>
            </a:r>
            <a:r>
              <a:rPr lang="en-US" altLang="zh-CN" dirty="0"/>
              <a:t>Console</a:t>
            </a:r>
            <a:r>
              <a:rPr lang="zh-CN" altLang="en-US" dirty="0"/>
              <a:t>管理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577D1-47C6-D855-2A93-0AD5F962F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52" y="908478"/>
            <a:ext cx="10265790" cy="5041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A6748-3F08-A87B-D1B4-57447514C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88" y="908478"/>
            <a:ext cx="10092128" cy="50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7CEAA6-829C-0F80-E710-9A85EFD92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78" y="789847"/>
            <a:ext cx="11057218" cy="55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1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05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84A3-99D6-4DF8-B04A-2075AD31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844" y="2398867"/>
            <a:ext cx="7205654" cy="1390308"/>
          </a:xfrm>
        </p:spPr>
        <p:txBody>
          <a:bodyPr/>
          <a:lstStyle/>
          <a:p>
            <a:r>
              <a:rPr lang="zh-CN" altLang="en-US" dirty="0"/>
              <a:t>外网管理</a:t>
            </a:r>
            <a:r>
              <a:rPr lang="en-US" altLang="zh-CN" dirty="0"/>
              <a:t>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BB02-07F0-7043-6104-491CF78DF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C0AE7E-0795-FC85-2714-967BA85A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 Policy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BB7FF-B923-6B58-7A07-0F4CAA76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4" y="902524"/>
            <a:ext cx="9308829" cy="53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B422C2-9216-F67C-A7CC-F4B21A68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外网管理预配置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32C03-ACA1-0673-AE74-557F95A4B289}"/>
              </a:ext>
            </a:extLst>
          </p:cNvPr>
          <p:cNvSpPr txBox="1"/>
          <p:nvPr/>
        </p:nvSpPr>
        <p:spPr>
          <a:xfrm>
            <a:off x="395926" y="1140643"/>
            <a:ext cx="371447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确保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EC2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subnet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可以到外网，以及绑定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20204" pitchFamily="34" charset="0"/>
              </a:rPr>
              <a:t>EIP</a:t>
            </a:r>
            <a:endParaRPr lang="en-US" sz="1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CC1D0-B6AF-209C-86E0-0ACF121A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4" y="1572656"/>
            <a:ext cx="9162854" cy="46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EF72D-E72C-D3B8-2205-442BAAEA5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EC5D1-284A-04EB-2EC1-5E449255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安全组策略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24B2F-86C7-3EAF-7D5E-CDF81BA0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9" y="1115963"/>
            <a:ext cx="9251004" cy="46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0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4718-BF17-DA56-D9D4-CDB260048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935CD2-4288-8F29-DC2E-2208C801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EC2 attach IAM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2BAEB-8C04-6807-F9B6-4A17C73D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17" y="1327362"/>
            <a:ext cx="92011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5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59A40-D524-3888-08A1-9EC82F54C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1C4AE6-C7FF-E3A9-542C-004D9A8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外网登录验证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5EDD0-C875-C64B-C3DC-AB349697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9" y="1023186"/>
            <a:ext cx="9280604" cy="4521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6CAF4-F3AD-28D0-831D-85AA1AE3E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583" y="902524"/>
            <a:ext cx="7458936" cy="5735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AC9F52-C47D-6FE9-C2B3-04C954F30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68" y="894465"/>
            <a:ext cx="9889900" cy="57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7A9E9-3C48-D0E8-D653-A807F8D5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D411-DA40-95FE-63D6-40B955CF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844" y="2398867"/>
            <a:ext cx="7205654" cy="1390308"/>
          </a:xfrm>
        </p:spPr>
        <p:txBody>
          <a:bodyPr/>
          <a:lstStyle/>
          <a:p>
            <a:r>
              <a:rPr lang="zh-CN" altLang="en-US" dirty="0"/>
              <a:t>内网管理</a:t>
            </a:r>
            <a:r>
              <a:rPr lang="en-US" altLang="zh-CN" dirty="0"/>
              <a:t>EC2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1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CB8F5-378E-2263-B7C1-40C8E09C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C9314-B8D1-6E84-C9A8-4AD747B6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endpoint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6A1F6-D392-F23B-64AA-A10AA2F9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8" y="1156116"/>
            <a:ext cx="10624008" cy="45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3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7189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A87B996-0F7D-0B4C-AE60-DDA80FF33A7A}" vid="{0F1DD611-4A27-5E47-9F79-5E2804275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BD14C2C2E1C724994C3319BB229CE79" ma:contentTypeVersion="11" ma:contentTypeDescription="新建文档。" ma:contentTypeScope="" ma:versionID="a39d8533c98bc49b02c69af0c7b0dab6">
  <xsd:schema xmlns:xsd="http://www.w3.org/2001/XMLSchema" xmlns:xs="http://www.w3.org/2001/XMLSchema" xmlns:p="http://schemas.microsoft.com/office/2006/metadata/properties" xmlns:ns2="229957b2-cbe7-467d-b4ca-4a827ada6d04" targetNamespace="http://schemas.microsoft.com/office/2006/metadata/properties" ma:root="true" ma:fieldsID="ebc3bfe3c72af643abf9ed833d0b6678" ns2:_="">
    <xsd:import namespace="229957b2-cbe7-467d-b4ca-4a827ada6d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957b2-cbe7-467d-b4ca-4a827ada6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C0A05-2C5E-4551-A1C4-68B7DA769D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4B5949-B7B0-436C-A00A-915E17E8BA08}">
  <ds:schemaRefs>
    <ds:schemaRef ds:uri="http://purl.org/dc/terms/"/>
    <ds:schemaRef ds:uri="http://schemas.microsoft.com/office/2006/documentManagement/types"/>
    <ds:schemaRef ds:uri="229957b2-cbe7-467d-b4ca-4a827ada6d04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B95F10-C526-4EBC-8FD4-50F48225A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957b2-cbe7-467d-b4ca-4a827ada6d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74858</TotalTime>
  <Words>78</Words>
  <Application>Microsoft Office PowerPoint</Application>
  <PresentationFormat>Widescreen</PresentationFormat>
  <Paragraphs>22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Inter</vt:lpstr>
      <vt:lpstr>Arial</vt:lpstr>
      <vt:lpstr>Fortinet Theme</vt:lpstr>
      <vt:lpstr>Console 管理EC2</vt:lpstr>
      <vt:lpstr>外网管理EC2</vt:lpstr>
      <vt:lpstr>IAM Policy</vt:lpstr>
      <vt:lpstr>外网管理预配置</vt:lpstr>
      <vt:lpstr>安全组策略</vt:lpstr>
      <vt:lpstr>EC2 attach IAM</vt:lpstr>
      <vt:lpstr>外网登录验证</vt:lpstr>
      <vt:lpstr>内网管理EC2</vt:lpstr>
      <vt:lpstr>创建endpoint</vt:lpstr>
      <vt:lpstr>EC2连接测试</vt:lpstr>
      <vt:lpstr>Console登录</vt:lpstr>
      <vt:lpstr>FGT Console管理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subject/>
  <dc:creator>Microsoft Office User</dc:creator>
  <cp:keywords/>
  <dc:description/>
  <cp:lastModifiedBy>Gang Liu</cp:lastModifiedBy>
  <cp:revision>897</cp:revision>
  <cp:lastPrinted>2021-01-11T23:45:02Z</cp:lastPrinted>
  <dcterms:created xsi:type="dcterms:W3CDTF">2019-01-23T23:41:37Z</dcterms:created>
  <dcterms:modified xsi:type="dcterms:W3CDTF">2024-02-28T05:48:10Z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0x010100ABD14C2C2E1C724994C3319BB229CE79</vt:lpwstr>
  </property>
</Properties>
</file>