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134805010" r:id="rId2"/>
    <p:sldId id="485" r:id="rId3"/>
    <p:sldId id="2134805017" r:id="rId4"/>
    <p:sldId id="2134805018" r:id="rId5"/>
    <p:sldId id="2134805019" r:id="rId6"/>
    <p:sldId id="2134805020" r:id="rId7"/>
    <p:sldId id="2134805022" r:id="rId8"/>
    <p:sldId id="2134805021" r:id="rId9"/>
    <p:sldId id="2134805023" r:id="rId10"/>
    <p:sldId id="2134805024" r:id="rId11"/>
    <p:sldId id="2134805025" r:id="rId12"/>
    <p:sldId id="2134805026" r:id="rId13"/>
    <p:sldId id="2134805027" r:id="rId14"/>
    <p:sldId id="2134805028" r:id="rId15"/>
    <p:sldId id="2134805029" r:id="rId16"/>
    <p:sldId id="2134805015" r:id="rId17"/>
    <p:sldId id="2134805016" r:id="rId18"/>
    <p:sldId id="21348050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44">
          <p15:clr>
            <a:srgbClr val="A4A3A4"/>
          </p15:clr>
        </p15:guide>
        <p15:guide id="2" orient="horz" pos="3536">
          <p15:clr>
            <a:srgbClr val="A4A3A4"/>
          </p15:clr>
        </p15:guide>
        <p15:guide id="3" orient="horz" pos="1090">
          <p15:clr>
            <a:srgbClr val="A4A3A4"/>
          </p15:clr>
        </p15:guide>
        <p15:guide id="4" orient="horz" pos="1328">
          <p15:clr>
            <a:srgbClr val="A4A3A4"/>
          </p15:clr>
        </p15:guide>
        <p15:guide id="5" orient="horz" pos="2602">
          <p15:clr>
            <a:srgbClr val="A4A3A4"/>
          </p15:clr>
        </p15:guide>
        <p15:guide id="6" orient="horz" pos="333">
          <p15:clr>
            <a:srgbClr val="A4A3A4"/>
          </p15:clr>
        </p15:guide>
        <p15:guide id="7" orient="horz" pos="1033">
          <p15:clr>
            <a:srgbClr val="A4A3A4"/>
          </p15:clr>
        </p15:guide>
        <p15:guide id="8" orient="horz" pos="3966">
          <p15:clr>
            <a:srgbClr val="A4A3A4"/>
          </p15:clr>
        </p15:guide>
        <p15:guide id="9" orient="horz" pos="1278">
          <p15:clr>
            <a:srgbClr val="A4A3A4"/>
          </p15:clr>
        </p15:guide>
        <p15:guide id="10" orient="horz" pos="645">
          <p15:clr>
            <a:srgbClr val="A4A3A4"/>
          </p15:clr>
        </p15:guide>
        <p15:guide id="11" pos="7165">
          <p15:clr>
            <a:srgbClr val="A4A3A4"/>
          </p15:clr>
        </p15:guide>
        <p15:guide id="12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/>
  <p:cmAuthor id="2" name="Microsoft Office User" initials="Office" lastIdx="32" clrIdx="1"/>
  <p:cmAuthor id="3" name="Joe App" initials="JA" lastIdx="4" clrIdx="2"/>
  <p:cmAuthor id="4" name="Howard Poston" initials="HP" lastIdx="10" clrIdx="3"/>
  <p:cmAuthor id="5" name="Joseph App" initials="JA" lastIdx="1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566AC"/>
    <a:srgbClr val="DA281C"/>
    <a:srgbClr val="F0F0F0"/>
    <a:srgbClr val="00B050"/>
    <a:srgbClr val="BFBFBF"/>
    <a:srgbClr val="E4E5E6"/>
    <a:srgbClr val="415152"/>
    <a:srgbClr val="223746"/>
    <a:srgbClr val="29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A5A34-0779-40AA-961C-79B10F81B364}" v="529" dt="2023-03-20T07:43:56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3067" autoAdjust="0"/>
  </p:normalViewPr>
  <p:slideViewPr>
    <p:cSldViewPr snapToGrid="0">
      <p:cViewPr varScale="1">
        <p:scale>
          <a:sx n="106" d="100"/>
          <a:sy n="106" d="100"/>
        </p:scale>
        <p:origin x="684" y="102"/>
      </p:cViewPr>
      <p:guideLst>
        <p:guide pos="6144"/>
        <p:guide orient="horz" pos="3536"/>
        <p:guide orient="horz" pos="1090"/>
        <p:guide orient="horz" pos="1328"/>
        <p:guide orient="horz" pos="2602"/>
        <p:guide orient="horz" pos="333"/>
        <p:guide orient="horz" pos="1033"/>
        <p:guide orient="horz" pos="3966"/>
        <p:guide orient="horz" pos="1278"/>
        <p:guide orient="horz" pos="645"/>
        <p:guide pos="7165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" userId="c0e2e032-9686-48fa-b377-de08f647159f" providerId="ADAL" clId="{B7123D21-B2D8-4AC8-9F02-B59C05E8690E}"/>
    <pc:docChg chg="undo custSel addSld delSld modSld sldOrd">
      <pc:chgData name="Joseph Ma" userId="c0e2e032-9686-48fa-b377-de08f647159f" providerId="ADAL" clId="{B7123D21-B2D8-4AC8-9F02-B59C05E8690E}" dt="2023-02-17T07:36:58.192" v="97" actId="2696"/>
      <pc:docMkLst>
        <pc:docMk/>
      </pc:docMkLst>
      <pc:sldChg chg="add">
        <pc:chgData name="Joseph Ma" userId="c0e2e032-9686-48fa-b377-de08f647159f" providerId="ADAL" clId="{B7123D21-B2D8-4AC8-9F02-B59C05E8690E}" dt="2023-02-08T08:31:11.691" v="93"/>
        <pc:sldMkLst>
          <pc:docMk/>
          <pc:sldMk cId="952193061" sldId="397"/>
        </pc:sldMkLst>
      </pc:sldChg>
      <pc:sldChg chg="delSp modSp add mod">
        <pc:chgData name="Joseph Ma" userId="c0e2e032-9686-48fa-b377-de08f647159f" providerId="ADAL" clId="{B7123D21-B2D8-4AC8-9F02-B59C05E8690E}" dt="2023-02-03T01:56:53.435" v="88" actId="478"/>
        <pc:sldMkLst>
          <pc:docMk/>
          <pc:sldMk cId="3383972191" sldId="2076136948"/>
        </pc:sldMkLst>
        <pc:spChg chg="mod">
          <ac:chgData name="Joseph Ma" userId="c0e2e032-9686-48fa-b377-de08f647159f" providerId="ADAL" clId="{B7123D21-B2D8-4AC8-9F02-B59C05E8690E}" dt="2023-02-03T01:56:51.003" v="87" actId="20577"/>
          <ac:spMkLst>
            <pc:docMk/>
            <pc:sldMk cId="3383972191" sldId="2076136948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53.435" v="88" actId="478"/>
          <ac:picMkLst>
            <pc:docMk/>
            <pc:sldMk cId="3383972191" sldId="2076136948"/>
            <ac:picMk id="2" creationId="{00000000-0000-0000-0000-000000000000}"/>
          </ac:picMkLst>
        </pc:picChg>
      </pc:sldChg>
      <pc:sldChg chg="delSp modSp add mod">
        <pc:chgData name="Joseph Ma" userId="c0e2e032-9686-48fa-b377-de08f647159f" providerId="ADAL" clId="{B7123D21-B2D8-4AC8-9F02-B59C05E8690E}" dt="2023-02-03T01:56:47.019" v="83" actId="478"/>
        <pc:sldMkLst>
          <pc:docMk/>
          <pc:sldMk cId="2733881819" sldId="2076136949"/>
        </pc:sldMkLst>
        <pc:spChg chg="mod">
          <ac:chgData name="Joseph Ma" userId="c0e2e032-9686-48fa-b377-de08f647159f" providerId="ADAL" clId="{B7123D21-B2D8-4AC8-9F02-B59C05E8690E}" dt="2023-02-03T01:56:43.384" v="82" actId="20577"/>
          <ac:spMkLst>
            <pc:docMk/>
            <pc:sldMk cId="2733881819" sldId="2076136949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47.019" v="83" actId="478"/>
          <ac:picMkLst>
            <pc:docMk/>
            <pc:sldMk cId="2733881819" sldId="2076136949"/>
            <ac:picMk id="8" creationId="{00000000-0000-0000-0000-000000000000}"/>
          </ac:picMkLst>
        </pc:picChg>
      </pc:sldChg>
      <pc:sldChg chg="del">
        <pc:chgData name="Joseph Ma" userId="c0e2e032-9686-48fa-b377-de08f647159f" providerId="ADAL" clId="{B7123D21-B2D8-4AC8-9F02-B59C05E8690E}" dt="2023-02-02T18:02:25.682" v="11" actId="47"/>
        <pc:sldMkLst>
          <pc:docMk/>
          <pc:sldMk cId="2681755261" sldId="2076137516"/>
        </pc:sldMkLst>
      </pc:sldChg>
      <pc:sldChg chg="add del">
        <pc:chgData name="Joseph Ma" userId="c0e2e032-9686-48fa-b377-de08f647159f" providerId="ADAL" clId="{B7123D21-B2D8-4AC8-9F02-B59C05E8690E}" dt="2023-02-02T18:10:13.031" v="18" actId="2696"/>
        <pc:sldMkLst>
          <pc:docMk/>
          <pc:sldMk cId="1824620825" sldId="2076137593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3532565907" sldId="2076137593"/>
        </pc:sldMkLst>
      </pc:sldChg>
      <pc:sldChg chg="del">
        <pc:chgData name="Joseph Ma" userId="c0e2e032-9686-48fa-b377-de08f647159f" providerId="ADAL" clId="{B7123D21-B2D8-4AC8-9F02-B59C05E8690E}" dt="2023-02-02T17:54:33.832" v="1" actId="47"/>
        <pc:sldMkLst>
          <pc:docMk/>
          <pc:sldMk cId="4029298066" sldId="2076137602"/>
        </pc:sldMkLst>
      </pc:sldChg>
      <pc:sldChg chg="del">
        <pc:chgData name="Joseph Ma" userId="c0e2e032-9686-48fa-b377-de08f647159f" providerId="ADAL" clId="{B7123D21-B2D8-4AC8-9F02-B59C05E8690E}" dt="2023-02-02T17:54:55.881" v="4" actId="47"/>
        <pc:sldMkLst>
          <pc:docMk/>
          <pc:sldMk cId="2250813104" sldId="2076137604"/>
        </pc:sldMkLst>
      </pc:sldChg>
      <pc:sldChg chg="del ord">
        <pc:chgData name="Joseph Ma" userId="c0e2e032-9686-48fa-b377-de08f647159f" providerId="ADAL" clId="{B7123D21-B2D8-4AC8-9F02-B59C05E8690E}" dt="2023-02-02T18:12:35.158" v="44" actId="47"/>
        <pc:sldMkLst>
          <pc:docMk/>
          <pc:sldMk cId="1603847098" sldId="2076137613"/>
        </pc:sldMkLst>
      </pc:sldChg>
      <pc:sldChg chg="add">
        <pc:chgData name="Joseph Ma" userId="c0e2e032-9686-48fa-b377-de08f647159f" providerId="ADAL" clId="{B7123D21-B2D8-4AC8-9F02-B59C05E8690E}" dt="2023-02-02T18:19:21.734" v="65"/>
        <pc:sldMkLst>
          <pc:docMk/>
          <pc:sldMk cId="2676949086" sldId="2076138126"/>
        </pc:sldMkLst>
      </pc:sldChg>
      <pc:sldChg chg="add del">
        <pc:chgData name="Joseph Ma" userId="c0e2e032-9686-48fa-b377-de08f647159f" providerId="ADAL" clId="{B7123D21-B2D8-4AC8-9F02-B59C05E8690E}" dt="2023-02-02T17:55:26.182" v="7" actId="47"/>
        <pc:sldMkLst>
          <pc:docMk/>
          <pc:sldMk cId="1879923801" sldId="2076138350"/>
        </pc:sldMkLst>
      </pc:sldChg>
      <pc:sldChg chg="add del">
        <pc:chgData name="Joseph Ma" userId="c0e2e032-9686-48fa-b377-de08f647159f" providerId="ADAL" clId="{B7123D21-B2D8-4AC8-9F02-B59C05E8690E}" dt="2023-02-08T08:30:51.763" v="91" actId="47"/>
        <pc:sldMkLst>
          <pc:docMk/>
          <pc:sldMk cId="2391151449" sldId="2076138545"/>
        </pc:sldMkLst>
      </pc:sldChg>
      <pc:sldChg chg="add del">
        <pc:chgData name="Joseph Ma" userId="c0e2e032-9686-48fa-b377-de08f647159f" providerId="ADAL" clId="{B7123D21-B2D8-4AC8-9F02-B59C05E8690E}" dt="2023-02-08T08:30:43.612" v="89" actId="47"/>
        <pc:sldMkLst>
          <pc:docMk/>
          <pc:sldMk cId="2265735666" sldId="2134803547"/>
        </pc:sldMkLst>
      </pc:sldChg>
      <pc:sldChg chg="add del">
        <pc:chgData name="Joseph Ma" userId="c0e2e032-9686-48fa-b377-de08f647159f" providerId="ADAL" clId="{B7123D21-B2D8-4AC8-9F02-B59C05E8690E}" dt="2023-02-08T08:31:13.647" v="94" actId="47"/>
        <pc:sldMkLst>
          <pc:docMk/>
          <pc:sldMk cId="1496270770" sldId="2134803548"/>
        </pc:sldMkLst>
      </pc:sldChg>
      <pc:sldChg chg="add">
        <pc:chgData name="Joseph Ma" userId="c0e2e032-9686-48fa-b377-de08f647159f" providerId="ADAL" clId="{B7123D21-B2D8-4AC8-9F02-B59C05E8690E}" dt="2023-02-02T18:10:04.225" v="17"/>
        <pc:sldMkLst>
          <pc:docMk/>
          <pc:sldMk cId="3809702971" sldId="2134805005"/>
        </pc:sldMkLst>
      </pc:sldChg>
      <pc:sldChg chg="del">
        <pc:chgData name="Joseph Ma" userId="c0e2e032-9686-48fa-b377-de08f647159f" providerId="ADAL" clId="{B7123D21-B2D8-4AC8-9F02-B59C05E8690E}" dt="2023-02-02T18:09:59.346" v="16" actId="2696"/>
        <pc:sldMkLst>
          <pc:docMk/>
          <pc:sldMk cId="3887460588" sldId="2134805005"/>
        </pc:sldMkLst>
      </pc:sldChg>
      <pc:sldChg chg="modSp mod">
        <pc:chgData name="Joseph Ma" userId="c0e2e032-9686-48fa-b377-de08f647159f" providerId="ADAL" clId="{B7123D21-B2D8-4AC8-9F02-B59C05E8690E}" dt="2023-02-03T01:52:29.026" v="80" actId="20577"/>
        <pc:sldMkLst>
          <pc:docMk/>
          <pc:sldMk cId="713288064" sldId="2134805010"/>
        </pc:sldMkLst>
        <pc:spChg chg="mod">
          <ac:chgData name="Joseph Ma" userId="c0e2e032-9686-48fa-b377-de08f647159f" providerId="ADAL" clId="{B7123D21-B2D8-4AC8-9F02-B59C05E8690E}" dt="2023-02-03T01:52:29.026" v="80" actId="20577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Joseph Ma" userId="c0e2e032-9686-48fa-b377-de08f647159f" providerId="ADAL" clId="{B7123D21-B2D8-4AC8-9F02-B59C05E8690E}" dt="2023-02-02T18:10:13.031" v="18" actId="2696"/>
        <pc:sldMkLst>
          <pc:docMk/>
          <pc:sldMk cId="838071589" sldId="2134805016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2463291312" sldId="2134805016"/>
        </pc:sldMkLst>
      </pc:sldChg>
      <pc:sldChg chg="del">
        <pc:chgData name="Joseph Ma" userId="c0e2e032-9686-48fa-b377-de08f647159f" providerId="ADAL" clId="{B7123D21-B2D8-4AC8-9F02-B59C05E8690E}" dt="2023-02-02T18:02:57.728" v="14" actId="47"/>
        <pc:sldMkLst>
          <pc:docMk/>
          <pc:sldMk cId="1137958738" sldId="2134805017"/>
        </pc:sldMkLst>
      </pc:sldChg>
      <pc:sldChg chg="del">
        <pc:chgData name="Joseph Ma" userId="c0e2e032-9686-48fa-b377-de08f647159f" providerId="ADAL" clId="{B7123D21-B2D8-4AC8-9F02-B59C05E8690E}" dt="2023-02-17T07:36:58.192" v="97" actId="2696"/>
        <pc:sldMkLst>
          <pc:docMk/>
          <pc:sldMk cId="1579755356" sldId="2134805018"/>
        </pc:sldMkLst>
      </pc:sldChg>
      <pc:sldChg chg="del">
        <pc:chgData name="Joseph Ma" userId="c0e2e032-9686-48fa-b377-de08f647159f" providerId="ADAL" clId="{B7123D21-B2D8-4AC8-9F02-B59C05E8690E}" dt="2023-02-02T18:02:32.456" v="12" actId="2696"/>
        <pc:sldMkLst>
          <pc:docMk/>
          <pc:sldMk cId="679649254" sldId="2134805020"/>
        </pc:sldMkLst>
      </pc:sldChg>
      <pc:sldChg chg="modSp add mod ord">
        <pc:chgData name="Joseph Ma" userId="c0e2e032-9686-48fa-b377-de08f647159f" providerId="ADAL" clId="{B7123D21-B2D8-4AC8-9F02-B59C05E8690E}" dt="2023-02-02T18:11:19.793" v="37" actId="20577"/>
        <pc:sldMkLst>
          <pc:docMk/>
          <pc:sldMk cId="3983334237" sldId="2134805020"/>
        </pc:sldMkLst>
        <pc:spChg chg="mod">
          <ac:chgData name="Joseph Ma" userId="c0e2e032-9686-48fa-b377-de08f647159f" providerId="ADAL" clId="{B7123D21-B2D8-4AC8-9F02-B59C05E8690E}" dt="2023-02-02T18:11:19.793" v="37" actId="20577"/>
          <ac:spMkLst>
            <pc:docMk/>
            <pc:sldMk cId="3983334237" sldId="2134805020"/>
            <ac:spMk id="4" creationId="{685DF1CF-EE94-8F46-9F97-597FA053F55D}"/>
          </ac:spMkLst>
        </pc:spChg>
      </pc:sldChg>
      <pc:sldChg chg="ord">
        <pc:chgData name="Joseph Ma" userId="c0e2e032-9686-48fa-b377-de08f647159f" providerId="ADAL" clId="{B7123D21-B2D8-4AC8-9F02-B59C05E8690E}" dt="2023-02-02T18:11:45.592" v="39"/>
        <pc:sldMkLst>
          <pc:docMk/>
          <pc:sldMk cId="3785387955" sldId="2134805022"/>
        </pc:sldMkLst>
      </pc:sldChg>
      <pc:sldChg chg="add del">
        <pc:chgData name="Joseph Ma" userId="c0e2e032-9686-48fa-b377-de08f647159f" providerId="ADAL" clId="{B7123D21-B2D8-4AC8-9F02-B59C05E8690E}" dt="2023-02-02T18:01:47.625" v="9" actId="2696"/>
        <pc:sldMkLst>
          <pc:docMk/>
          <pc:sldMk cId="3027538781" sldId="2134805027"/>
        </pc:sldMkLst>
      </pc:sldChg>
      <pc:sldChg chg="add del ord">
        <pc:chgData name="Joseph Ma" userId="c0e2e032-9686-48fa-b377-de08f647159f" providerId="ADAL" clId="{B7123D21-B2D8-4AC8-9F02-B59C05E8690E}" dt="2023-02-02T18:19:19.763" v="64" actId="47"/>
        <pc:sldMkLst>
          <pc:docMk/>
          <pc:sldMk cId="3156558587" sldId="2134805027"/>
        </pc:sldMkLst>
      </pc:sldChg>
      <pc:sldChg chg="add del">
        <pc:chgData name="Joseph Ma" userId="c0e2e032-9686-48fa-b377-de08f647159f" providerId="ADAL" clId="{B7123D21-B2D8-4AC8-9F02-B59C05E8690E}" dt="2023-02-02T18:12:30.450" v="42" actId="2696"/>
        <pc:sldMkLst>
          <pc:docMk/>
          <pc:sldMk cId="3713866516" sldId="2134805027"/>
        </pc:sldMkLst>
      </pc:sldChg>
      <pc:sldChg chg="addSp delSp modSp add mod">
        <pc:chgData name="Joseph Ma" userId="c0e2e032-9686-48fa-b377-de08f647159f" providerId="ADAL" clId="{B7123D21-B2D8-4AC8-9F02-B59C05E8690E}" dt="2023-02-02T18:16:32.088" v="63" actId="1076"/>
        <pc:sldMkLst>
          <pc:docMk/>
          <pc:sldMk cId="344623719" sldId="2134805028"/>
        </pc:sldMkLst>
        <pc:spChg chg="del">
          <ac:chgData name="Joseph Ma" userId="c0e2e032-9686-48fa-b377-de08f647159f" providerId="ADAL" clId="{B7123D21-B2D8-4AC8-9F02-B59C05E8690E}" dt="2023-02-02T18:14:23.085" v="50" actId="478"/>
          <ac:spMkLst>
            <pc:docMk/>
            <pc:sldMk cId="344623719" sldId="2134805028"/>
            <ac:spMk id="4" creationId="{1D08D361-D5AF-8347-8337-9955F10A06C9}"/>
          </ac:spMkLst>
        </pc:spChg>
        <pc:spChg chg="add del mod">
          <ac:chgData name="Joseph Ma" userId="c0e2e032-9686-48fa-b377-de08f647159f" providerId="ADAL" clId="{B7123D21-B2D8-4AC8-9F02-B59C05E8690E}" dt="2023-02-02T18:14:25.696" v="51" actId="478"/>
          <ac:spMkLst>
            <pc:docMk/>
            <pc:sldMk cId="344623719" sldId="2134805028"/>
            <ac:spMk id="5" creationId="{4B0FA514-B9C1-91A5-5D75-91C9602E069B}"/>
          </ac:spMkLst>
        </pc:spChg>
        <pc:graphicFrameChg chg="add mod">
          <ac:chgData name="Joseph Ma" userId="c0e2e032-9686-48fa-b377-de08f647159f" providerId="ADAL" clId="{B7123D21-B2D8-4AC8-9F02-B59C05E8690E}" dt="2023-02-02T18:16:32.088" v="63" actId="1076"/>
          <ac:graphicFrameMkLst>
            <pc:docMk/>
            <pc:sldMk cId="344623719" sldId="2134805028"/>
            <ac:graphicFrameMk id="8" creationId="{0BADEE76-757A-65D6-8ACD-75949747C3AC}"/>
          </ac:graphicFrameMkLst>
        </pc:graphicFrameChg>
        <pc:picChg chg="add mod">
          <ac:chgData name="Joseph Ma" userId="c0e2e032-9686-48fa-b377-de08f647159f" providerId="ADAL" clId="{B7123D21-B2D8-4AC8-9F02-B59C05E8690E}" dt="2023-02-02T18:16:29.429" v="62" actId="1076"/>
          <ac:picMkLst>
            <pc:docMk/>
            <pc:sldMk cId="344623719" sldId="2134805028"/>
            <ac:picMk id="7" creationId="{27B62BE8-5AB5-C2D2-FBC6-33C514CA3731}"/>
          </ac:picMkLst>
        </pc:picChg>
      </pc:sldChg>
      <pc:sldChg chg="new del">
        <pc:chgData name="Joseph Ma" userId="c0e2e032-9686-48fa-b377-de08f647159f" providerId="ADAL" clId="{B7123D21-B2D8-4AC8-9F02-B59C05E8690E}" dt="2023-02-02T18:14:15.541" v="48" actId="680"/>
        <pc:sldMkLst>
          <pc:docMk/>
          <pc:sldMk cId="2579582618" sldId="2134805028"/>
        </pc:sldMkLst>
      </pc:sldChg>
      <pc:sldChg chg="add del">
        <pc:chgData name="Joseph Ma" userId="c0e2e032-9686-48fa-b377-de08f647159f" providerId="ADAL" clId="{B7123D21-B2D8-4AC8-9F02-B59C05E8690E}" dt="2023-02-02T18:14:27.576" v="53"/>
        <pc:sldMkLst>
          <pc:docMk/>
          <pc:sldMk cId="1547184606" sldId="2134805029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1652818072" sldId="2147470786"/>
        </pc:sldMkLst>
      </pc:sldChg>
      <pc:sldChg chg="add">
        <pc:chgData name="Joseph Ma" userId="c0e2e032-9686-48fa-b377-de08f647159f" providerId="ADAL" clId="{B7123D21-B2D8-4AC8-9F02-B59C05E8690E}" dt="2023-02-08T08:31:04.543" v="92"/>
        <pc:sldMkLst>
          <pc:docMk/>
          <pc:sldMk cId="2134118240" sldId="2147470800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3902344832" sldId="2147470811"/>
        </pc:sldMkLst>
      </pc:sldChg>
      <pc:sldChg chg="add">
        <pc:chgData name="Joseph Ma" userId="c0e2e032-9686-48fa-b377-de08f647159f" providerId="ADAL" clId="{B7123D21-B2D8-4AC8-9F02-B59C05E8690E}" dt="2023-02-08T08:31:36.582" v="95"/>
        <pc:sldMkLst>
          <pc:docMk/>
          <pc:sldMk cId="3610611301" sldId="2147470820"/>
        </pc:sldMkLst>
      </pc:sldChg>
      <pc:sldChg chg="add">
        <pc:chgData name="Joseph Ma" userId="c0e2e032-9686-48fa-b377-de08f647159f" providerId="ADAL" clId="{B7123D21-B2D8-4AC8-9F02-B59C05E8690E}" dt="2023-02-08T08:32:19.763" v="96"/>
        <pc:sldMkLst>
          <pc:docMk/>
          <pc:sldMk cId="3131699069" sldId="2147470821"/>
        </pc:sldMkLst>
      </pc:sldChg>
    </pc:docChg>
  </pc:docChgLst>
  <pc:docChgLst>
    <pc:chgData name="Gang Liu" userId="c4dd85b7-3634-4bda-801b-46e8dbbd0b49" providerId="ADAL" clId="{6A8D2F46-E341-4F51-BA16-EB5762B27F0A}"/>
    <pc:docChg chg="modSld sldOrd">
      <pc:chgData name="Gang Liu" userId="c4dd85b7-3634-4bda-801b-46e8dbbd0b49" providerId="ADAL" clId="{6A8D2F46-E341-4F51-BA16-EB5762B27F0A}" dt="2023-02-18T02:03:12.743" v="1"/>
      <pc:docMkLst>
        <pc:docMk/>
      </pc:docMkLst>
      <pc:sldChg chg="ord">
        <pc:chgData name="Gang Liu" userId="c4dd85b7-3634-4bda-801b-46e8dbbd0b49" providerId="ADAL" clId="{6A8D2F46-E341-4F51-BA16-EB5762B27F0A}" dt="2023-02-18T02:03:12.743" v="1"/>
        <pc:sldMkLst>
          <pc:docMk/>
          <pc:sldMk cId="3131699069" sldId="2147470821"/>
        </pc:sldMkLst>
      </pc:sldChg>
    </pc:docChg>
  </pc:docChgLst>
  <pc:docChgLst>
    <pc:chgData name="Joseph Ma" userId="c0e2e032-9686-48fa-b377-de08f647159f" providerId="ADAL" clId="{C52B0BD8-EA9D-4ADF-97B3-B8E9332CFC60}"/>
    <pc:docChg chg="modSld sldOrd">
      <pc:chgData name="Joseph Ma" userId="c0e2e032-9686-48fa-b377-de08f647159f" providerId="ADAL" clId="{C52B0BD8-EA9D-4ADF-97B3-B8E9332CFC60}" dt="2022-11-03T11:59:20.840" v="2"/>
      <pc:docMkLst>
        <pc:docMk/>
      </pc:docMkLst>
      <pc:sldChg chg="modSp mod">
        <pc:chgData name="Joseph Ma" userId="c0e2e032-9686-48fa-b377-de08f647159f" providerId="ADAL" clId="{C52B0BD8-EA9D-4ADF-97B3-B8E9332CFC60}" dt="2022-11-03T11:59:12.323" v="0"/>
        <pc:sldMkLst>
          <pc:docMk/>
          <pc:sldMk cId="713288064" sldId="2134805010"/>
        </pc:sldMkLst>
        <pc:spChg chg="mod">
          <ac:chgData name="Joseph Ma" userId="c0e2e032-9686-48fa-b377-de08f647159f" providerId="ADAL" clId="{C52B0BD8-EA9D-4ADF-97B3-B8E9332CFC60}" dt="2022-11-03T11:59:12.323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ord">
        <pc:chgData name="Joseph Ma" userId="c0e2e032-9686-48fa-b377-de08f647159f" providerId="ADAL" clId="{C52B0BD8-EA9D-4ADF-97B3-B8E9332CFC60}" dt="2022-11-03T11:59:20.840" v="2"/>
        <pc:sldMkLst>
          <pc:docMk/>
          <pc:sldMk cId="2672749860" sldId="2134805014"/>
        </pc:sldMkLst>
      </pc:sldChg>
    </pc:docChg>
  </pc:docChgLst>
  <pc:docChgLst>
    <pc:chgData name="Gang Liu" userId="c4dd85b7-3634-4bda-801b-46e8dbbd0b49" providerId="ADAL" clId="{8FC5F3BC-109C-474A-8400-991F68EB9C9E}"/>
    <pc:docChg chg="undo redo custSel addSld delSld modSld sldOrd modShowInfo">
      <pc:chgData name="Gang Liu" userId="c4dd85b7-3634-4bda-801b-46e8dbbd0b49" providerId="ADAL" clId="{8FC5F3BC-109C-474A-8400-991F68EB9C9E}" dt="2023-02-24T05:18:10.805" v="1189" actId="1076"/>
      <pc:docMkLst>
        <pc:docMk/>
      </pc:docMkLst>
      <pc:sldChg chg="addSp delSp modSp add mod">
        <pc:chgData name="Gang Liu" userId="c4dd85b7-3634-4bda-801b-46e8dbbd0b49" providerId="ADAL" clId="{8FC5F3BC-109C-474A-8400-991F68EB9C9E}" dt="2023-02-24T04:39:34.264" v="445" actId="20577"/>
        <pc:sldMkLst>
          <pc:docMk/>
          <pc:sldMk cId="2159283006" sldId="262"/>
        </pc:sldMkLst>
        <pc:spChg chg="mod">
          <ac:chgData name="Gang Liu" userId="c4dd85b7-3634-4bda-801b-46e8dbbd0b49" providerId="ADAL" clId="{8FC5F3BC-109C-474A-8400-991F68EB9C9E}" dt="2023-02-24T04:39:34.264" v="445" actId="20577"/>
          <ac:spMkLst>
            <pc:docMk/>
            <pc:sldMk cId="2159283006" sldId="262"/>
            <ac:spMk id="2" creationId="{6FF084A3-99D6-4DF8-B04A-2075AD31B3E0}"/>
          </ac:spMkLst>
        </pc:spChg>
        <pc:spChg chg="del">
          <ac:chgData name="Gang Liu" userId="c4dd85b7-3634-4bda-801b-46e8dbbd0b49" providerId="ADAL" clId="{8FC5F3BC-109C-474A-8400-991F68EB9C9E}" dt="2023-02-24T04:35:21.256" v="148" actId="478"/>
          <ac:spMkLst>
            <pc:docMk/>
            <pc:sldMk cId="2159283006" sldId="262"/>
            <ac:spMk id="3" creationId="{EB187958-ED21-4427-8011-89992117BFEB}"/>
          </ac:spMkLst>
        </pc:spChg>
        <pc:spChg chg="add del mod">
          <ac:chgData name="Gang Liu" userId="c4dd85b7-3634-4bda-801b-46e8dbbd0b49" providerId="ADAL" clId="{8FC5F3BC-109C-474A-8400-991F68EB9C9E}" dt="2023-02-24T04:35:23.851" v="149" actId="478"/>
          <ac:spMkLst>
            <pc:docMk/>
            <pc:sldMk cId="2159283006" sldId="262"/>
            <ac:spMk id="5" creationId="{97437841-DAC3-7C80-B4F5-DFAB75220D8F}"/>
          </ac:spMkLst>
        </pc:spChg>
      </pc:sldChg>
      <pc:sldChg chg="addSp delSp modSp add mod delAnim">
        <pc:chgData name="Gang Liu" userId="c4dd85b7-3634-4bda-801b-46e8dbbd0b49" providerId="ADAL" clId="{8FC5F3BC-109C-474A-8400-991F68EB9C9E}" dt="2023-02-24T05:04:47.496" v="896" actId="1076"/>
        <pc:sldMkLst>
          <pc:docMk/>
          <pc:sldMk cId="889671449" sldId="484"/>
        </pc:sldMkLst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39" creationId="{7BA7A840-284D-C7F8-A826-15C9A00F39CC}"/>
          </ac:spMkLst>
        </pc:spChg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40" creationId="{E4D0AA05-B332-9099-6159-56275538C5A2}"/>
          </ac:spMkLst>
        </pc:spChg>
        <pc:picChg chg="add mod">
          <ac:chgData name="Gang Liu" userId="c4dd85b7-3634-4bda-801b-46e8dbbd0b49" providerId="ADAL" clId="{8FC5F3BC-109C-474A-8400-991F68EB9C9E}" dt="2023-02-24T05:04:47.496" v="896" actId="1076"/>
          <ac:picMkLst>
            <pc:docMk/>
            <pc:sldMk cId="889671449" sldId="484"/>
            <ac:picMk id="2" creationId="{D3CEC9F3-88C5-0F54-B461-FCB89FDF54E0}"/>
          </ac:picMkLst>
        </pc:picChg>
        <pc:picChg chg="del">
          <ac:chgData name="Gang Liu" userId="c4dd85b7-3634-4bda-801b-46e8dbbd0b49" providerId="ADAL" clId="{8FC5F3BC-109C-474A-8400-991F68EB9C9E}" dt="2023-02-24T05:04:42.968" v="894" actId="478"/>
          <ac:picMkLst>
            <pc:docMk/>
            <pc:sldMk cId="889671449" sldId="484"/>
            <ac:picMk id="10" creationId="{A56339C8-D664-2D9A-6387-E413AEE4494B}"/>
          </ac:picMkLst>
        </pc:pic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87" creationId="{2DA3651C-36C4-076E-09BB-05FC253420F6}"/>
          </ac:cxnSpMkLst>
        </pc:cxn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95" creationId="{7EE189F1-9AC7-6DC4-CFDE-E92845E494EE}"/>
          </ac:cxnSpMkLst>
        </pc:cxnChg>
      </pc:sldChg>
      <pc:sldChg chg="modSp add mod modAnim">
        <pc:chgData name="Gang Liu" userId="c4dd85b7-3634-4bda-801b-46e8dbbd0b49" providerId="ADAL" clId="{8FC5F3BC-109C-474A-8400-991F68EB9C9E}" dt="2023-02-24T05:06:24.616" v="908" actId="1037"/>
        <pc:sldMkLst>
          <pc:docMk/>
          <pc:sldMk cId="1840217378" sldId="485"/>
        </pc:sldMkLst>
        <pc:spChg chg="mod">
          <ac:chgData name="Gang Liu" userId="c4dd85b7-3634-4bda-801b-46e8dbbd0b49" providerId="ADAL" clId="{8FC5F3BC-109C-474A-8400-991F68EB9C9E}" dt="2023-02-24T05:06:21.218" v="907" actId="1076"/>
          <ac:spMkLst>
            <pc:docMk/>
            <pc:sldMk cId="1840217378" sldId="485"/>
            <ac:spMk id="114" creationId="{EC7F045D-0EF2-8CF4-B7ED-216164BEA940}"/>
          </ac:spMkLst>
        </pc:spChg>
        <pc:spChg chg="mod">
          <ac:chgData name="Gang Liu" userId="c4dd85b7-3634-4bda-801b-46e8dbbd0b49" providerId="ADAL" clId="{8FC5F3BC-109C-474A-8400-991F68EB9C9E}" dt="2023-02-24T05:06:24.616" v="908" actId="1037"/>
          <ac:spMkLst>
            <pc:docMk/>
            <pc:sldMk cId="1840217378" sldId="485"/>
            <ac:spMk id="115" creationId="{038B24A1-0C0F-57E8-3588-68940DC9C1E3}"/>
          </ac:spMkLst>
        </pc:spChg>
        <pc:spChg chg="mod">
          <ac:chgData name="Gang Liu" userId="c4dd85b7-3634-4bda-801b-46e8dbbd0b49" providerId="ADAL" clId="{8FC5F3BC-109C-474A-8400-991F68EB9C9E}" dt="2023-02-24T04:14:46.971" v="75" actId="207"/>
          <ac:spMkLst>
            <pc:docMk/>
            <pc:sldMk cId="1840217378" sldId="485"/>
            <ac:spMk id="155" creationId="{FEEAF8D6-67EC-7ECD-3571-78B00F349325}"/>
          </ac:spMkLst>
        </pc:spChg>
        <pc:cxnChg chg="mod">
          <ac:chgData name="Gang Liu" userId="c4dd85b7-3634-4bda-801b-46e8dbbd0b49" providerId="ADAL" clId="{8FC5F3BC-109C-474A-8400-991F68EB9C9E}" dt="2023-02-24T05:05:17.504" v="897" actId="10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modSp add mod">
        <pc:chgData name="Gang Liu" userId="c4dd85b7-3634-4bda-801b-46e8dbbd0b49" providerId="ADAL" clId="{8FC5F3BC-109C-474A-8400-991F68EB9C9E}" dt="2023-02-24T05:07:10.920" v="912" actId="113"/>
        <pc:sldMkLst>
          <pc:docMk/>
          <pc:sldMk cId="2302082457" sldId="486"/>
        </pc:sldMkLst>
        <pc:graphicFrameChg chg="mod modGraphic">
          <ac:chgData name="Gang Liu" userId="c4dd85b7-3634-4bda-801b-46e8dbbd0b49" providerId="ADAL" clId="{8FC5F3BC-109C-474A-8400-991F68EB9C9E}" dt="2023-02-24T05:07:10.920" v="912" actId="113"/>
          <ac:graphicFrameMkLst>
            <pc:docMk/>
            <pc:sldMk cId="2302082457" sldId="486"/>
            <ac:graphicFrameMk id="2" creationId="{BCFEBB2A-7D72-E411-39FD-7B6B3B733B6D}"/>
          </ac:graphicFrameMkLst>
        </pc:graphicFrameChg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3466289943" sldId="487"/>
        </pc:sldMkLst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401462220" sldId="488"/>
        </pc:sldMkLst>
      </pc:sldChg>
      <pc:sldChg chg="del">
        <pc:chgData name="Gang Liu" userId="c4dd85b7-3634-4bda-801b-46e8dbbd0b49" providerId="ADAL" clId="{8FC5F3BC-109C-474A-8400-991F68EB9C9E}" dt="2023-02-24T03:59:35.905" v="37" actId="2696"/>
        <pc:sldMkLst>
          <pc:docMk/>
          <pc:sldMk cId="2240652463" sldId="3211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96345754" sldId="207613685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571169296" sldId="2076136859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881529199" sldId="2076136860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8FC5F3BC-109C-474A-8400-991F68EB9C9E}" dt="2023-02-24T04:00:06.388" v="39" actId="2696"/>
        <pc:sldMkLst>
          <pc:docMk/>
          <pc:sldMk cId="3383972191" sldId="2076136948"/>
        </pc:sldMkLst>
      </pc:sldChg>
      <pc:sldChg chg="del ord">
        <pc:chgData name="Gang Liu" userId="c4dd85b7-3634-4bda-801b-46e8dbbd0b49" providerId="ADAL" clId="{8FC5F3BC-109C-474A-8400-991F68EB9C9E}" dt="2023-02-24T04:06:14.406" v="42" actId="2696"/>
        <pc:sldMkLst>
          <pc:docMk/>
          <pc:sldMk cId="2733881819" sldId="2076136949"/>
        </pc:sldMkLst>
      </pc:sldChg>
      <pc:sldChg chg="add">
        <pc:chgData name="Gang Liu" userId="c4dd85b7-3634-4bda-801b-46e8dbbd0b49" providerId="ADAL" clId="{8FC5F3BC-109C-474A-8400-991F68EB9C9E}" dt="2023-02-24T04:12:39.252" v="65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8FC5F3BC-109C-474A-8400-991F68EB9C9E}" dt="2023-02-24T03:57:55.519" v="36" actId="2696"/>
        <pc:sldMkLst>
          <pc:docMk/>
          <pc:sldMk cId="3532565907" sldId="2076137593"/>
        </pc:sldMkLst>
      </pc:sldChg>
      <pc:sldChg chg="addSp delSp modSp add mod">
        <pc:chgData name="Gang Liu" userId="c4dd85b7-3634-4bda-801b-46e8dbbd0b49" providerId="ADAL" clId="{8FC5F3BC-109C-474A-8400-991F68EB9C9E}" dt="2023-02-24T04:28:52.386" v="144" actId="478"/>
        <pc:sldMkLst>
          <pc:docMk/>
          <pc:sldMk cId="3803288117" sldId="2076137970"/>
        </pc:sldMkLst>
        <pc:spChg chg="mod">
          <ac:chgData name="Gang Liu" userId="c4dd85b7-3634-4bda-801b-46e8dbbd0b49" providerId="ADAL" clId="{8FC5F3BC-109C-474A-8400-991F68EB9C9E}" dt="2023-02-24T04:24:45.698" v="92" actId="20577"/>
          <ac:spMkLst>
            <pc:docMk/>
            <pc:sldMk cId="3803288117" sldId="2076137970"/>
            <ac:spMk id="3" creationId="{E30E9BBA-F210-7C43-AE8D-760F84229829}"/>
          </ac:spMkLst>
        </pc:spChg>
        <pc:spChg chg="mod">
          <ac:chgData name="Gang Liu" userId="c4dd85b7-3634-4bda-801b-46e8dbbd0b49" providerId="ADAL" clId="{8FC5F3BC-109C-474A-8400-991F68EB9C9E}" dt="2023-02-24T04:25:09.989" v="94" actId="20577"/>
          <ac:spMkLst>
            <pc:docMk/>
            <pc:sldMk cId="3803288117" sldId="2076137970"/>
            <ac:spMk id="7" creationId="{0583BF08-5DE6-F746-8215-1E2B3589DFE0}"/>
          </ac:spMkLst>
        </pc:spChg>
        <pc:spChg chg="mod">
          <ac:chgData name="Gang Liu" userId="c4dd85b7-3634-4bda-801b-46e8dbbd0b49" providerId="ADAL" clId="{8FC5F3BC-109C-474A-8400-991F68EB9C9E}" dt="2023-02-24T04:25:10.769" v="95" actId="20577"/>
          <ac:spMkLst>
            <pc:docMk/>
            <pc:sldMk cId="3803288117" sldId="2076137970"/>
            <ac:spMk id="10" creationId="{BCD1866F-3BAB-E746-B0F8-9879C31C548A}"/>
          </ac:spMkLst>
        </pc:spChg>
        <pc:spChg chg="mod">
          <ac:chgData name="Gang Liu" userId="c4dd85b7-3634-4bda-801b-46e8dbbd0b49" providerId="ADAL" clId="{8FC5F3BC-109C-474A-8400-991F68EB9C9E}" dt="2023-02-24T04:25:13.340" v="96" actId="20577"/>
          <ac:spMkLst>
            <pc:docMk/>
            <pc:sldMk cId="3803288117" sldId="2076137970"/>
            <ac:spMk id="13" creationId="{73235D54-B34B-1944-884F-3C0592AB5DE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20" creationId="{9F234A0C-B1A6-0145-8C5B-3FC86B9FBF9C}"/>
          </ac:spMkLst>
        </pc:spChg>
        <pc:spChg chg="add mod">
          <ac:chgData name="Gang Liu" userId="c4dd85b7-3634-4bda-801b-46e8dbbd0b49" providerId="ADAL" clId="{8FC5F3BC-109C-474A-8400-991F68EB9C9E}" dt="2023-02-24T04:27:20.634" v="136" actId="208"/>
          <ac:spMkLst>
            <pc:docMk/>
            <pc:sldMk cId="3803288117" sldId="2076137970"/>
            <ac:spMk id="25" creationId="{481558F9-CD3C-5006-B8B9-1D992913636E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37" creationId="{92CD7221-3707-1540-A104-7CB6B468823A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45" creationId="{DD3418DE-E9FD-DE4A-965D-2201FA06C705}"/>
          </ac:spMkLst>
        </pc:spChg>
        <pc:spChg chg="mod">
          <ac:chgData name="Gang Liu" userId="c4dd85b7-3634-4bda-801b-46e8dbbd0b49" providerId="ADAL" clId="{8FC5F3BC-109C-474A-8400-991F68EB9C9E}" dt="2023-02-24T04:26:27.357" v="124" actId="20577"/>
          <ac:spMkLst>
            <pc:docMk/>
            <pc:sldMk cId="3803288117" sldId="2076137970"/>
            <ac:spMk id="49" creationId="{C86E1BA9-A201-104E-AB1E-A4B299DF7667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63" creationId="{7A88FCEE-653B-8F45-9007-6376F41554D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2" creationId="{ABB6BA38-7E1C-4D43-B0DB-E723C63F86C8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4" creationId="{452077AD-3261-B945-B4E9-56E399A61772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6" creationId="{0A3DC630-3932-D948-BEAF-9C971318E8F9}"/>
          </ac:spMkLst>
        </pc:spChg>
        <pc:picChg chg="add mod">
          <ac:chgData name="Gang Liu" userId="c4dd85b7-3634-4bda-801b-46e8dbbd0b49" providerId="ADAL" clId="{8FC5F3BC-109C-474A-8400-991F68EB9C9E}" dt="2023-02-24T04:25:26.090" v="99" actId="1076"/>
          <ac:picMkLst>
            <pc:docMk/>
            <pc:sldMk cId="3803288117" sldId="2076137970"/>
            <ac:picMk id="2" creationId="{05A05EB7-23E8-7894-6D4F-D53E4657F0E1}"/>
          </ac:picMkLst>
        </pc:picChg>
        <pc:picChg chg="add del mod">
          <ac:chgData name="Gang Liu" userId="c4dd85b7-3634-4bda-801b-46e8dbbd0b49" providerId="ADAL" clId="{8FC5F3BC-109C-474A-8400-991F68EB9C9E}" dt="2023-02-24T04:25:37.572" v="102" actId="478"/>
          <ac:picMkLst>
            <pc:docMk/>
            <pc:sldMk cId="3803288117" sldId="2076137970"/>
            <ac:picMk id="4" creationId="{44D52BE1-3E98-2867-392D-13B30C3F7AED}"/>
          </ac:picMkLst>
        </pc:picChg>
        <pc:picChg chg="del mod">
          <ac:chgData name="Gang Liu" userId="c4dd85b7-3634-4bda-801b-46e8dbbd0b49" providerId="ADAL" clId="{8FC5F3BC-109C-474A-8400-991F68EB9C9E}" dt="2023-02-24T04:25:22.730" v="97" actId="478"/>
          <ac:picMkLst>
            <pc:docMk/>
            <pc:sldMk cId="3803288117" sldId="2076137970"/>
            <ac:picMk id="6" creationId="{26FC2DE7-B5AE-6A40-8D2D-58516DA8D106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" creationId="{EF3AC17B-ECE8-BC42-A3BA-B4142548EB2E}"/>
          </ac:picMkLst>
        </pc:picChg>
        <pc:picChg chg="del mod">
          <ac:chgData name="Gang Liu" userId="c4dd85b7-3634-4bda-801b-46e8dbbd0b49" providerId="ADAL" clId="{8FC5F3BC-109C-474A-8400-991F68EB9C9E}" dt="2023-02-24T04:25:51.293" v="105" actId="478"/>
          <ac:picMkLst>
            <pc:docMk/>
            <pc:sldMk cId="3803288117" sldId="2076137970"/>
            <ac:picMk id="9" creationId="{A7544EEA-C257-6048-AE69-6766540A198E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1" creationId="{65A1FB09-369B-2B43-815B-B4A1849323CB}"/>
          </ac:picMkLst>
        </pc:picChg>
        <pc:picChg chg="del mod">
          <ac:chgData name="Gang Liu" userId="c4dd85b7-3634-4bda-801b-46e8dbbd0b49" providerId="ADAL" clId="{8FC5F3BC-109C-474A-8400-991F68EB9C9E}" dt="2023-02-24T04:25:55.923" v="108" actId="478"/>
          <ac:picMkLst>
            <pc:docMk/>
            <pc:sldMk cId="3803288117" sldId="2076137970"/>
            <ac:picMk id="12" creationId="{F3C9E020-8F1B-8B49-8D73-2B34A051D6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4" creationId="{3B9A7059-6591-8F40-840A-BADF31CE7D37}"/>
          </ac:picMkLst>
        </pc:picChg>
        <pc:picChg chg="add mod">
          <ac:chgData name="Gang Liu" userId="c4dd85b7-3634-4bda-801b-46e8dbbd0b49" providerId="ADAL" clId="{8FC5F3BC-109C-474A-8400-991F68EB9C9E}" dt="2023-02-24T04:25:41.352" v="104" actId="1076"/>
          <ac:picMkLst>
            <pc:docMk/>
            <pc:sldMk cId="3803288117" sldId="2076137970"/>
            <ac:picMk id="15" creationId="{B1220849-2D26-4331-31B0-016CA953077B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16" creationId="{1A7D9503-34E4-53B5-D2BB-AD428D0381F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1" creationId="{CAE8E424-65C9-1D45-BF57-163263CD61B3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22" creationId="{044786FE-A3C4-3BD4-D629-A44D49F55E48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3" creationId="{3955AA3B-BFF6-E9D3-6670-B75405070436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4" creationId="{456010E5-F3F5-D303-8448-5F2B6CDC7BB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8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27:40.274" v="140" actId="1037"/>
          <ac:picMkLst>
            <pc:docMk/>
            <pc:sldMk cId="3803288117" sldId="2076137970"/>
            <ac:picMk id="29" creationId="{572523FA-A9D0-5D5B-0DF6-C39CA72D4E7C}"/>
          </ac:picMkLst>
        </pc:picChg>
        <pc:picChg chg="add del mod">
          <ac:chgData name="Gang Liu" userId="c4dd85b7-3634-4bda-801b-46e8dbbd0b49" providerId="ADAL" clId="{8FC5F3BC-109C-474A-8400-991F68EB9C9E}" dt="2023-02-24T04:28:13.465" v="142"/>
          <ac:picMkLst>
            <pc:docMk/>
            <pc:sldMk cId="3803288117" sldId="2076137970"/>
            <ac:picMk id="30" creationId="{533AB21C-2D97-4172-461C-1661B007DB0F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2" creationId="{DE07DBE4-4251-D84B-8BBC-C5E6BBFD7B4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3" creationId="{BF488D1A-8003-2D40-B275-4E660D5FE44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4" creationId="{0EE02419-78CA-0C49-9AC9-E8C569AD5F8D}"/>
          </ac:picMkLst>
        </pc:picChg>
        <pc:picChg chg="del">
          <ac:chgData name="Gang Liu" userId="c4dd85b7-3634-4bda-801b-46e8dbbd0b49" providerId="ADAL" clId="{8FC5F3BC-109C-474A-8400-991F68EB9C9E}" dt="2023-02-24T04:28:52.386" v="144" actId="478"/>
          <ac:picMkLst>
            <pc:docMk/>
            <pc:sldMk cId="3803288117" sldId="2076137970"/>
            <ac:picMk id="48" creationId="{4867AFF0-5D4F-413A-B102-B39EA4303A3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1" creationId="{F13D9292-DEF3-2947-A474-D74906499E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3" creationId="{C6DFC983-D057-CC43-9220-FEA25B2C6AA9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5" creationId="{33F5E07C-BBF9-C445-A50A-6BD628A47F0C}"/>
          </ac:picMkLst>
        </pc:picChg>
        <pc:picChg chg="mod">
          <ac:chgData name="Gang Liu" userId="c4dd85b7-3634-4bda-801b-46e8dbbd0b49" providerId="ADAL" clId="{8FC5F3BC-109C-474A-8400-991F68EB9C9E}" dt="2023-02-24T04:26:58.103" v="132" actId="1076"/>
          <ac:picMkLst>
            <pc:docMk/>
            <pc:sldMk cId="3803288117" sldId="2076137970"/>
            <ac:picMk id="79" creationId="{E3E0B13D-6A66-084A-BB42-7923E736C9D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0" creationId="{173A03FB-DB01-D54E-AF08-F0793483D50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2" creationId="{D4E3789F-A7F7-1447-9263-587895709647}"/>
          </ac:picMkLst>
        </pc:pic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7" creationId="{2F4BE407-9A84-DD4E-A79B-F9C975F0EEA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8" creationId="{869A50DE-5B5A-6B4C-B237-0B14C4F8453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9" creationId="{0EF2CD28-B7E5-D14C-A5C9-F1E9648A2E9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46" creationId="{6B228795-BA10-3344-A903-39A673C81ED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3" creationId="{DB5B7605-B34E-F946-B2D2-60F73F670AF2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4" creationId="{1F9A09A6-FE73-5D48-AC1A-76D10BEE1E85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5" creationId="{EA4CCE2A-D0AB-ED42-96F6-BF236FB7BF11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7" creationId="{B4F31B7C-CBCD-9B4C-82C7-B44110EF95FE}"/>
          </ac:cxnSpMkLst>
        </pc:cxnChg>
        <pc:cxnChg chg="mod">
          <ac:chgData name="Gang Liu" userId="c4dd85b7-3634-4bda-801b-46e8dbbd0b49" providerId="ADAL" clId="{8FC5F3BC-109C-474A-8400-991F68EB9C9E}" dt="2023-02-24T04:26:58.103" v="132" actId="1076"/>
          <ac:cxnSpMkLst>
            <pc:docMk/>
            <pc:sldMk cId="3803288117" sldId="2076137970"/>
            <ac:cxnSpMk id="91" creationId="{CA18F03E-65AE-8E4D-A94D-6FA25C14EF8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94" creationId="{893BA19C-1BDC-5F48-B7D5-BCF326156678}"/>
          </ac:cxnSpMkLst>
        </pc:cxnChg>
      </pc:sldChg>
      <pc:sldChg chg="add">
        <pc:chgData name="Gang Liu" userId="c4dd85b7-3634-4bda-801b-46e8dbbd0b49" providerId="ADAL" clId="{8FC5F3BC-109C-474A-8400-991F68EB9C9E}" dt="2023-02-24T04:28:17.060" v="143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76949086" sldId="207613812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1907226755" sldId="2076138302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00087548" sldId="2134804995"/>
        </pc:sldMkLst>
      </pc:sldChg>
      <pc:sldChg chg="del">
        <pc:chgData name="Gang Liu" userId="c4dd85b7-3634-4bda-801b-46e8dbbd0b49" providerId="ADAL" clId="{8FC5F3BC-109C-474A-8400-991F68EB9C9E}" dt="2023-02-24T03:28:55.844" v="35" actId="2696"/>
        <pc:sldMkLst>
          <pc:docMk/>
          <pc:sldMk cId="3809702971" sldId="2134805005"/>
        </pc:sldMkLst>
      </pc:sldChg>
      <pc:sldChg chg="del">
        <pc:chgData name="Gang Liu" userId="c4dd85b7-3634-4bda-801b-46e8dbbd0b49" providerId="ADAL" clId="{8FC5F3BC-109C-474A-8400-991F68EB9C9E}" dt="2023-02-24T03:59:46.683" v="38" actId="2696"/>
        <pc:sldMkLst>
          <pc:docMk/>
          <pc:sldMk cId="2333771432" sldId="213480500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228751614" sldId="2134805009"/>
        </pc:sldMkLst>
      </pc:sldChg>
      <pc:sldChg chg="addSp delSp modSp mod">
        <pc:chgData name="Gang Liu" userId="c4dd85b7-3634-4bda-801b-46e8dbbd0b49" providerId="ADAL" clId="{8FC5F3BC-109C-474A-8400-991F68EB9C9E}" dt="2023-02-24T04:44:15.928" v="696" actId="20577"/>
        <pc:sldMkLst>
          <pc:docMk/>
          <pc:sldMk cId="713288064" sldId="2134805010"/>
        </pc:sldMkLst>
        <pc:spChg chg="add del">
          <ac:chgData name="Gang Liu" userId="c4dd85b7-3634-4bda-801b-46e8dbbd0b49" providerId="ADAL" clId="{8FC5F3BC-109C-474A-8400-991F68EB9C9E}" dt="2023-02-24T04:35:00.872" v="146" actId="22"/>
          <ac:spMkLst>
            <pc:docMk/>
            <pc:sldMk cId="713288064" sldId="2134805010"/>
            <ac:spMk id="3" creationId="{A689FCB2-9347-4A81-BC6D-2E09F8C05511}"/>
          </ac:spMkLst>
        </pc:spChg>
        <pc:spChg chg="mod">
          <ac:chgData name="Gang Liu" userId="c4dd85b7-3634-4bda-801b-46e8dbbd0b49" providerId="ADAL" clId="{8FC5F3BC-109C-474A-8400-991F68EB9C9E}" dt="2023-02-24T04:44:15.928" v="696" actId="20577"/>
          <ac:spMkLst>
            <pc:docMk/>
            <pc:sldMk cId="713288064" sldId="2134805010"/>
            <ac:spMk id="5" creationId="{7826B4A3-52EB-5771-217F-C5C48325D56B}"/>
          </ac:spMkLst>
        </pc:spChg>
        <pc:spChg chg="del">
          <ac:chgData name="Gang Liu" userId="c4dd85b7-3634-4bda-801b-46e8dbbd0b49" providerId="ADAL" clId="{8FC5F3BC-109C-474A-8400-991F68EB9C9E}" dt="2023-02-24T03:27:33.366" v="0" actId="478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Gang Liu" userId="c4dd85b7-3634-4bda-801b-46e8dbbd0b49" providerId="ADAL" clId="{8FC5F3BC-109C-474A-8400-991F68EB9C9E}" dt="2023-02-24T04:06:24.010" v="44" actId="2696"/>
        <pc:sldMkLst>
          <pc:docMk/>
          <pc:sldMk cId="2463291312" sldId="213480501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983334237" sldId="2134805020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785387955" sldId="2134805022"/>
        </pc:sldMkLst>
      </pc:sldChg>
      <pc:sldChg chg="del">
        <pc:chgData name="Gang Liu" userId="c4dd85b7-3634-4bda-801b-46e8dbbd0b49" providerId="ADAL" clId="{8FC5F3BC-109C-474A-8400-991F68EB9C9E}" dt="2023-02-24T04:12:37.553" v="64" actId="2696"/>
        <pc:sldMkLst>
          <pc:docMk/>
          <pc:sldMk cId="344623719" sldId="2134805028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65982824" sldId="2147469514"/>
        </pc:sldMkLst>
      </pc:sldChg>
      <pc:sldChg chg="addSp delSp modSp add ord modAnim">
        <pc:chgData name="Gang Liu" userId="c4dd85b7-3634-4bda-801b-46e8dbbd0b49" providerId="ADAL" clId="{8FC5F3BC-109C-474A-8400-991F68EB9C9E}" dt="2023-02-24T04:16:38.987" v="77"/>
        <pc:sldMkLst>
          <pc:docMk/>
          <pc:sldMk cId="1963351178" sldId="2147469519"/>
        </pc:sldMkLst>
        <pc:picChg chg="add del">
          <ac:chgData name="Gang Liu" userId="c4dd85b7-3634-4bda-801b-46e8dbbd0b49" providerId="ADAL" clId="{8FC5F3BC-109C-474A-8400-991F68EB9C9E}" dt="2023-02-24T04:10:21.426" v="50" actId="478"/>
          <ac:picMkLst>
            <pc:docMk/>
            <pc:sldMk cId="1963351178" sldId="2147469519"/>
            <ac:picMk id="17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10:36.989" v="63" actId="1037"/>
          <ac:picMkLst>
            <pc:docMk/>
            <pc:sldMk cId="1963351178" sldId="2147469519"/>
            <ac:picMk id="19" creationId="{36884702-1CEA-4F4E-8913-EE6C46BA8D99}"/>
          </ac:picMkLst>
        </pc:picChg>
      </pc:sldChg>
      <pc:sldChg chg="del">
        <pc:chgData name="Gang Liu" userId="c4dd85b7-3634-4bda-801b-46e8dbbd0b49" providerId="ADAL" clId="{8FC5F3BC-109C-474A-8400-991F68EB9C9E}" dt="2023-02-24T03:28:18.694" v="34" actId="2696"/>
        <pc:sldMkLst>
          <pc:docMk/>
          <pc:sldMk cId="2134118240" sldId="2147470800"/>
        </pc:sldMkLst>
      </pc:sldChg>
      <pc:sldChg chg="ord">
        <pc:chgData name="Gang Liu" userId="c4dd85b7-3634-4bda-801b-46e8dbbd0b49" providerId="ADAL" clId="{8FC5F3BC-109C-474A-8400-991F68EB9C9E}" dt="2023-02-24T04:47:31.404" v="698"/>
        <pc:sldMkLst>
          <pc:docMk/>
          <pc:sldMk cId="3902344832" sldId="2147470811"/>
        </pc:sldMkLst>
      </pc:sldChg>
      <pc:sldChg chg="modSp add mod">
        <pc:chgData name="Gang Liu" userId="c4dd85b7-3634-4bda-801b-46e8dbbd0b49" providerId="ADAL" clId="{8FC5F3BC-109C-474A-8400-991F68EB9C9E}" dt="2023-02-24T04:37:53.121" v="333" actId="1076"/>
        <pc:sldMkLst>
          <pc:docMk/>
          <pc:sldMk cId="3935673457" sldId="2147470822"/>
        </pc:sldMkLst>
        <pc:spChg chg="mod">
          <ac:chgData name="Gang Liu" userId="c4dd85b7-3634-4bda-801b-46e8dbbd0b49" providerId="ADAL" clId="{8FC5F3BC-109C-474A-8400-991F68EB9C9E}" dt="2023-02-24T04:37:53.121" v="333" actId="1076"/>
          <ac:spMkLst>
            <pc:docMk/>
            <pc:sldMk cId="3935673457" sldId="2147470822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7:04.462" v="286" actId="14100"/>
        <pc:sldMkLst>
          <pc:docMk/>
          <pc:sldMk cId="2112195259" sldId="2147470823"/>
        </pc:sldMkLst>
        <pc:spChg chg="mod">
          <ac:chgData name="Gang Liu" userId="c4dd85b7-3634-4bda-801b-46e8dbbd0b49" providerId="ADAL" clId="{8FC5F3BC-109C-474A-8400-991F68EB9C9E}" dt="2023-02-24T04:37:04.462" v="286" actId="14100"/>
          <ac:spMkLst>
            <pc:docMk/>
            <pc:sldMk cId="2112195259" sldId="2147470823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9:16.552" v="421" actId="1076"/>
        <pc:sldMkLst>
          <pc:docMk/>
          <pc:sldMk cId="541274427" sldId="2147470824"/>
        </pc:sldMkLst>
        <pc:spChg chg="mod">
          <ac:chgData name="Gang Liu" userId="c4dd85b7-3634-4bda-801b-46e8dbbd0b49" providerId="ADAL" clId="{8FC5F3BC-109C-474A-8400-991F68EB9C9E}" dt="2023-02-24T04:39:16.552" v="421" actId="1076"/>
          <ac:spMkLst>
            <pc:docMk/>
            <pc:sldMk cId="541274427" sldId="2147470824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49:26.933" v="703" actId="20577"/>
        <pc:sldMkLst>
          <pc:docMk/>
          <pc:sldMk cId="2111243111" sldId="2147470825"/>
        </pc:sldMkLst>
        <pc:spChg chg="mod">
          <ac:chgData name="Gang Liu" userId="c4dd85b7-3634-4bda-801b-46e8dbbd0b49" providerId="ADAL" clId="{8FC5F3BC-109C-474A-8400-991F68EB9C9E}" dt="2023-02-24T04:49:26.933" v="703" actId="20577"/>
          <ac:spMkLst>
            <pc:docMk/>
            <pc:sldMk cId="2111243111" sldId="2147470825"/>
            <ac:spMk id="2" creationId="{6FF084A3-99D6-4DF8-B04A-2075AD31B3E0}"/>
          </ac:spMkLst>
        </pc:spChg>
      </pc:sldChg>
      <pc:sldChg chg="addSp delSp modSp add del mod delAnim modAnim modNotesTx">
        <pc:chgData name="Gang Liu" userId="c4dd85b7-3634-4bda-801b-46e8dbbd0b49" providerId="ADAL" clId="{8FC5F3BC-109C-474A-8400-991F68EB9C9E}" dt="2023-02-24T05:18:10.805" v="1189" actId="1076"/>
        <pc:sldMkLst>
          <pc:docMk/>
          <pc:sldMk cId="117609677" sldId="2147470826"/>
        </pc:sldMkLst>
        <pc:spChg chg="add mod">
          <ac:chgData name="Gang Liu" userId="c4dd85b7-3634-4bda-801b-46e8dbbd0b49" providerId="ADAL" clId="{8FC5F3BC-109C-474A-8400-991F68EB9C9E}" dt="2023-02-24T04:51:47.243" v="738" actId="20577"/>
          <ac:spMkLst>
            <pc:docMk/>
            <pc:sldMk cId="117609677" sldId="2147470826"/>
            <ac:spMk id="2" creationId="{4900E5C5-8DD2-3BBB-2B74-A4713B285BBC}"/>
          </ac:spMkLst>
        </pc:spChg>
        <pc:spChg chg="add mod">
          <ac:chgData name="Gang Liu" userId="c4dd85b7-3634-4bda-801b-46e8dbbd0b49" providerId="ADAL" clId="{8FC5F3BC-109C-474A-8400-991F68EB9C9E}" dt="2023-02-24T04:51:43.301" v="735" actId="20577"/>
          <ac:spMkLst>
            <pc:docMk/>
            <pc:sldMk cId="117609677" sldId="2147470826"/>
            <ac:spMk id="3" creationId="{3DDEFE42-6633-E0F6-155E-EAA9594EA3D0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" creationId="{D1C34CD1-5F55-1586-E8F6-842DF2BABF2B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5" creationId="{67981944-0F45-1170-B54E-FACC332A598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7" creationId="{1A82BB70-641A-C400-D1C8-E295AD8C736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" creationId="{7B5D23EF-0ACD-C40A-197A-447C72EF6C2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8" creationId="{C75EF603-F7E9-30C8-FAFF-332BA1A93AED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1" creationId="{6AB8D0DF-8091-7D86-0283-414FF82D4A86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22" creationId="{058E05F5-B975-18F8-BACA-DD67472FD90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3" creationId="{2FA81BDD-2B8B-703C-BFB2-F467BC1B590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5" creationId="{A0755821-F762-4E8F-860C-5CC61BABD1AE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30" creationId="{BA9667EE-6770-0B98-CDE2-CDF9CEA4465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35" creationId="{64BD3E61-C73B-53D8-7BFC-3EA77962BAB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1" creationId="{2CB812D3-57C9-21AB-434E-A1A96E681B1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5" creationId="{DD2FBCF9-8A49-9D12-934F-BDEEB48583A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6" creationId="{3744AED1-F11D-6C7C-4B16-23CF9681F7A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7" creationId="{206D68AF-82C1-15F7-0F41-1D63240EEA87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8" creationId="{8514AE7A-4305-9054-39A2-466E2BC29FC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9" creationId="{66054D7F-DA08-0DF4-1F50-345A69882A4E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6" creationId="{D1631E4F-C321-6405-C667-992D9CC495F4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7" creationId="{AF8EA8C6-F200-BC4E-7BDF-324B4769F061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3" creationId="{7CCAFC60-F020-488E-F798-E5A9A0687C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66" creationId="{396F5779-86FA-2C6C-DC42-EC9083EE664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9" creationId="{70EA3FF6-309C-316C-3E14-08D81F84C08F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1" creationId="{FB2F4187-4FB4-84AD-0A12-3BA7690C24B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3" creationId="{A4D4C6BD-05C3-EE19-6820-9DD21448ED1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4" creationId="{A0B4DE06-8377-60E7-1DE7-4C576442812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6" creationId="{8008E75D-36F5-83D1-D851-B3C99ABF720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9" creationId="{F4F1CDE0-EDDD-35C1-A286-A9D4E0D3B8BE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0" creationId="{DB43EB7E-AEBB-CE2B-0379-ADA20800C05D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1" creationId="{660BD73F-0F88-F9BB-8F20-39DAC81F84AB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83" creationId="{071A3693-1088-F4A4-CBB9-0C86944688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4" creationId="{D46307B9-4F07-C8DC-E86F-A2FF1DF5827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1" creationId="{96715FDC-9C00-0122-4339-8A361AAC45C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94" creationId="{34B91508-20AA-6958-C699-645861DC866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6" creationId="{C92B059D-900E-0390-DFBD-71E3090E5DA0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01" creationId="{3CDB19D8-6463-7925-3054-CAE6C0BC1AE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2" creationId="{310EE827-4B58-E0F8-E8FA-AC1414DECC9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5" creationId="{D109BFDB-991E-0D5D-4AF5-49F8E2E5DAA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2" creationId="{9B101350-97D8-2320-95EA-A97D5672E6A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4" creationId="{EC7F045D-0EF2-8CF4-B7ED-216164BEA940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5" creationId="{038B24A1-0C0F-57E8-3588-68940DC9C1E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6" creationId="{A8185050-AB7C-47A5-696D-98538B97754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7" creationId="{57480F8B-7D8A-D66C-EAC5-9319766A8654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9" creationId="{44CED28E-03CC-0AAE-9D14-BE98BC7A136A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0" creationId="{C029B1A3-34E7-643E-7B1F-A7DA47C2F28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2" creationId="{675AE46E-3EB8-B850-4BD8-C9DA6AE77BAF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5" creationId="{C102DED2-9548-3388-4294-B9CB3C54D69A}"/>
          </ac:spMkLst>
        </pc:spChg>
        <pc:spChg chg="add del mod">
          <ac:chgData name="Gang Liu" userId="c4dd85b7-3634-4bda-801b-46e8dbbd0b49" providerId="ADAL" clId="{8FC5F3BC-109C-474A-8400-991F68EB9C9E}" dt="2023-02-24T04:51:16.107" v="728" actId="478"/>
          <ac:spMkLst>
            <pc:docMk/>
            <pc:sldMk cId="117609677" sldId="2147470826"/>
            <ac:spMk id="127" creationId="{E371DED7-B735-9385-D58D-F804B706DB5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8" creationId="{55A5182E-FEC1-8406-8BFE-C427E16E88A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31" creationId="{B57B73BE-0E3D-E99A-ED41-BB74C2442CCE}"/>
          </ac:spMkLst>
        </pc:spChg>
        <pc:spChg chg="add del mod">
          <ac:chgData name="Gang Liu" userId="c4dd85b7-3634-4bda-801b-46e8dbbd0b49" providerId="ADAL" clId="{8FC5F3BC-109C-474A-8400-991F68EB9C9E}" dt="2023-02-24T04:51:10.854" v="725" actId="478"/>
          <ac:spMkLst>
            <pc:docMk/>
            <pc:sldMk cId="117609677" sldId="2147470826"/>
            <ac:spMk id="134" creationId="{184DFBB2-045B-61FE-D842-2E407CE8A31A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0" creationId="{7B19DBCE-8FFC-F952-2F25-E2CC221552A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1" creationId="{8A24D5F4-482D-5FF3-8B44-B22873AC182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2" creationId="{5E25CB33-9599-2478-7BE6-FDEEC4F085D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6" creationId="{BA55E719-A91E-8083-6746-7F2E5D172EA4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0" creationId="{06DCBEB2-C2F4-A891-2ED2-B5398339B24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5" creationId="{FEEAF8D6-67EC-7ECD-3571-78B00F349325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6" creationId="{738A3808-C39D-AB31-EABF-2EB98FA95D04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7" creationId="{E73F06B8-9317-1286-E305-FB761C0C124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60" creationId="{194BC031-5B64-D643-AAAA-EE9F582D208A}"/>
          </ac:spMkLst>
        </pc:spChg>
        <pc:spChg chg="add del mod">
          <ac:chgData name="Gang Liu" userId="c4dd85b7-3634-4bda-801b-46e8dbbd0b49" providerId="ADAL" clId="{8FC5F3BC-109C-474A-8400-991F68EB9C9E}" dt="2023-02-24T05:18:10.805" v="1189" actId="1076"/>
          <ac:spMkLst>
            <pc:docMk/>
            <pc:sldMk cId="117609677" sldId="2147470826"/>
            <ac:spMk id="163" creationId="{06F9F550-3BED-BAC7-0F24-68021FF18459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64" creationId="{B1055102-7A83-543A-61BB-1140C6DDA2CB}"/>
          </ac:spMkLst>
        </pc:spChg>
        <pc:spChg chg="add mod">
          <ac:chgData name="Gang Liu" userId="c4dd85b7-3634-4bda-801b-46e8dbbd0b49" providerId="ADAL" clId="{8FC5F3BC-109C-474A-8400-991F68EB9C9E}" dt="2023-02-24T05:03:39.874" v="892" actId="1076"/>
          <ac:spMkLst>
            <pc:docMk/>
            <pc:sldMk cId="117609677" sldId="2147470826"/>
            <ac:spMk id="168" creationId="{EAAC8681-2CDB-ECFE-D39C-9B157C3E8099}"/>
          </ac:spMkLst>
        </pc:spChg>
        <pc:spChg chg="add mod">
          <ac:chgData name="Gang Liu" userId="c4dd85b7-3634-4bda-801b-46e8dbbd0b49" providerId="ADAL" clId="{8FC5F3BC-109C-474A-8400-991F68EB9C9E}" dt="2023-02-24T05:02:48.328" v="886" actId="1076"/>
          <ac:spMkLst>
            <pc:docMk/>
            <pc:sldMk cId="117609677" sldId="2147470826"/>
            <ac:spMk id="169" creationId="{CB49F403-7658-6A83-F0F9-2A2A010F015C}"/>
          </ac:spMkLst>
        </pc:sp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" creationId="{61D172DB-37DF-86E2-25CE-6737E923AE7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8" creationId="{1EA09D9D-BF36-8B71-5942-EBB7FA09248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9" creationId="{1E51D0D7-7422-117D-169F-FEB2859A5B8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0" creationId="{589994A7-85D1-A9C4-8FA2-87BB41B3140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1" creationId="{F518A25B-F13D-FCE4-AE8E-822051855B35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" creationId="{CCD08F4F-DBE9-67A5-8509-54613B8859A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3" creationId="{AEE91E5E-0DD7-CA3F-6CD9-F756DE1ACAE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" creationId="{FFC2222E-83E7-86FE-794B-3A040FE2641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6" creationId="{E17E575D-965C-6DA4-BEB2-C32B1904F93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7" creationId="{630F8333-F216-7BCA-8CD4-B809DB33A0B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9" creationId="{F0A53179-58BC-2AF9-BA43-7B0A09E6DF1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20" creationId="{98AD7BA2-759C-FDEE-E36B-557011D0DE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4" creationId="{C6745150-DDD7-859E-4CBB-4D73EF5F38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6" creationId="{22962EE6-E2FB-6DDF-461B-CF7F50E17A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7" creationId="{6CC6A318-D07F-A10B-AA89-F5D5BBECEDD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8" creationId="{4EAD34DC-B3D6-15BD-AA68-617A1190DA6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9" creationId="{943912BE-9AF1-D546-CC03-2DAD896B77B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1" creationId="{4345D017-87F8-B9B1-BF25-96D9571CA20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2" creationId="{044EBB03-B047-A6DD-3DF8-991FC6B6BC3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3" creationId="{5D3DC371-5D20-E606-A935-DE917318271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4" creationId="{A9611169-783D-823F-1A2F-34E62E09C13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6" creationId="{0E363813-1DF1-A470-BF1B-6AF1EE49513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9" creationId="{A74B145B-58F9-A284-7D96-CD3C9A8DD9F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0" creationId="{954C65EA-2B53-DF07-0F9C-956B80ED10F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2" creationId="{A3552773-BB39-8FCE-850F-A1381F6A02C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3" creationId="{997A2D26-B21F-CD02-D0E0-8E295F91129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0" creationId="{7412F309-85A3-EAA3-492C-802D746797D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1" creationId="{B389D01D-1B0E-3FF1-D9E7-4A3E833A927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5" creationId="{368A50B3-2BDF-250B-1469-5151743274B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8" creationId="{9F3715E3-B7B9-EC57-1ADA-DE23026AA96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9" creationId="{7A8F1875-84B9-F7A2-61D7-182D60042D2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0" creationId="{402FF142-D321-2D43-D40C-D839CB5AE771}"/>
          </ac:picMkLst>
        </pc:picChg>
        <pc:picChg chg="add mod">
          <ac:chgData name="Gang Liu" userId="c4dd85b7-3634-4bda-801b-46e8dbbd0b49" providerId="ADAL" clId="{8FC5F3BC-109C-474A-8400-991F68EB9C9E}" dt="2023-02-24T04:53:43.363" v="801" actId="1076"/>
          <ac:picMkLst>
            <pc:docMk/>
            <pc:sldMk cId="117609677" sldId="2147470826"/>
            <ac:picMk id="61" creationId="{3FB74DFB-A443-2F99-816B-FBAFD6720BB8}"/>
          </ac:picMkLst>
        </pc:picChg>
        <pc:picChg chg="add mod">
          <ac:chgData name="Gang Liu" userId="c4dd85b7-3634-4bda-801b-46e8dbbd0b49" providerId="ADAL" clId="{8FC5F3BC-109C-474A-8400-991F68EB9C9E}" dt="2023-02-24T04:55:40.836" v="830" actId="1076"/>
          <ac:picMkLst>
            <pc:docMk/>
            <pc:sldMk cId="117609677" sldId="2147470826"/>
            <ac:picMk id="62" creationId="{6BF2DF87-837C-E7A4-371B-00A49D590BE8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4" creationId="{08CDC988-138E-75CC-595A-69BE1933CE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5" creationId="{6D1E67C9-5AD8-39E9-C769-4571324185A5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7" creationId="{51C969EE-6645-E2A5-3335-BFBBA5EED7C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8" creationId="{FC626EFC-1FA8-F1B7-CE3C-2B31A5FC316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0" creationId="{6F936EFB-CE93-0A2D-75C5-D4219653AA2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2" creationId="{49665D7D-0CE7-7212-F684-C04CC23FD94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5" creationId="{6432C9DF-DF24-E6F4-B75E-3B6050136DF2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7" creationId="{1055B158-658C-553E-518E-30D95BD8E13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8" creationId="{B4384489-26C6-F791-1CAD-9A815AA4800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2" creationId="{1AF0468A-DBC5-F7C8-9D83-58D5CB2A270F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5" creationId="{B750FC41-514E-8DEC-79C8-ECD06C0460E7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6" creationId="{137E3D72-BC98-409F-AB49-25A60B13BB4E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7" creationId="{580F254F-409D-7BBC-07F4-D0B03345E3A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88" creationId="{C6FCC926-1BB0-CE58-8F39-96E3EBE077F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2" creationId="{37D1E3EE-640F-24AA-D5E9-D6F96D18FBA5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3" creationId="{14E492D6-6B40-DEA2-C60E-E0B5232E2088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95" creationId="{7289CAE2-8CB2-7BCF-8B37-B2D4092E07E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7" creationId="{364F5044-FC17-00C8-0E27-24DBC273504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8" creationId="{731CA2BB-D351-A39E-A010-500466A8F18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9" creationId="{824072BF-DC37-FA9E-02FF-524C9A667DE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00" creationId="{0836B466-3404-7B02-DADE-26893535976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0" creationId="{2A91F673-BDDA-314E-4AC7-3DF303A9FC29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1" creationId="{2BDCC430-A0BB-82EC-FBB8-87AC5B629D3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18" creationId="{CB843789-3389-72E4-7B23-73437FAE0920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21" creationId="{68D546BC-C980-5661-E95C-43FAF7E0332A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3" creationId="{B3F206FC-89A8-A151-6CBF-96A30FB24AF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4" creationId="{3FA11712-5401-C199-236B-902D4DC9894F}"/>
          </ac:picMkLst>
        </pc:picChg>
        <pc:picChg chg="add del mod">
          <ac:chgData name="Gang Liu" userId="c4dd85b7-3634-4bda-801b-46e8dbbd0b49" providerId="ADAL" clId="{8FC5F3BC-109C-474A-8400-991F68EB9C9E}" dt="2023-02-24T04:51:09.536" v="723" actId="478"/>
          <ac:picMkLst>
            <pc:docMk/>
            <pc:sldMk cId="117609677" sldId="2147470826"/>
            <ac:picMk id="126" creationId="{C6DFD686-E9F8-3F7A-67A0-2B0528A0848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3" creationId="{CD6E8C8D-A1B6-278C-77B3-8C4AC110C2A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7" creationId="{54940A3F-632D-9836-560C-27290F3966A0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8" creationId="{5BE7D49D-2DA7-9AEE-9938-868AD7BF6FA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1" creationId="{88E20A48-55B0-CAE6-9696-6447947A1D87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2" creationId="{62BD135B-5B2E-D1EB-746C-40752E4C773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3" creationId="{F2398791-3C2D-C449-2477-DEC8B0D87EB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9" creationId="{FFAD7364-B574-BB89-6FCC-A99D036972C1}"/>
          </ac:picMkLst>
        </pc:picChg>
        <pc:picChg chg="add mod">
          <ac:chgData name="Gang Liu" userId="c4dd85b7-3634-4bda-801b-46e8dbbd0b49" providerId="ADAL" clId="{8FC5F3BC-109C-474A-8400-991F68EB9C9E}" dt="2023-02-24T04:52:06.815" v="742" actId="1076"/>
          <ac:picMkLst>
            <pc:docMk/>
            <pc:sldMk cId="117609677" sldId="2147470826"/>
            <ac:picMk id="170" creationId="{D2933E13-EC0D-7D83-0DAC-0B222337D03B}"/>
          </ac:picMkLst>
        </pc:picChg>
        <pc:picChg chg="add mod">
          <ac:chgData name="Gang Liu" userId="c4dd85b7-3634-4bda-801b-46e8dbbd0b49" providerId="ADAL" clId="{8FC5F3BC-109C-474A-8400-991F68EB9C9E}" dt="2023-02-24T04:52:17.932" v="746" actId="1076"/>
          <ac:picMkLst>
            <pc:docMk/>
            <pc:sldMk cId="117609677" sldId="2147470826"/>
            <ac:picMk id="171" creationId="{9FFFE89C-3C4B-7CFF-B599-644B87F111D1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2" creationId="{1CE5633C-F0C8-C648-64A4-69C2F94D16C7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3" creationId="{F23D51CE-6054-E9CE-2B20-5D0E936F89A2}"/>
          </ac:picMkLst>
        </pc:pic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7" creationId="{B641A2AD-1B3B-BBC6-7038-04FD07ED459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8" creationId="{70B71567-BF0A-4CCB-B631-3E9ACFEF9390}"/>
          </ac:cxnSpMkLst>
        </pc:cxnChg>
        <pc:cxnChg chg="add mod">
          <ac:chgData name="Gang Liu" userId="c4dd85b7-3634-4bda-801b-46e8dbbd0b49" providerId="ADAL" clId="{8FC5F3BC-109C-474A-8400-991F68EB9C9E}" dt="2023-02-24T05:02:17.373" v="876" actId="14100"/>
          <ac:cxnSpMkLst>
            <pc:docMk/>
            <pc:sldMk cId="117609677" sldId="2147470826"/>
            <ac:cxnSpMk id="44" creationId="{813E8323-A077-5532-4FF5-66892E3F51D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2" creationId="{AAA57F6A-1849-5A8E-FDC5-0D310B0024C5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3" creationId="{C02528C6-094A-0883-22D1-A23156775F4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4" creationId="{26699E70-0925-E852-4A35-A35A10419B4C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89" creationId="{A3A62BBF-D60A-C6F6-FBDB-C0146E68A59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90" creationId="{0E3BCA9B-2328-29CA-5E01-1E8DC45510ED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3" creationId="{9F3C3B46-FF02-344C-9DB3-88E0805ECF2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6" creationId="{D465D704-2402-AD29-AB72-B13A03EE678E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7" creationId="{289F1E4B-7F66-8856-8172-87D420A5BEE8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8" creationId="{7E5409B5-A89E-3872-B2AF-D5C76927DC9F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9" creationId="{0BD46279-97EB-FD65-57EC-4E55F81592C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13" creationId="{5DE63615-023B-8B14-5EC7-F0374BBDEB34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29" creationId="{B9BCD01E-B740-580A-3093-33C719FCF71B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0" creationId="{C2B2E464-77F0-48B8-A5BD-FF6C871DDA9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2" creationId="{B20BB914-3C7F-0942-A0CC-BFDDCD4E204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3" creationId="{BA0E225C-7F5E-50E2-D3DF-ED3E39CB75E2}"/>
          </ac:cxnSpMkLst>
        </pc:cxnChg>
        <pc:cxnChg chg="add del mod">
          <ac:chgData name="Gang Liu" userId="c4dd85b7-3634-4bda-801b-46e8dbbd0b49" providerId="ADAL" clId="{8FC5F3BC-109C-474A-8400-991F68EB9C9E}" dt="2023-02-24T04:51:07.565" v="721" actId="478"/>
          <ac:cxnSpMkLst>
            <pc:docMk/>
            <pc:sldMk cId="117609677" sldId="2147470826"/>
            <ac:cxnSpMk id="135" creationId="{9D9E704F-7788-F692-1E9E-F361549D8986}"/>
          </ac:cxnSpMkLst>
        </pc:cxnChg>
        <pc:cxnChg chg="add del mod">
          <ac:chgData name="Gang Liu" userId="c4dd85b7-3634-4bda-801b-46e8dbbd0b49" providerId="ADAL" clId="{8FC5F3BC-109C-474A-8400-991F68EB9C9E}" dt="2023-02-24T04:51:08.810" v="722" actId="478"/>
          <ac:cxnSpMkLst>
            <pc:docMk/>
            <pc:sldMk cId="117609677" sldId="2147470826"/>
            <ac:cxnSpMk id="136" creationId="{EF2D5222-47F8-409F-A0D8-4D4A85AD9B3F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7" creationId="{A778469A-77DC-1E1B-CDF6-677892B6D76D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8" creationId="{46A46EB0-2F3A-1B02-EBEB-EC0312081895}"/>
          </ac:cxnSpMkLst>
        </pc:cxnChg>
        <pc:cxnChg chg="add del mod">
          <ac:chgData name="Gang Liu" userId="c4dd85b7-3634-4bda-801b-46e8dbbd0b49" providerId="ADAL" clId="{8FC5F3BC-109C-474A-8400-991F68EB9C9E}" dt="2023-02-24T04:51:10.235" v="724" actId="478"/>
          <ac:cxnSpMkLst>
            <pc:docMk/>
            <pc:sldMk cId="117609677" sldId="2147470826"/>
            <ac:cxnSpMk id="139" creationId="{89F28F02-7E59-0D25-0708-E9F3BD386D5E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4" creationId="{BC72867A-4BBE-3003-C533-27764F5EE8F0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5" creationId="{87ADDBD7-8F80-BE54-4256-FB8CA88AC69B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49" creationId="{1FE191FE-74E6-53AD-2B32-159023E3FCFA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54" creationId="{E4A895A5-2A64-4BEE-1446-C1955EF9EA2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58" creationId="{45F676BB-E64C-A7B5-8FC1-CC58392C6F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1" creationId="{BE92D123-C0C7-5CCC-B37D-2830777075FB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2" creationId="{FC0CD84B-0C21-7EB2-E12F-E65520DBE2F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5" creationId="{D1F6BE42-8878-A5E1-B1DE-F5656E2CFD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6" creationId="{9832493B-6A5B-282E-BFFB-E3C5B578F914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7" creationId="{B27F7085-D73A-BA56-E70E-71C40D2674F0}"/>
          </ac:cxnSpMkLst>
        </pc:cxnChg>
        <pc:cxnChg chg="add del mod">
          <ac:chgData name="Gang Liu" userId="c4dd85b7-3634-4bda-801b-46e8dbbd0b49" providerId="ADAL" clId="{8FC5F3BC-109C-474A-8400-991F68EB9C9E}" dt="2023-02-24T04:54:20.150" v="807" actId="478"/>
          <ac:cxnSpMkLst>
            <pc:docMk/>
            <pc:sldMk cId="117609677" sldId="2147470826"/>
            <ac:cxnSpMk id="174" creationId="{B189744B-B0E0-DBB8-574D-80E209FB8B8F}"/>
          </ac:cxnSpMkLst>
        </pc:cxnChg>
        <pc:cxnChg chg="add del mod">
          <ac:chgData name="Gang Liu" userId="c4dd85b7-3634-4bda-801b-46e8dbbd0b49" providerId="ADAL" clId="{8FC5F3BC-109C-474A-8400-991F68EB9C9E}" dt="2023-02-24T04:55:03.452" v="820" actId="478"/>
          <ac:cxnSpMkLst>
            <pc:docMk/>
            <pc:sldMk cId="117609677" sldId="2147470826"/>
            <ac:cxnSpMk id="178" creationId="{C26DCEB0-B04F-930F-6C39-9BB4B5C25662}"/>
          </ac:cxnSpMkLst>
        </pc:cxnChg>
        <pc:cxnChg chg="add del mod">
          <ac:chgData name="Gang Liu" userId="c4dd85b7-3634-4bda-801b-46e8dbbd0b49" providerId="ADAL" clId="{8FC5F3BC-109C-474A-8400-991F68EB9C9E}" dt="2023-02-24T04:54:19.508" v="806" actId="478"/>
          <ac:cxnSpMkLst>
            <pc:docMk/>
            <pc:sldMk cId="117609677" sldId="2147470826"/>
            <ac:cxnSpMk id="186" creationId="{27769E5F-8F9E-B2F1-F1DF-A365B6E309AA}"/>
          </ac:cxnSpMkLst>
        </pc:cxnChg>
        <pc:cxnChg chg="add del mod">
          <ac:chgData name="Gang Liu" userId="c4dd85b7-3634-4bda-801b-46e8dbbd0b49" providerId="ADAL" clId="{8FC5F3BC-109C-474A-8400-991F68EB9C9E}" dt="2023-02-24T04:55:04.348" v="821" actId="478"/>
          <ac:cxnSpMkLst>
            <pc:docMk/>
            <pc:sldMk cId="117609677" sldId="2147470826"/>
            <ac:cxnSpMk id="188" creationId="{ECB420C1-7C88-E4F4-FD37-65B35D1103C6}"/>
          </ac:cxnSpMkLst>
        </pc:cxnChg>
        <pc:cxnChg chg="add mod">
          <ac:chgData name="Gang Liu" userId="c4dd85b7-3634-4bda-801b-46e8dbbd0b49" providerId="ADAL" clId="{8FC5F3BC-109C-474A-8400-991F68EB9C9E}" dt="2023-02-24T04:55:12.625" v="824" actId="13822"/>
          <ac:cxnSpMkLst>
            <pc:docMk/>
            <pc:sldMk cId="117609677" sldId="2147470826"/>
            <ac:cxnSpMk id="199" creationId="{932C2F1E-85AD-186E-FF98-81A71A74ED7D}"/>
          </ac:cxnSpMkLst>
        </pc:cxnChg>
        <pc:cxnChg chg="add mod">
          <ac:chgData name="Gang Liu" userId="c4dd85b7-3634-4bda-801b-46e8dbbd0b49" providerId="ADAL" clId="{8FC5F3BC-109C-474A-8400-991F68EB9C9E}" dt="2023-02-24T05:01:56.596" v="875" actId="1582"/>
          <ac:cxnSpMkLst>
            <pc:docMk/>
            <pc:sldMk cId="117609677" sldId="2147470826"/>
            <ac:cxnSpMk id="202" creationId="{F6CC38C6-D602-F2D6-7D36-A4E7026ABA7C}"/>
          </ac:cxnSpMkLst>
        </pc:cxnChg>
        <pc:cxnChg chg="add mod">
          <ac:chgData name="Gang Liu" userId="c4dd85b7-3634-4bda-801b-46e8dbbd0b49" providerId="ADAL" clId="{8FC5F3BC-109C-474A-8400-991F68EB9C9E}" dt="2023-02-24T05:02:59.660" v="887" actId="693"/>
          <ac:cxnSpMkLst>
            <pc:docMk/>
            <pc:sldMk cId="117609677" sldId="2147470826"/>
            <ac:cxnSpMk id="206" creationId="{AC76A3BB-9A94-539A-8969-3D333AFD14B6}"/>
          </ac:cxnSpMkLst>
        </pc:cxnChg>
        <pc:cxnChg chg="add mod">
          <ac:chgData name="Gang Liu" userId="c4dd85b7-3634-4bda-801b-46e8dbbd0b49" providerId="ADAL" clId="{8FC5F3BC-109C-474A-8400-991F68EB9C9E}" dt="2023-02-24T05:03:04.209" v="888" actId="108"/>
          <ac:cxnSpMkLst>
            <pc:docMk/>
            <pc:sldMk cId="117609677" sldId="2147470826"/>
            <ac:cxnSpMk id="209" creationId="{9F0D5A2C-AF80-30E9-55D1-FA02D00D2945}"/>
          </ac:cxnSpMkLst>
        </pc:cxnChg>
      </pc:sldChg>
      <pc:sldChg chg="modSp add mod">
        <pc:chgData name="Gang Liu" userId="c4dd85b7-3634-4bda-801b-46e8dbbd0b49" providerId="ADAL" clId="{8FC5F3BC-109C-474A-8400-991F68EB9C9E}" dt="2023-02-24T05:08:03.871" v="934" actId="20577"/>
        <pc:sldMkLst>
          <pc:docMk/>
          <pc:sldMk cId="2438694390" sldId="2147470827"/>
        </pc:sldMkLst>
        <pc:graphicFrameChg chg="mod modGraphic">
          <ac:chgData name="Gang Liu" userId="c4dd85b7-3634-4bda-801b-46e8dbbd0b49" providerId="ADAL" clId="{8FC5F3BC-109C-474A-8400-991F68EB9C9E}" dt="2023-02-24T05:08:03.871" v="934" actId="20577"/>
          <ac:graphicFrameMkLst>
            <pc:docMk/>
            <pc:sldMk cId="2438694390" sldId="2147470827"/>
            <ac:graphicFrameMk id="2" creationId="{BCFEBB2A-7D72-E411-39FD-7B6B3B733B6D}"/>
          </ac:graphicFrameMkLst>
        </pc:graphicFrameChg>
      </pc:sldChg>
      <pc:sldMasterChg chg="delSldLayout">
        <pc:chgData name="Gang Liu" userId="c4dd85b7-3634-4bda-801b-46e8dbbd0b49" providerId="ADAL" clId="{8FC5F3BC-109C-474A-8400-991F68EB9C9E}" dt="2023-02-24T04:06:14.406" v="42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8FC5F3BC-109C-474A-8400-991F68EB9C9E}" dt="2023-02-24T04:06:14.406" v="42" actId="2696"/>
          <pc:sldLayoutMkLst>
            <pc:docMk/>
            <pc:sldMasterMk cId="0" sldId="2147483648"/>
            <pc:sldLayoutMk cId="642869250" sldId="2147483672"/>
          </pc:sldLayoutMkLst>
        </pc:sldLayoutChg>
        <pc:sldLayoutChg chg="del">
          <pc:chgData name="Gang Liu" userId="c4dd85b7-3634-4bda-801b-46e8dbbd0b49" providerId="ADAL" clId="{8FC5F3BC-109C-474A-8400-991F68EB9C9E}" dt="2023-02-24T03:28:18.694" v="34" actId="2696"/>
          <pc:sldLayoutMkLst>
            <pc:docMk/>
            <pc:sldMasterMk cId="0" sldId="2147483648"/>
            <pc:sldLayoutMk cId="2706647933" sldId="2147483674"/>
          </pc:sldLayoutMkLst>
        </pc:sldLayoutChg>
      </pc:sldMasterChg>
    </pc:docChg>
  </pc:docChgLst>
  <pc:docChgLst>
    <pc:chgData name="Gang Liu" userId="c4dd85b7-3634-4bda-801b-46e8dbbd0b49" providerId="ADAL" clId="{ACCA5A34-0779-40AA-961C-79B10F81B364}"/>
    <pc:docChg chg="undo custSel addSld delSld modSld sldOrd">
      <pc:chgData name="Gang Liu" userId="c4dd85b7-3634-4bda-801b-46e8dbbd0b49" providerId="ADAL" clId="{ACCA5A34-0779-40AA-961C-79B10F81B364}" dt="2023-03-20T07:43:56.145" v="2394"/>
      <pc:docMkLst>
        <pc:docMk/>
      </pc:docMkLst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889671449" sldId="484"/>
        </pc:sldMkLst>
      </pc:sldChg>
      <pc:sldChg chg="addSp delSp modSp mod ord delAnim modAnim">
        <pc:chgData name="Gang Liu" userId="c4dd85b7-3634-4bda-801b-46e8dbbd0b49" providerId="ADAL" clId="{ACCA5A34-0779-40AA-961C-79B10F81B364}" dt="2023-03-20T06:46:09.426" v="1528" actId="164"/>
        <pc:sldMkLst>
          <pc:docMk/>
          <pc:sldMk cId="1840217378" sldId="485"/>
        </pc:sldMkLst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2" creationId="{55842B2C-2110-3ABC-803E-B38D91B3BEF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4" creationId="{4D68B537-B28C-D41B-0F24-D8C2965D2CC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5" creationId="{50082306-924E-D3AD-624A-2D3B2DF71A6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" creationId="{B3C9721D-05BC-DB80-1EA0-C117DF353D3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9" creationId="{874237BB-D5C0-A04F-7E4B-DA9A42A02BA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1" creationId="{61D86F7B-066D-FF72-016A-D3D19B30B8C9}"/>
          </ac:spMkLst>
        </pc:spChg>
        <pc:spChg chg="add mod or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2" creationId="{7B443825-C9CE-2972-F1DF-8DCDA80AE39D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8" creationId="{A867C2DB-4C43-4341-F0B6-8A1E236DED6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1" creationId="{6AB8D0DF-8091-7D86-0283-414FF82D4A86}"/>
          </ac:spMkLst>
        </pc:spChg>
        <pc:spChg chg="add del mod topLvl">
          <ac:chgData name="Gang Liu" userId="c4dd85b7-3634-4bda-801b-46e8dbbd0b49" providerId="ADAL" clId="{ACCA5A34-0779-40AA-961C-79B10F81B364}" dt="2023-03-20T06:12:03.720" v="584" actId="478"/>
          <ac:spMkLst>
            <pc:docMk/>
            <pc:sldMk cId="1840217378" sldId="485"/>
            <ac:spMk id="22" creationId="{41069AD7-AAA6-DAE4-D212-704441B7A75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3" creationId="{2FA81BDD-2B8B-703C-BFB2-F467BC1B590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5" creationId="{A0755821-F762-4E8F-860C-5CC61BABD1AE}"/>
          </ac:spMkLst>
        </pc:spChg>
        <pc:spChg chg="add del mod topLvl">
          <ac:chgData name="Gang Liu" userId="c4dd85b7-3634-4bda-801b-46e8dbbd0b49" providerId="ADAL" clId="{ACCA5A34-0779-40AA-961C-79B10F81B364}" dt="2023-03-20T06:12:00.780" v="581" actId="478"/>
          <ac:spMkLst>
            <pc:docMk/>
            <pc:sldMk cId="1840217378" sldId="485"/>
            <ac:spMk id="30" creationId="{3E0A955C-CF02-DCFF-CFF7-0B883CBBE21B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1" creationId="{96E26A23-9D29-EE5B-A5FE-87DD4C254CC9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2" creationId="{2742BD6A-80E7-B41E-5797-78BC7EC7552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35" creationId="{64BD3E61-C73B-53D8-7BFC-3EA77962BAB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7" creationId="{43F79AF6-E0B2-E710-4C26-4ED11F52254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8" creationId="{B532F110-0FCF-1B4F-9CA3-92524F57E67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1" creationId="{2CB812D3-57C9-21AB-434E-A1A96E681B19}"/>
          </ac:spMkLst>
        </pc:spChg>
        <pc:spChg chg="del mod">
          <ac:chgData name="Gang Liu" userId="c4dd85b7-3634-4bda-801b-46e8dbbd0b49" providerId="ADAL" clId="{ACCA5A34-0779-40AA-961C-79B10F81B364}" dt="2023-03-20T05:51:28.234" v="123" actId="478"/>
          <ac:spMkLst>
            <pc:docMk/>
            <pc:sldMk cId="1840217378" sldId="485"/>
            <ac:spMk id="48" creationId="{8514AE7A-4305-9054-39A2-466E2BC29FCF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9" creationId="{66054D7F-DA08-0DF4-1F50-345A69882A4E}"/>
          </ac:spMkLst>
        </pc:spChg>
        <pc:spChg chg="add del mod topLvl">
          <ac:chgData name="Gang Liu" userId="c4dd85b7-3634-4bda-801b-46e8dbbd0b49" providerId="ADAL" clId="{ACCA5A34-0779-40AA-961C-79B10F81B364}" dt="2023-03-20T06:08:27.525" v="510" actId="478"/>
          <ac:spMkLst>
            <pc:docMk/>
            <pc:sldMk cId="1840217378" sldId="485"/>
            <ac:spMk id="55" creationId="{1162E7B8-A9F0-9F5C-A635-99729C1773F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6" creationId="{D1631E4F-C321-6405-C667-992D9CC495F4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7" creationId="{AF8EA8C6-F200-BC4E-7BDF-324B4769F061}"/>
          </ac:spMkLst>
        </pc:spChg>
        <pc:spChg chg="add del mod topLvl">
          <ac:chgData name="Gang Liu" userId="c4dd85b7-3634-4bda-801b-46e8dbbd0b49" providerId="ADAL" clId="{ACCA5A34-0779-40AA-961C-79B10F81B364}" dt="2023-03-20T06:08:26.654" v="509" actId="478"/>
          <ac:spMkLst>
            <pc:docMk/>
            <pc:sldMk cId="1840217378" sldId="485"/>
            <ac:spMk id="59" creationId="{2FF094CB-330D-468A-4BEA-73A6EA4498CE}"/>
          </ac:spMkLst>
        </pc:spChg>
        <pc:spChg chg="add del mod">
          <ac:chgData name="Gang Liu" userId="c4dd85b7-3634-4bda-801b-46e8dbbd0b49" providerId="ADAL" clId="{ACCA5A34-0779-40AA-961C-79B10F81B364}" dt="2023-03-20T06:04:59.771" v="445" actId="478"/>
          <ac:spMkLst>
            <pc:docMk/>
            <pc:sldMk cId="1840217378" sldId="485"/>
            <ac:spMk id="60" creationId="{84DFEFF3-EF20-4CEC-B36B-F38CD36DF7DE}"/>
          </ac:spMkLst>
        </pc:spChg>
        <pc:spChg chg="add del mod">
          <ac:chgData name="Gang Liu" userId="c4dd85b7-3634-4bda-801b-46e8dbbd0b49" providerId="ADAL" clId="{ACCA5A34-0779-40AA-961C-79B10F81B364}" dt="2023-03-20T06:04:59.021" v="444" actId="478"/>
          <ac:spMkLst>
            <pc:docMk/>
            <pc:sldMk cId="1840217378" sldId="485"/>
            <ac:spMk id="61" creationId="{ECA4AE0B-1A1F-E34C-D435-0DB8316DFE39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62" creationId="{8904B5BF-E28E-1127-231D-1F47DAE8A65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3" creationId="{7CCAFC60-F020-488E-F798-E5A9A0687C21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68" creationId="{E2E3321F-0B89-454D-5D8E-8E43BE9CCC4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9" creationId="{70EA3FF6-309C-316C-3E14-08D81F84C08F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1" creationId="{FA22AB96-A571-27D1-C9E9-2070BD316251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3" creationId="{A4D4C6BD-05C3-EE19-6820-9DD21448ED1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4" creationId="{A0B4DE06-8377-60E7-1DE7-4C5764428129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5" creationId="{9C5E2970-86BA-81A1-EA6A-784E67E8EE35}"/>
          </ac:spMkLst>
        </pc:spChg>
        <pc:spChg chg="add del mod topLvl">
          <ac:chgData name="Gang Liu" userId="c4dd85b7-3634-4bda-801b-46e8dbbd0b49" providerId="ADAL" clId="{ACCA5A34-0779-40AA-961C-79B10F81B364}" dt="2023-03-20T06:07:42.003" v="487" actId="478"/>
          <ac:spMkLst>
            <pc:docMk/>
            <pc:sldMk cId="1840217378" sldId="485"/>
            <ac:spMk id="76" creationId="{AB0729CB-F1B0-EEFA-1662-1C46FE46409C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7" creationId="{911FABCA-AF3F-7B81-2CD2-17100CB1631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83" creationId="{071A3693-1088-F4A4-CBB9-0C8694468821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85" creationId="{059FCEF7-F930-A9A9-BC58-D0AAB7F803EC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1" creationId="{96715FDC-9C00-0122-4339-8A361AAC45C1}"/>
          </ac:spMkLst>
        </pc:spChg>
        <pc:spChg chg="del mod topLvl">
          <ac:chgData name="Gang Liu" userId="c4dd85b7-3634-4bda-801b-46e8dbbd0b49" providerId="ADAL" clId="{ACCA5A34-0779-40AA-961C-79B10F81B364}" dt="2023-03-20T06:12:03.025" v="583" actId="478"/>
          <ac:spMkLst>
            <pc:docMk/>
            <pc:sldMk cId="1840217378" sldId="485"/>
            <ac:spMk id="94" creationId="{BB8696A8-A91D-10B0-2BB8-1108B8FF0219}"/>
          </ac:spMkLst>
        </pc:spChg>
        <pc:spChg chg="del mod topLvl">
          <ac:chgData name="Gang Liu" userId="c4dd85b7-3634-4bda-801b-46e8dbbd0b49" providerId="ADAL" clId="{ACCA5A34-0779-40AA-961C-79B10F81B364}" dt="2023-03-20T06:12:02.065" v="582" actId="478"/>
          <ac:spMkLst>
            <pc:docMk/>
            <pc:sldMk cId="1840217378" sldId="485"/>
            <ac:spMk id="95" creationId="{E5335877-7EAC-725B-EECE-9AF6EFAC875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6" creationId="{C92B059D-900E-0390-DFBD-71E3090E5DA0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2" creationId="{310EE827-4B58-E0F8-E8FA-AC1414DECC9E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5" creationId="{D109BFDB-991E-0D5D-4AF5-49F8E2E5DAA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4" creationId="{EC7F045D-0EF2-8CF4-B7ED-216164BEA940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5" creationId="{038B24A1-0C0F-57E8-3588-68940DC9C1E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6" creationId="{A8185050-AB7C-47A5-696D-98538B97754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7" creationId="{57480F8B-7D8A-D66C-EAC5-9319766A8654}"/>
          </ac:spMkLst>
        </pc:spChg>
        <pc:spChg chg="mod">
          <ac:chgData name="Gang Liu" userId="c4dd85b7-3634-4bda-801b-46e8dbbd0b49" providerId="ADAL" clId="{ACCA5A34-0779-40AA-961C-79B10F81B364}" dt="2023-03-20T06:10:59.852" v="554"/>
          <ac:spMkLst>
            <pc:docMk/>
            <pc:sldMk cId="1840217378" sldId="485"/>
            <ac:spMk id="124" creationId="{37471F2B-D179-C3F8-C881-15D9C0C3AC43}"/>
          </ac:spMkLst>
        </pc:spChg>
        <pc:spChg chg="mod">
          <ac:chgData name="Gang Liu" userId="c4dd85b7-3634-4bda-801b-46e8dbbd0b49" providerId="ADAL" clId="{ACCA5A34-0779-40AA-961C-79B10F81B364}" dt="2023-03-20T06:11:38.919" v="574" actId="1076"/>
          <ac:spMkLst>
            <pc:docMk/>
            <pc:sldMk cId="1840217378" sldId="485"/>
            <ac:spMk id="125" creationId="{67631A34-BF1D-9994-D68F-1B346969E643}"/>
          </ac:spMkLst>
        </pc:spChg>
        <pc:spChg chg="add del mod">
          <ac:chgData name="Gang Liu" userId="c4dd85b7-3634-4bda-801b-46e8dbbd0b49" providerId="ADAL" clId="{ACCA5A34-0779-40AA-961C-79B10F81B364}" dt="2023-03-20T06:14:27.653" v="653" actId="478"/>
          <ac:spMkLst>
            <pc:docMk/>
            <pc:sldMk cId="1840217378" sldId="485"/>
            <ac:spMk id="126" creationId="{F504DC70-1368-2152-A0B1-CA6CE5A40EA0}"/>
          </ac:spMkLst>
        </pc:spChg>
        <pc:spChg chg="add del mod">
          <ac:chgData name="Gang Liu" userId="c4dd85b7-3634-4bda-801b-46e8dbbd0b49" providerId="ADAL" clId="{ACCA5A34-0779-40AA-961C-79B10F81B364}" dt="2023-03-20T06:14:27.120" v="652" actId="478"/>
          <ac:spMkLst>
            <pc:docMk/>
            <pc:sldMk cId="1840217378" sldId="485"/>
            <ac:spMk id="127" creationId="{AA318845-0140-3B9D-AC24-4914F40AED9A}"/>
          </ac:spMkLst>
        </pc:spChg>
        <pc:spChg chg="add del mod">
          <ac:chgData name="Gang Liu" userId="c4dd85b7-3634-4bda-801b-46e8dbbd0b49" providerId="ADAL" clId="{ACCA5A34-0779-40AA-961C-79B10F81B364}" dt="2023-03-20T06:14:26.316" v="651" actId="478"/>
          <ac:spMkLst>
            <pc:docMk/>
            <pc:sldMk cId="1840217378" sldId="485"/>
            <ac:spMk id="128" creationId="{153EB9C4-CBFB-F5E6-F6A6-3831E98E0AB5}"/>
          </ac:spMkLst>
        </pc:spChg>
        <pc:spChg chg="add del mod">
          <ac:chgData name="Gang Liu" userId="c4dd85b7-3634-4bda-801b-46e8dbbd0b49" providerId="ADAL" clId="{ACCA5A34-0779-40AA-961C-79B10F81B364}" dt="2023-03-20T06:14:18.415" v="648"/>
          <ac:spMkLst>
            <pc:docMk/>
            <pc:sldMk cId="1840217378" sldId="485"/>
            <ac:spMk id="129" creationId="{A1796461-B311-8027-141D-CEBB66312794}"/>
          </ac:spMkLst>
        </pc:spChg>
        <pc:spChg chg="add del mod">
          <ac:chgData name="Gang Liu" userId="c4dd85b7-3634-4bda-801b-46e8dbbd0b49" providerId="ADAL" clId="{ACCA5A34-0779-40AA-961C-79B10F81B364}" dt="2023-03-20T06:14:15.772" v="635"/>
          <ac:spMkLst>
            <pc:docMk/>
            <pc:sldMk cId="1840217378" sldId="485"/>
            <ac:spMk id="130" creationId="{69E562BD-803B-D75C-0D22-BDC7064A0682}"/>
          </ac:spMkLst>
        </pc:spChg>
        <pc:spChg chg="add del mod">
          <ac:chgData name="Gang Liu" userId="c4dd85b7-3634-4bda-801b-46e8dbbd0b49" providerId="ADAL" clId="{ACCA5A34-0779-40AA-961C-79B10F81B364}" dt="2023-03-20T06:14:44.697" v="655"/>
          <ac:spMkLst>
            <pc:docMk/>
            <pc:sldMk cId="1840217378" sldId="485"/>
            <ac:spMk id="131" creationId="{C9A07606-2650-0A4F-155D-E7D46A8B9D89}"/>
          </ac:spMkLst>
        </pc:spChg>
        <pc:spChg chg="add 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2" creationId="{8C25BEC5-6434-8467-001E-3FAEC135C333}"/>
          </ac:spMkLst>
        </pc:spChg>
        <pc:spChg chg="add mod topLvl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33" creationId="{A4BAEF10-51F7-3077-1AF1-6584603806B1}"/>
          </ac:spMkLst>
        </pc:spChg>
        <pc:spChg chg="add del mod">
          <ac:chgData name="Gang Liu" userId="c4dd85b7-3634-4bda-801b-46e8dbbd0b49" providerId="ADAL" clId="{ACCA5A34-0779-40AA-961C-79B10F81B364}" dt="2023-03-20T06:15:52.309" v="673"/>
          <ac:spMkLst>
            <pc:docMk/>
            <pc:sldMk cId="1840217378" sldId="485"/>
            <ac:spMk id="135" creationId="{B3C9356D-D016-DE36-BA5D-4D309072A0B4}"/>
          </ac:spMkLst>
        </pc:spChg>
        <pc:spChg chg="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7" creationId="{A48A5B83-B586-F031-7B5D-40FA572E8423}"/>
          </ac:spMkLst>
        </pc:spChg>
        <pc:spChg chg="mod ord topLvl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38" creationId="{759ECFD4-6BE9-A935-5F2E-DE2A155B55ED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0" creationId="{A2AC0FC0-0CCF-6F23-5589-27675CCB4261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1" creationId="{B3933241-CB35-33ED-E4AE-5C877DC5D064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4" creationId="{16FC7B32-FC37-7C6C-3D27-732FAE4697A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7" creationId="{C5AD17BE-603E-131C-4629-6788CFD8003E}"/>
          </ac:spMkLst>
        </pc:spChg>
        <pc:spChg chg="add mod or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8" creationId="{8C25D02A-8A9A-9CE4-9F7E-C970867A1EFA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0" creationId="{F48DDB7A-C9A8-5E8A-1731-B0B579ACA0B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3" creationId="{8F905343-D45A-8296-68B6-B3EF2352BEF6}"/>
          </ac:spMkLst>
        </pc:spChg>
        <pc:spChg chg="del">
          <ac:chgData name="Gang Liu" userId="c4dd85b7-3634-4bda-801b-46e8dbbd0b49" providerId="ADAL" clId="{ACCA5A34-0779-40AA-961C-79B10F81B364}" dt="2023-03-20T05:48:58.846" v="31" actId="478"/>
          <ac:spMkLst>
            <pc:docMk/>
            <pc:sldMk cId="1840217378" sldId="485"/>
            <ac:spMk id="155" creationId="{FEEAF8D6-67EC-7ECD-3571-78B00F34932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57" creationId="{E73F06B8-9317-1286-E305-FB761C0C124D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6:45:57.942" v="1525" actId="1076"/>
          <ac:spMkLst>
            <pc:docMk/>
            <pc:sldMk cId="1840217378" sldId="48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64" creationId="{B1055102-7A83-543A-61BB-1140C6DDA2CB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65" creationId="{1E3CBB9D-A6F4-481B-1927-8CACA90F2363}"/>
          </ac:spMkLst>
        </pc:spChg>
        <pc:spChg chg="add mod">
          <ac:chgData name="Gang Liu" userId="c4dd85b7-3634-4bda-801b-46e8dbbd0b49" providerId="ADAL" clId="{ACCA5A34-0779-40AA-961C-79B10F81B364}" dt="2023-03-20T06:34:00.790" v="1071" actId="20577"/>
          <ac:spMkLst>
            <pc:docMk/>
            <pc:sldMk cId="1840217378" sldId="485"/>
            <ac:spMk id="168" creationId="{D7E372AF-D0A6-1CDC-636B-8D536F6CD0C5}"/>
          </ac:spMkLst>
        </pc:spChg>
        <pc:spChg chg="add mod">
          <ac:chgData name="Gang Liu" userId="c4dd85b7-3634-4bda-801b-46e8dbbd0b49" providerId="ADAL" clId="{ACCA5A34-0779-40AA-961C-79B10F81B364}" dt="2023-03-20T06:33:56.988" v="1069" actId="1076"/>
          <ac:spMkLst>
            <pc:docMk/>
            <pc:sldMk cId="1840217378" sldId="485"/>
            <ac:spMk id="169" creationId="{49E9F707-4F85-6062-C35F-FC3663751890}"/>
          </ac:spMkLst>
        </pc:spChg>
        <pc:spChg chg="add del mod">
          <ac:chgData name="Gang Liu" userId="c4dd85b7-3634-4bda-801b-46e8dbbd0b49" providerId="ADAL" clId="{ACCA5A34-0779-40AA-961C-79B10F81B364}" dt="2023-03-20T06:43:41.278" v="1484" actId="478"/>
          <ac:spMkLst>
            <pc:docMk/>
            <pc:sldMk cId="1840217378" sldId="485"/>
            <ac:spMk id="170" creationId="{FDF2D816-D033-DFAD-3507-48155399BB47}"/>
          </ac:spMkLst>
        </pc:spChg>
        <pc:spChg chg="add del mod">
          <ac:chgData name="Gang Liu" userId="c4dd85b7-3634-4bda-801b-46e8dbbd0b49" providerId="ADAL" clId="{ACCA5A34-0779-40AA-961C-79B10F81B364}" dt="2023-03-20T06:43:18.439" v="1474"/>
          <ac:spMkLst>
            <pc:docMk/>
            <pc:sldMk cId="1840217378" sldId="485"/>
            <ac:spMk id="171" creationId="{6D071C46-4A8D-03BB-CBD0-87A8C375CCAA}"/>
          </ac:spMkLst>
        </pc:spChg>
        <pc:spChg chg="add mod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72" creationId="{0E06D665-8B0B-E16E-5563-1C5466D1A939}"/>
          </ac:spMkLst>
        </pc:spChg>
        <pc:spChg chg="add del mod">
          <ac:chgData name="Gang Liu" userId="c4dd85b7-3634-4bda-801b-46e8dbbd0b49" providerId="ADAL" clId="{ACCA5A34-0779-40AA-961C-79B10F81B364}" dt="2023-03-20T06:44:04.450" v="1491"/>
          <ac:spMkLst>
            <pc:docMk/>
            <pc:sldMk cId="1840217378" sldId="485"/>
            <ac:spMk id="174" creationId="{07859A43-494B-4CEC-28AD-9BE7716BF230}"/>
          </ac:spMkLst>
        </pc:spChg>
        <pc:spChg chg="add mod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75" creationId="{84C10315-2C31-5759-91FF-8179285B65BB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79" creationId="{75421124-F539-4FE1-E0C8-12AB24FF5F65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80" creationId="{8B5BE962-7887-0EDE-09D9-888EECDC8FA5}"/>
          </ac:spMkLst>
        </pc:spChg>
        <pc:grpChg chg="add del mod">
          <ac:chgData name="Gang Liu" userId="c4dd85b7-3634-4bda-801b-46e8dbbd0b49" providerId="ADAL" clId="{ACCA5A34-0779-40AA-961C-79B10F81B364}" dt="2023-03-20T06:06:21.240" v="461" actId="165"/>
          <ac:grpSpMkLst>
            <pc:docMk/>
            <pc:sldMk cId="1840217378" sldId="485"/>
            <ac:grpSpMk id="81" creationId="{6472B892-9ADF-4E55-E545-E243C3F95B4A}"/>
          </ac:grpSpMkLst>
        </pc:grpChg>
        <pc:grpChg chg="add del mod">
          <ac:chgData name="Gang Liu" userId="c4dd85b7-3634-4bda-801b-46e8dbbd0b49" providerId="ADAL" clId="{ACCA5A34-0779-40AA-961C-79B10F81B364}" dt="2023-03-20T06:06:56.387" v="466" actId="165"/>
          <ac:grpSpMkLst>
            <pc:docMk/>
            <pc:sldMk cId="1840217378" sldId="485"/>
            <ac:grpSpMk id="82" creationId="{EB073981-9567-C430-26A2-6A278DACF2DE}"/>
          </ac:grpSpMkLst>
        </pc:grpChg>
        <pc:grpChg chg="add del mod">
          <ac:chgData name="Gang Liu" userId="c4dd85b7-3634-4bda-801b-46e8dbbd0b49" providerId="ADAL" clId="{ACCA5A34-0779-40AA-961C-79B10F81B364}" dt="2023-03-20T06:12:00.780" v="581" actId="478"/>
          <ac:grpSpMkLst>
            <pc:docMk/>
            <pc:sldMk cId="1840217378" sldId="485"/>
            <ac:grpSpMk id="86" creationId="{039ABC8F-7EBB-8734-3757-ED4784BC4F56}"/>
          </ac:grpSpMkLst>
        </pc:grpChg>
        <pc:grpChg chg="add del mod">
          <ac:chgData name="Gang Liu" userId="c4dd85b7-3634-4bda-801b-46e8dbbd0b49" providerId="ADAL" clId="{ACCA5A34-0779-40AA-961C-79B10F81B364}" dt="2023-03-20T06:12:02.065" v="582" actId="478"/>
          <ac:grpSpMkLst>
            <pc:docMk/>
            <pc:sldMk cId="1840217378" sldId="485"/>
            <ac:grpSpMk id="87" creationId="{5C113EAE-80B1-4926-6C38-DACA0153E272}"/>
          </ac:grpSpMkLst>
        </pc:grpChg>
        <pc:grpChg chg="add del mod">
          <ac:chgData name="Gang Liu" userId="c4dd85b7-3634-4bda-801b-46e8dbbd0b49" providerId="ADAL" clId="{ACCA5A34-0779-40AA-961C-79B10F81B364}" dt="2023-03-20T06:11:58.475" v="579" actId="478"/>
          <ac:grpSpMkLst>
            <pc:docMk/>
            <pc:sldMk cId="1840217378" sldId="485"/>
            <ac:grpSpMk id="123" creationId="{2C5816CB-D4A0-CA5B-506C-288EB247B070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4" creationId="{EB2BBC74-B089-4821-D242-E7AE96D0646C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6" creationId="{5FE1FB84-5CB0-57E0-5A16-5122EFE4D96C}"/>
          </ac:grpSpMkLst>
        </pc:grpChg>
        <pc:grpChg chg="add del mod">
          <ac:chgData name="Gang Liu" userId="c4dd85b7-3634-4bda-801b-46e8dbbd0b49" providerId="ADAL" clId="{ACCA5A34-0779-40AA-961C-79B10F81B364}" dt="2023-03-20T06:17:46.822" v="688"/>
          <ac:grpSpMkLst>
            <pc:docMk/>
            <pc:sldMk cId="1840217378" sldId="485"/>
            <ac:grpSpMk id="139" creationId="{D2BD4E9C-C2B9-F825-6793-108E8851E1C2}"/>
          </ac:grpSpMkLst>
        </pc:grpChg>
        <pc:grpChg chg="add del mod">
          <ac:chgData name="Gang Liu" userId="c4dd85b7-3634-4bda-801b-46e8dbbd0b49" providerId="ADAL" clId="{ACCA5A34-0779-40AA-961C-79B10F81B364}" dt="2023-03-20T06:25:47.155" v="902" actId="165"/>
          <ac:grpSpMkLst>
            <pc:docMk/>
            <pc:sldMk cId="1840217378" sldId="485"/>
            <ac:grpSpMk id="159" creationId="{0822504C-036F-C680-6754-4DA22A487043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60" creationId="{3559DF92-5937-9C61-BBFB-6EB67B54708E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3" creationId="{70ABFE9F-8DD8-799B-F332-C6340465A67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6" creationId="{5B2A862D-6EDC-649E-5C6D-F12C2F50D23C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7" creationId="{4D635C94-739F-7819-E263-1E2914B3806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8" creationId="{7F5B20D5-F64E-3C83-DF15-8C11D04064F0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81" creationId="{51887F0B-8DB2-5DCD-B935-A35A5258CE46}"/>
          </ac:grpSpMkLst>
        </pc:grp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3" creationId="{38D00089-C081-F7E7-A5E0-A9E44F4CBEDC}"/>
          </ac:picMkLst>
        </pc:picChg>
        <pc:picChg chg="add del mod topLvl">
          <ac:chgData name="Gang Liu" userId="c4dd85b7-3634-4bda-801b-46e8dbbd0b49" providerId="ADAL" clId="{ACCA5A34-0779-40AA-961C-79B10F81B364}" dt="2023-03-20T06:30:17.469" v="996" actId="478"/>
          <ac:picMkLst>
            <pc:docMk/>
            <pc:sldMk cId="1840217378" sldId="485"/>
            <ac:picMk id="6" creationId="{14A90245-4130-3A75-2B50-9A468CFC869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" creationId="{9759948F-C390-1398-FECB-856F2198D59D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" creationId="{5AC4C31A-4784-5C88-8D7F-EA1C5FB067A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3" creationId="{6F9A6B59-5121-5D39-0904-FADDE073AB96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14" creationId="{6583391A-AF61-FBF3-E87D-43FA2261F75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" creationId="{E9DC82AD-1BA0-98B0-A66F-F4C389DADBAA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" creationId="{BB6FAEDB-27CD-41B4-3624-835181A4DAAC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7" creationId="{CBF384B0-7193-EA42-C6C1-1EE3F883AD7B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9" creationId="{A3269F48-7DC5-A7FB-8CF2-51799D61BD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4" creationId="{C6745150-DDD7-859E-4CBB-4D73EF5F38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6" creationId="{22962EE6-E2FB-6DDF-461B-CF7F50E17A1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7" creationId="{6CC6A318-D07F-A10B-AA89-F5D5BBECEDD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8" creationId="{4EAD34DC-B3D6-15BD-AA68-617A1190DA6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9" creationId="{943912BE-9AF1-D546-CC03-2DAD896B77B3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3" creationId="{5D3DC371-5D20-E606-A935-DE917318271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4" creationId="{A9611169-783D-823F-1A2F-34E62E09C13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6" creationId="{0E363813-1DF1-A470-BF1B-6AF1EE49513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9" creationId="{A74B145B-58F9-A284-7D96-CD3C9A8DD9F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0" creationId="{954C65EA-2B53-DF07-0F9C-956B80ED10F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2" creationId="{A3552773-BB39-8FCE-850F-A1381F6A02C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3" creationId="{997A2D26-B21F-CD02-D0E0-8E295F91129E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44" creationId="{8A817C53-D91B-5DEC-89FF-8A1BEC7B6B3D}"/>
          </ac:picMkLst>
        </pc:picChg>
        <pc:picChg chg="add del mod">
          <ac:chgData name="Gang Liu" userId="c4dd85b7-3634-4bda-801b-46e8dbbd0b49" providerId="ADAL" clId="{ACCA5A34-0779-40AA-961C-79B10F81B364}" dt="2023-03-20T06:04:53.806" v="440" actId="478"/>
          <ac:picMkLst>
            <pc:docMk/>
            <pc:sldMk cId="1840217378" sldId="485"/>
            <ac:picMk id="46" creationId="{2E61C2C8-AB38-3336-62A2-3A53BB0C4A86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0" creationId="{7412F309-85A3-EAA3-492C-802D746797D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1" creationId="{B389D01D-1B0E-3FF1-D9E7-4A3E833A927B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8" creationId="{9F3715E3-B7B9-EC57-1ADA-DE23026AA96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4" creationId="{08CDC988-138E-75CC-595A-69BE1933CE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5" creationId="{6D1E67C9-5AD8-39E9-C769-4571324185A5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66" creationId="{C57E8D9A-9974-E1CC-DFE3-7FC8AF983F0A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4" creationId="{EE8E9805-B128-BAFA-C79F-CC88EDF6CFE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88" creationId="{C6FCC926-1BB0-CE58-8F39-96E3EBE077F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2" creationId="{37D1E3EE-640F-24AA-D5E9-D6F96D18FBA5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3" creationId="{14E492D6-6B40-DEA2-C60E-E0B5232E20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7" creationId="{364F5044-FC17-00C8-0E27-24DBC273504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8" creationId="{731CA2BB-D351-A39E-A010-500466A8F18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9" creationId="{824072BF-DC37-FA9E-02FF-524C9A667DE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0" creationId="{BCB20DA9-3726-AD21-26C7-3A771DE0347D}"/>
          </ac:picMkLst>
        </pc:picChg>
        <pc:picChg chg="add del mod">
          <ac:chgData name="Gang Liu" userId="c4dd85b7-3634-4bda-801b-46e8dbbd0b49" providerId="ADAL" clId="{ACCA5A34-0779-40AA-961C-79B10F81B364}" dt="2023-03-20T06:10:18.283" v="543" actId="478"/>
          <ac:picMkLst>
            <pc:docMk/>
            <pc:sldMk cId="1840217378" sldId="485"/>
            <ac:picMk id="101" creationId="{19B86B53-406E-6835-1AC9-51BE396DA2E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ACCA5A34-0779-40AA-961C-79B10F81B364}" dt="2023-03-20T06:10:17.735" v="542" actId="478"/>
          <ac:picMkLst>
            <pc:docMk/>
            <pc:sldMk cId="1840217378" sldId="485"/>
            <ac:picMk id="110" creationId="{E9845395-4027-CB4E-1236-4048DC5E48B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1" creationId="{06F6A1ED-5A59-15CB-5394-5DB44327A492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2" creationId="{88B54056-13C7-94C8-D1CB-5D4CB784A6BC}"/>
          </ac:picMkLst>
        </pc:picChg>
        <pc:picChg chg="del">
          <ac:chgData name="Gang Liu" userId="c4dd85b7-3634-4bda-801b-46e8dbbd0b49" providerId="ADAL" clId="{ACCA5A34-0779-40AA-961C-79B10F81B364}" dt="2023-03-20T05:48:56.828" v="30" actId="478"/>
          <ac:picMkLst>
            <pc:docMk/>
            <pc:sldMk cId="1840217378" sldId="485"/>
            <ac:picMk id="118" creationId="{CB843789-3389-72E4-7B23-73437FAE0920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9" creationId="{DC8C41F3-A1A4-805C-E718-3839B6CA7B8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0" creationId="{78570029-FD35-7DEA-E91E-C70B0C53FEF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1" creationId="{8140B23A-5B19-68E7-3194-B48B05C9860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2" creationId="{3E099278-E2DD-1B26-2F71-35426E1CCE2A}"/>
          </ac:picMkLst>
        </pc:picChg>
        <pc:picChg chg="add del mod ord">
          <ac:chgData name="Gang Liu" userId="c4dd85b7-3634-4bda-801b-46e8dbbd0b49" providerId="ADAL" clId="{ACCA5A34-0779-40AA-961C-79B10F81B364}" dt="2023-03-20T06:18:49.946" v="703" actId="478"/>
          <ac:picMkLst>
            <pc:docMk/>
            <pc:sldMk cId="1840217378" sldId="485"/>
            <ac:picMk id="142" creationId="{2FCD202E-6E68-C2C8-D530-C12244277431}"/>
          </ac:picMkLst>
        </pc:picChg>
        <pc:picChg chg="add mod or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3" creationId="{243B2251-B227-83EA-D4B6-D816CD30AD78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5" creationId="{64437B36-333D-93EB-85AE-9C58E2697491}"/>
          </ac:picMkLst>
        </pc:picChg>
        <pc:picChg chg="add del mod topLvl">
          <ac:chgData name="Gang Liu" userId="c4dd85b7-3634-4bda-801b-46e8dbbd0b49" providerId="ADAL" clId="{ACCA5A34-0779-40AA-961C-79B10F81B364}" dt="2023-03-20T06:27:44.329" v="940" actId="478"/>
          <ac:picMkLst>
            <pc:docMk/>
            <pc:sldMk cId="1840217378" sldId="485"/>
            <ac:picMk id="146" creationId="{90823B63-861E-789B-5325-278230CAE637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1" creationId="{3F05F501-B045-C0F9-E933-BDDB8698AC2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2" creationId="{B7EB1C97-DB33-2219-DB9E-336C0B00051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6" creationId="{0A5CD914-A8B0-9AC4-1A42-15DA327DF79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1" creationId="{B97BD453-CAFA-CED8-2243-66B153CE958C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2" creationId="{63A17253-2062-D1FF-4E3A-19F93262EA92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6" creationId="{B9FBCFEF-52B9-6F33-5B01-783061ED7D0C}"/>
          </ac:picMkLst>
        </pc:picChg>
        <pc:cxnChg chg="add del mod">
          <ac:chgData name="Gang Liu" userId="c4dd85b7-3634-4bda-801b-46e8dbbd0b49" providerId="ADAL" clId="{ACCA5A34-0779-40AA-961C-79B10F81B364}" dt="2023-03-20T06:04:55.680" v="442" actId="478"/>
          <ac:cxnSpMkLst>
            <pc:docMk/>
            <pc:sldMk cId="1840217378" sldId="485"/>
            <ac:cxnSpMk id="20" creationId="{B580B315-0791-5D53-59E6-BD7F7AE2780E}"/>
          </ac:cxnSpMkLst>
        </pc:cxnChg>
        <pc:cxnChg chg="add del mod">
          <ac:chgData name="Gang Liu" userId="c4dd85b7-3634-4bda-801b-46e8dbbd0b49" providerId="ADAL" clId="{ACCA5A34-0779-40AA-961C-79B10F81B364}" dt="2023-03-20T06:04:56.404" v="443" actId="478"/>
          <ac:cxnSpMkLst>
            <pc:docMk/>
            <pc:sldMk cId="1840217378" sldId="485"/>
            <ac:cxnSpMk id="45" creationId="{A0C86E66-5159-02A2-CA3E-B94089479B29}"/>
          </ac:cxnSpMkLst>
        </pc:cxnChg>
        <pc:cxnChg chg="add del mod">
          <ac:chgData name="Gang Liu" userId="c4dd85b7-3634-4bda-801b-46e8dbbd0b49" providerId="ADAL" clId="{ACCA5A34-0779-40AA-961C-79B10F81B364}" dt="2023-03-20T06:04:55.004" v="441" actId="478"/>
          <ac:cxnSpMkLst>
            <pc:docMk/>
            <pc:sldMk cId="1840217378" sldId="485"/>
            <ac:cxnSpMk id="47" creationId="{ABDFF463-1D24-0824-6879-7BEBB74F598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2" creationId="{AAA57F6A-1849-5A8E-FDC5-0D310B0024C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3" creationId="{C02528C6-094A-0883-22D1-A23156775F49}"/>
          </ac:cxnSpMkLst>
        </pc:cxnChg>
        <pc:cxnChg chg="del mod">
          <ac:chgData name="Gang Liu" userId="c4dd85b7-3634-4bda-801b-46e8dbbd0b49" providerId="ADAL" clId="{ACCA5A34-0779-40AA-961C-79B10F81B364}" dt="2023-03-20T05:49:01.364" v="33" actId="478"/>
          <ac:cxnSpMkLst>
            <pc:docMk/>
            <pc:sldMk cId="1840217378" sldId="485"/>
            <ac:cxnSpMk id="54" creationId="{26699E70-0925-E852-4A35-A35A10419B4C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67" creationId="{C5B4880A-3296-7B29-DAF5-2CF7CBCB9657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0" creationId="{74994661-D99B-A7AE-2BBB-F3CF888BD8E4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2" creationId="{E3B41619-F01A-8099-C570-3A9D173CE6F0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89" creationId="{A3A62BBF-D60A-C6F6-FBDB-C0146E68A59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90" creationId="{0E3BCA9B-2328-29CA-5E01-1E8DC45510ED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3" creationId="{9F3C3B46-FF02-344C-9DB3-88E0805ECF29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6" creationId="{D465D704-2402-AD29-AB72-B13A03EE678E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7" creationId="{289F1E4B-7F66-8856-8172-87D420A5BEE8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8" creationId="{7E5409B5-A89E-3872-B2AF-D5C76927DC9F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9" creationId="{0BD46279-97EB-FD65-57EC-4E55F81592C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13" creationId="{5DE63615-023B-8B14-5EC7-F0374BBDEB34}"/>
          </ac:cxnSpMkLst>
        </pc:cxnChg>
        <pc:cxnChg chg="del mod">
          <ac:chgData name="Gang Liu" userId="c4dd85b7-3634-4bda-801b-46e8dbbd0b49" providerId="ADAL" clId="{ACCA5A34-0779-40AA-961C-79B10F81B364}" dt="2023-03-20T05:48:59.922" v="32" actId="478"/>
          <ac:cxnSpMkLst>
            <pc:docMk/>
            <pc:sldMk cId="1840217378" sldId="485"/>
            <ac:cxnSpMk id="149" creationId="{1FE191FE-74E6-53AD-2B32-159023E3FCFA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302082457" sldId="48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3466289943" sldId="487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401462220" sldId="488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546986888" sldId="2076137592"/>
        </pc:sldMkLst>
      </pc:sldChg>
      <pc:sldChg chg="modSp mod">
        <pc:chgData name="Gang Liu" userId="c4dd85b7-3634-4bda-801b-46e8dbbd0b49" providerId="ADAL" clId="{ACCA5A34-0779-40AA-961C-79B10F81B364}" dt="2023-03-20T07:41:28.679" v="2371"/>
        <pc:sldMkLst>
          <pc:docMk/>
          <pc:sldMk cId="713288064" sldId="2134805010"/>
        </pc:sldMkLst>
        <pc:spChg chg="mod">
          <ac:chgData name="Gang Liu" userId="c4dd85b7-3634-4bda-801b-46e8dbbd0b49" providerId="ADAL" clId="{ACCA5A34-0779-40AA-961C-79B10F81B364}" dt="2023-03-20T07:41:28.679" v="2371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ACCA5A34-0779-40AA-961C-79B10F81B364}" dt="2023-03-20T05:56:00.234" v="268" actId="20577"/>
        <pc:sldMkLst>
          <pc:docMk/>
          <pc:sldMk cId="4021741950" sldId="2134805012"/>
        </pc:sldMkLst>
        <pc:spChg chg="add mod">
          <ac:chgData name="Gang Liu" userId="c4dd85b7-3634-4bda-801b-46e8dbbd0b49" providerId="ADAL" clId="{ACCA5A34-0779-40AA-961C-79B10F81B364}" dt="2023-03-20T05:54:49.721" v="189" actId="20577"/>
          <ac:spMkLst>
            <pc:docMk/>
            <pc:sldMk cId="4021741950" sldId="2134805012"/>
            <ac:spMk id="4" creationId="{55B0686C-13F0-AD23-B6CE-534C173C91D2}"/>
          </ac:spMkLst>
        </pc:spChg>
        <pc:spChg chg="del">
          <ac:chgData name="Gang Liu" userId="c4dd85b7-3634-4bda-801b-46e8dbbd0b49" providerId="ADAL" clId="{ACCA5A34-0779-40AA-961C-79B10F81B364}" dt="2023-03-20T05:53:36.058" v="125" actId="478"/>
          <ac:spMkLst>
            <pc:docMk/>
            <pc:sldMk cId="4021741950" sldId="2134805012"/>
            <ac:spMk id="163" creationId="{06F9F550-3BED-BAC7-0F24-68021FF18459}"/>
          </ac:spMkLst>
        </pc:spChg>
        <pc:picChg chg="add mod">
          <ac:chgData name="Gang Liu" userId="c4dd85b7-3634-4bda-801b-46e8dbbd0b49" providerId="ADAL" clId="{ACCA5A34-0779-40AA-961C-79B10F81B364}" dt="2023-03-20T05:54:00.520" v="130" actId="1076"/>
          <ac:picMkLst>
            <pc:docMk/>
            <pc:sldMk cId="4021741950" sldId="2134805012"/>
            <ac:picMk id="3" creationId="{94BDC0EB-4608-4555-9EF8-CAA07A2D1C7D}"/>
          </ac:picMkLst>
        </pc:picChg>
      </pc:sldChg>
      <pc:sldChg chg="add del">
        <pc:chgData name="Gang Liu" userId="c4dd85b7-3634-4bda-801b-46e8dbbd0b49" providerId="ADAL" clId="{ACCA5A34-0779-40AA-961C-79B10F81B364}" dt="2023-03-20T05:53:38.164" v="127"/>
        <pc:sldMkLst>
          <pc:docMk/>
          <pc:sldMk cId="758027000" sldId="2134805013"/>
        </pc:sldMkLst>
      </pc:sldChg>
      <pc:sldChg chg="addSp delSp modSp add mod modAnim modNotesTx">
        <pc:chgData name="Gang Liu" userId="c4dd85b7-3634-4bda-801b-46e8dbbd0b49" providerId="ADAL" clId="{ACCA5A34-0779-40AA-961C-79B10F81B364}" dt="2023-03-20T06:00:09.271" v="395" actId="20577"/>
        <pc:sldMkLst>
          <pc:docMk/>
          <pc:sldMk cId="1159041449" sldId="2134805013"/>
        </pc:sldMkLst>
        <pc:picChg chg="del mod">
          <ac:chgData name="Gang Liu" userId="c4dd85b7-3634-4bda-801b-46e8dbbd0b49" providerId="ADAL" clId="{ACCA5A34-0779-40AA-961C-79B10F81B364}" dt="2023-03-20T05:56:06.444" v="271" actId="478"/>
          <ac:picMkLst>
            <pc:docMk/>
            <pc:sldMk cId="1159041449" sldId="2134805013"/>
            <ac:picMk id="3" creationId="{94BDC0EB-4608-4555-9EF8-CAA07A2D1C7D}"/>
          </ac:picMkLst>
        </pc:picChg>
        <pc:picChg chg="add mod">
          <ac:chgData name="Gang Liu" userId="c4dd85b7-3634-4bda-801b-46e8dbbd0b49" providerId="ADAL" clId="{ACCA5A34-0779-40AA-961C-79B10F81B364}" dt="2023-03-20T05:58:47.896" v="362" actId="1076"/>
          <ac:picMkLst>
            <pc:docMk/>
            <pc:sldMk cId="1159041449" sldId="2134805013"/>
            <ac:picMk id="5" creationId="{524462A9-CF29-A919-32A3-5623C03A535E}"/>
          </ac:picMkLst>
        </pc:picChg>
        <pc:picChg chg="add mod">
          <ac:chgData name="Gang Liu" userId="c4dd85b7-3634-4bda-801b-46e8dbbd0b49" providerId="ADAL" clId="{ACCA5A34-0779-40AA-961C-79B10F81B364}" dt="2023-03-20T05:58:51.093" v="364" actId="1076"/>
          <ac:picMkLst>
            <pc:docMk/>
            <pc:sldMk cId="1159041449" sldId="2134805013"/>
            <ac:picMk id="7" creationId="{52EA74FA-4325-AD8C-2ACA-8E5E205564CD}"/>
          </ac:picMkLst>
        </pc:picChg>
        <pc:picChg chg="add mod">
          <ac:chgData name="Gang Liu" userId="c4dd85b7-3634-4bda-801b-46e8dbbd0b49" providerId="ADAL" clId="{ACCA5A34-0779-40AA-961C-79B10F81B364}" dt="2023-03-20T05:59:43.290" v="370" actId="1076"/>
          <ac:picMkLst>
            <pc:docMk/>
            <pc:sldMk cId="1159041449" sldId="2134805013"/>
            <ac:picMk id="9" creationId="{7D9B67B9-0402-1BAD-47C2-23EDA59EA9E7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3:40.954" v="1906" actId="478"/>
        <pc:sldMkLst>
          <pc:docMk/>
          <pc:sldMk cId="1300838200" sldId="2134805014"/>
        </pc:sldMkLst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2" creationId="{55842B2C-2110-3ABC-803E-B38D91B3BEF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4" creationId="{4D68B537-B28C-D41B-0F24-D8C2965D2CC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5" creationId="{50082306-924E-D3AD-624A-2D3B2DF71A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" creationId="{B3C9721D-05BC-DB80-1EA0-C117DF353D3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9" creationId="{874237BB-D5C0-A04F-7E4B-DA9A42A02BA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1" creationId="{61D86F7B-066D-FF72-016A-D3D19B30B8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2" creationId="{7B443825-C9CE-2972-F1DF-8DCDA80AE39D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14" creationId="{5A34D052-0DF3-BC34-082E-5B9C7904D562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8" creationId="{A867C2DB-4C43-4341-F0B6-8A1E236DED65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0" creationId="{BDEB840F-E077-7709-75A7-1D741123CAB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2" creationId="{A23BC67C-2438-7172-3A4F-0512CD2DC012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4" creationId="{09364669-4DD8-A8F2-663C-11D3E571038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5" creationId="{5F61931D-F937-4B24-894E-6EDA5689C10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7" creationId="{AD4208F6-7FBF-F931-70CE-1AECA12BA88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9" creationId="{D00ED8AA-7ADE-F7DD-6E72-767058D04F2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0" creationId="{D8F9D8B1-6AFD-9DDA-0C05-058FB963807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1" creationId="{96E26A23-9D29-EE5B-A5FE-87DD4C254C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2" creationId="{2742BD6A-80E7-B41E-5797-78BC7EC7552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4" creationId="{BFC0E4E8-98AE-0201-77C7-38DE241F350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6" creationId="{B516121F-CDAE-E14B-D92A-B44A2957C90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7" creationId="{43F79AF6-E0B2-E710-4C26-4ED11F52254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8" creationId="{B532F110-0FCF-1B4F-9CA3-92524F57E67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40" creationId="{C8E379C8-11C1-09E4-D816-60CFCEFF8A2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0" creationId="{8CB1FBFD-64FD-ECE7-A87E-CF292111BF5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1" creationId="{D0A8637B-B147-1694-0230-FC04D4B7989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2" creationId="{7C907985-28F9-E80D-F5B4-0072D53285B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6" creationId="{6798B5A4-BD2A-C9D2-5852-0ACE3A96C13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7" creationId="{22284883-4252-9C6F-BC80-393600AD2C5F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8" creationId="{80AE0BD7-12D4-6ED5-DEB8-3F06360EA898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0" creationId="{C15A9030-F1DE-F54A-1A06-7EC50D4F37B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1" creationId="{72D6812F-6CED-6ABF-E39B-56F5DE7456E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62" creationId="{8904B5BF-E28E-1127-231D-1F47DAE8A65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5" creationId="{B6202894-6441-48AD-CA8A-3B3AF7D6338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8" creationId="{B8CA64DD-963A-A324-3535-2392735F9ED9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1" creationId="{D8FD8F2A-1D33-5944-8B76-8FC49CC18CA1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6" creationId="{5A0BE58E-7861-0500-2495-1B611199C6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7" creationId="{911FABCA-AF3F-7B81-2CD2-17100CB1631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8" creationId="{92456D7B-2185-0141-EEEB-1D1281A657D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9" creationId="{75832BB8-0004-E916-1CCF-F1CB41CBD40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0" creationId="{513F4CA0-A7BF-6767-B7D7-E883F5D0460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1" creationId="{B8C70F67-3836-0E62-8104-0ED35959330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2" creationId="{1D43A8CE-E221-65C9-B4B6-810671B4934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3" creationId="{F5953512-5617-D14A-272D-812B41821AFB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85" creationId="{059FCEF7-F930-A9A9-BC58-D0AAB7F803E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6" creationId="{E871EDFA-7816-4A63-C57E-AF4310E4D684}"/>
          </ac:spMkLst>
        </pc:spChg>
        <pc:spChg chg="add del">
          <ac:chgData name="Gang Liu" userId="c4dd85b7-3634-4bda-801b-46e8dbbd0b49" providerId="ADAL" clId="{ACCA5A34-0779-40AA-961C-79B10F81B364}" dt="2023-03-20T07:16:00.773" v="1854" actId="11529"/>
          <ac:spMkLst>
            <pc:docMk/>
            <pc:sldMk cId="1300838200" sldId="2134805014"/>
            <ac:spMk id="87" creationId="{87E04EB0-C766-5EEA-1D2B-77B52BE9491B}"/>
          </ac:spMkLst>
        </pc:spChg>
        <pc:spChg chg="add del">
          <ac:chgData name="Gang Liu" userId="c4dd85b7-3634-4bda-801b-46e8dbbd0b49" providerId="ADAL" clId="{ACCA5A34-0779-40AA-961C-79B10F81B364}" dt="2023-03-20T07:16:22.943" v="1856" actId="11529"/>
          <ac:spMkLst>
            <pc:docMk/>
            <pc:sldMk cId="1300838200" sldId="2134805014"/>
            <ac:spMk id="88" creationId="{F70A60E3-811B-8E73-AF3B-984A07E1F71A}"/>
          </ac:spMkLst>
        </pc:spChg>
        <pc:spChg chg="add del">
          <ac:chgData name="Gang Liu" userId="c4dd85b7-3634-4bda-801b-46e8dbbd0b49" providerId="ADAL" clId="{ACCA5A34-0779-40AA-961C-79B10F81B364}" dt="2023-03-20T07:16:28.603" v="1858" actId="11529"/>
          <ac:spMkLst>
            <pc:docMk/>
            <pc:sldMk cId="1300838200" sldId="2134805014"/>
            <ac:spMk id="89" creationId="{0B5B49B0-4873-7231-5BB3-42EDE5EC28DD}"/>
          </ac:spMkLst>
        </pc:spChg>
        <pc:spChg chg="add mod">
          <ac:chgData name="Gang Liu" userId="c4dd85b7-3634-4bda-801b-46e8dbbd0b49" providerId="ADAL" clId="{ACCA5A34-0779-40AA-961C-79B10F81B364}" dt="2023-03-20T07:17:53.483" v="1864" actId="693"/>
          <ac:spMkLst>
            <pc:docMk/>
            <pc:sldMk cId="1300838200" sldId="2134805014"/>
            <ac:spMk id="90" creationId="{6C74F71E-FBA9-D11A-1CB8-27A018B01D22}"/>
          </ac:spMkLst>
        </pc:spChg>
        <pc:spChg chg="add del mod">
          <ac:chgData name="Gang Liu" userId="c4dd85b7-3634-4bda-801b-46e8dbbd0b49" providerId="ADAL" clId="{ACCA5A34-0779-40AA-961C-79B10F81B364}" dt="2023-03-20T07:23:40.954" v="1906" actId="478"/>
          <ac:spMkLst>
            <pc:docMk/>
            <pc:sldMk cId="1300838200" sldId="2134805014"/>
            <ac:spMk id="93" creationId="{E8025BD8-2DD7-71C5-A438-F52B7D9B1CB6}"/>
          </ac:spMkLst>
        </pc:spChg>
        <pc:spChg chg="add mod">
          <ac:chgData name="Gang Liu" userId="c4dd85b7-3634-4bda-801b-46e8dbbd0b49" providerId="ADAL" clId="{ACCA5A34-0779-40AA-961C-79B10F81B364}" dt="2023-03-20T07:19:19.731" v="1881" actId="255"/>
          <ac:spMkLst>
            <pc:docMk/>
            <pc:sldMk cId="1300838200" sldId="2134805014"/>
            <ac:spMk id="94" creationId="{3072F1AE-1D1E-6DDF-3757-7BE3993AB868}"/>
          </ac:spMkLst>
        </pc:spChg>
        <pc:spChg chg="add del">
          <ac:chgData name="Gang Liu" userId="c4dd85b7-3634-4bda-801b-46e8dbbd0b49" providerId="ADAL" clId="{ACCA5A34-0779-40AA-961C-79B10F81B364}" dt="2023-03-20T07:23:05.907" v="1903" actId="11529"/>
          <ac:spMkLst>
            <pc:docMk/>
            <pc:sldMk cId="1300838200" sldId="2134805014"/>
            <ac:spMk id="95" creationId="{9EF2DF3A-4E20-647A-C508-CDC774F88331}"/>
          </ac:spMkLst>
        </pc:spChg>
        <pc:spChg chg="add mod">
          <ac:chgData name="Gang Liu" userId="c4dd85b7-3634-4bda-801b-46e8dbbd0b49" providerId="ADAL" clId="{ACCA5A34-0779-40AA-961C-79B10F81B364}" dt="2023-03-20T07:23:33.648" v="1905" actId="108"/>
          <ac:spMkLst>
            <pc:docMk/>
            <pc:sldMk cId="1300838200" sldId="2134805014"/>
            <ac:spMk id="96" creationId="{032A7B3A-9065-1758-D84F-1A61491B63F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2" creationId="{8C25BEC5-6434-8467-001E-3FAEC135C33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3" creationId="{A4BAEF10-51F7-3077-1AF1-6584603806B1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7" creationId="{A48A5B83-B586-F031-7B5D-40FA572E842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8" creationId="{759ECFD4-6BE9-A935-5F2E-DE2A155B55E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4" creationId="{16FC7B32-FC37-7C6C-3D27-732FAE4697A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7" creationId="{C5AD17BE-603E-131C-4629-6788CFD8003E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8" creationId="{8C25D02A-8A9A-9CE4-9F7E-C970867A1EF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0" creationId="{F48DDB7A-C9A8-5E8A-1731-B0B579ACA0B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3" creationId="{8F905343-D45A-8296-68B6-B3EF2352BEF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7:21:01.364" v="1892" actId="1076"/>
          <ac:spMkLst>
            <pc:docMk/>
            <pc:sldMk cId="1300838200" sldId="2134805014"/>
            <ac:spMk id="163" creationId="{06F9F550-3BED-BAC7-0F24-68021FF1845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65" creationId="{1E3CBB9D-A6F4-481B-1927-8CACA90F2363}"/>
          </ac:spMkLst>
        </pc:spChg>
        <pc:grpChg chg="add 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6" creationId="{87D06ED4-5B7E-8C2F-E9B1-6A64B9752B8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49" creationId="{26D05952-4F1E-9DA1-0CE4-77DDB7C5D75F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3" creationId="{40978308-0018-0B71-63F0-4F338E6AAA9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4" creationId="{ACF2C195-0A01-612F-7AFA-ECD91D37EAB3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5" creationId="{B2EEF557-0228-96B0-11E7-D9A09F5D2AA8}"/>
          </ac:grpSpMkLst>
        </pc:grp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3" creationId="{38D00089-C081-F7E7-A5E0-A9E44F4CBED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" creationId="{9759948F-C390-1398-FECB-856F2198D59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" creationId="{5AC4C31A-4784-5C88-8D7F-EA1C5FB067A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3" creationId="{6F9A6B59-5121-5D39-0904-FADDE073AB96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" creationId="{E9DC82AD-1BA0-98B0-A66F-F4C389DADBA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" creationId="{BB6FAEDB-27CD-41B4-3624-835181A4DAA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7" creationId="{CBF384B0-7193-EA42-C6C1-1EE3F883AD7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9" creationId="{A3269F48-7DC5-A7FB-8CF2-51799D61BD8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1" creationId="{583CFB65-B4A5-0AF3-442E-65BFC6DB3DD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3" creationId="{1E26D312-0945-3B3F-E3FE-5D24B196AB5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6" creationId="{CDC41B1D-33AD-5E69-8F3E-0F274923249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8" creationId="{A5901FC0-17B9-DB50-EF56-9AB37B9450C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3" creationId="{7FF029B7-8875-18C1-97D5-3DF87C04E95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5" creationId="{BD76AC31-638B-11CB-6FA6-71BA4DBC967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9" creationId="{D2C88A96-24F6-3FBB-926E-6AB5EA5174F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1" creationId="{701D71BA-C026-0720-E654-3893EDDB2C0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2" creationId="{D1CE0F1A-6ED8-E64E-9929-36684274CB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3" creationId="{82A7EC97-8103-9568-0DDE-D09F63FB1B2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4" creationId="{C3CB4D98-A7A8-7544-1605-A979211616B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5" creationId="{7C982178-C1B2-21EC-B7A4-33B5992C065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6" creationId="{F0537FCC-4A9A-3B84-B7B2-DA8E7ADCA0C4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7" creationId="{85C12C35-5986-75ED-2D2D-82799C5EABB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8" creationId="{DFC23D31-4A59-F2C8-10AD-D6627CDE986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3" creationId="{26EB94FD-3ECB-DCF2-4E66-F2778C4B1442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4" creationId="{1770D9D9-FF3A-4F52-5523-F48AD53261D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5" creationId="{25AE101F-E370-21D7-7F8A-BCFCE6D3835B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9" creationId="{1EC355B6-1CEC-5BBD-E8AE-EBD76C648BA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3" creationId="{EEF0FD45-AD76-5DCF-8723-088A7FF3F8D3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4" creationId="{C1DE3EBF-27DD-C046-2AA8-0686ED96655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66" creationId="{C57E8D9A-9974-E1CC-DFE3-7FC8AF983F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7" creationId="{092BD13C-3ACD-8A55-08A1-2BACCC5EB8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9" creationId="{12775B9A-39C4-22D8-ABB1-736B0D7D0401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0" creationId="{AE2E9474-8D95-05DD-776C-1F92854D693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2" creationId="{19CFE33E-46C9-7845-89BF-E18E9F38672F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4" creationId="{EE8E9805-B128-BAFA-C79F-CC88EDF6CFE4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0" creationId="{BCB20DA9-3726-AD21-26C7-3A771DE0347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1" creationId="{06F6A1ED-5A59-15CB-5394-5DB44327A4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2" creationId="{88B54056-13C7-94C8-D1CB-5D4CB784A6B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9" creationId="{DC8C41F3-A1A4-805C-E718-3839B6CA7B8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0" creationId="{78570029-FD35-7DEA-E91E-C70B0C53FEFE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1" creationId="{8140B23A-5B19-68E7-3194-B48B05C9860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2" creationId="{3E099278-E2DD-1B26-2F71-35426E1CCE2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3" creationId="{243B2251-B227-83EA-D4B6-D816CD30AD78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5" creationId="{64437B36-333D-93EB-85AE-9C58E269749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1" creationId="{3F05F501-B045-C0F9-E933-BDDB8698AC2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2" creationId="{B7EB1C97-DB33-2219-DB9E-336C0B00051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6" creationId="{0A5CD914-A8B0-9AC4-1A42-15DA327DF79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1" creationId="{B97BD453-CAFA-CED8-2243-66B153CE958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2" creationId="{63A17253-2062-D1FF-4E3A-19F93262EA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6" creationId="{B9FBCFEF-52B9-6F33-5B01-783061ED7D0C}"/>
          </ac:picMkLst>
        </pc:picChg>
        <pc:cxnChg chg="add del">
          <ac:chgData name="Gang Liu" userId="c4dd85b7-3634-4bda-801b-46e8dbbd0b49" providerId="ADAL" clId="{ACCA5A34-0779-40AA-961C-79B10F81B364}" dt="2023-03-20T07:20:51.580" v="1891" actId="478"/>
          <ac:cxnSpMkLst>
            <pc:docMk/>
            <pc:sldMk cId="1300838200" sldId="2134805014"/>
            <ac:cxnSpMk id="92" creationId="{6D5BD0DE-7388-F18E-1592-D5BEC09B5476}"/>
          </ac:cxnSpMkLst>
        </pc:cxnChg>
      </pc:sldChg>
      <pc:sldChg chg="addSp delSp modSp add mod modAnim">
        <pc:chgData name="Gang Liu" userId="c4dd85b7-3634-4bda-801b-46e8dbbd0b49" providerId="ADAL" clId="{ACCA5A34-0779-40AA-961C-79B10F81B364}" dt="2023-03-20T07:04:39.747" v="1772" actId="478"/>
        <pc:sldMkLst>
          <pc:docMk/>
          <pc:sldMk cId="1555299923" sldId="2134805015"/>
        </pc:sldMkLst>
        <pc:spChg chg="add mod">
          <ac:chgData name="Gang Liu" userId="c4dd85b7-3634-4bda-801b-46e8dbbd0b49" providerId="ADAL" clId="{ACCA5A34-0779-40AA-961C-79B10F81B364}" dt="2023-03-20T07:04:37.777" v="1771" actId="1076"/>
          <ac:spMkLst>
            <pc:docMk/>
            <pc:sldMk cId="1555299923" sldId="2134805015"/>
            <ac:spMk id="7" creationId="{C655A639-26BA-A7D5-9A9C-1D7144A62D65}"/>
          </ac:spMkLst>
        </pc:spChg>
        <pc:spChg chg="add del">
          <ac:chgData name="Gang Liu" userId="c4dd85b7-3634-4bda-801b-46e8dbbd0b49" providerId="ADAL" clId="{ACCA5A34-0779-40AA-961C-79B10F81B364}" dt="2023-03-20T07:04:39.747" v="1772" actId="478"/>
          <ac:spMkLst>
            <pc:docMk/>
            <pc:sldMk cId="1555299923" sldId="2134805015"/>
            <ac:spMk id="9" creationId="{7E15ADEB-C4B0-42E3-9CD1-B7444463FAD7}"/>
          </ac:spMkLst>
        </pc:spChg>
        <pc:spChg chg="del mod">
          <ac:chgData name="Gang Liu" userId="c4dd85b7-3634-4bda-801b-46e8dbbd0b49" providerId="ADAL" clId="{ACCA5A34-0779-40AA-961C-79B10F81B364}" dt="2023-03-20T06:49:26.119" v="1704" actId="478"/>
          <ac:spMkLst>
            <pc:docMk/>
            <pc:sldMk cId="1555299923" sldId="213480501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6:49:32.035" v="1707" actId="478"/>
          <ac:spMkLst>
            <pc:docMk/>
            <pc:sldMk cId="1555299923" sldId="2134805015"/>
            <ac:spMk id="168" creationId="{D7E372AF-D0A6-1CDC-636B-8D536F6CD0C5}"/>
          </ac:spMkLst>
        </pc:spChg>
        <pc:spChg chg="del">
          <ac:chgData name="Gang Liu" userId="c4dd85b7-3634-4bda-801b-46e8dbbd0b49" providerId="ADAL" clId="{ACCA5A34-0779-40AA-961C-79B10F81B364}" dt="2023-03-20T06:49:30.761" v="1706" actId="478"/>
          <ac:spMkLst>
            <pc:docMk/>
            <pc:sldMk cId="1555299923" sldId="2134805015"/>
            <ac:spMk id="169" creationId="{49E9F707-4F85-6062-C35F-FC3663751890}"/>
          </ac:spMkLst>
        </pc:spChg>
        <pc:grpChg chg="del">
          <ac:chgData name="Gang Liu" userId="c4dd85b7-3634-4bda-801b-46e8dbbd0b49" providerId="ADAL" clId="{ACCA5A34-0779-40AA-961C-79B10F81B364}" dt="2023-03-20T06:49:27.547" v="1705" actId="478"/>
          <ac:grpSpMkLst>
            <pc:docMk/>
            <pc:sldMk cId="1555299923" sldId="2134805015"/>
            <ac:grpSpMk id="6" creationId="{87D06ED4-5B7E-8C2F-E9B1-6A64B9752B8D}"/>
          </ac:grpSpMkLst>
        </pc:grp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5" creationId="{FCA5F908-7A79-8942-31C0-90D5E80024E6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0:03.512" v="2271"/>
        <pc:sldMkLst>
          <pc:docMk/>
          <pc:sldMk cId="1214341997" sldId="2134805016"/>
        </pc:sldMkLst>
        <pc:spChg chg="mod">
          <ac:chgData name="Gang Liu" userId="c4dd85b7-3634-4bda-801b-46e8dbbd0b49" providerId="ADAL" clId="{ACCA5A34-0779-40AA-961C-79B10F81B364}" dt="2023-03-20T07:30:03.512" v="2271"/>
          <ac:spMkLst>
            <pc:docMk/>
            <pc:sldMk cId="1214341997" sldId="2134805016"/>
            <ac:spMk id="7" creationId="{C655A639-26BA-A7D5-9A9C-1D7144A62D65}"/>
          </ac:spMkLst>
        </pc:spChg>
        <pc:picChg chg="del">
          <ac:chgData name="Gang Liu" userId="c4dd85b7-3634-4bda-801b-46e8dbbd0b49" providerId="ADAL" clId="{ACCA5A34-0779-40AA-961C-79B10F81B364}" dt="2023-03-20T07:05:37.168" v="1806" actId="478"/>
          <ac:picMkLst>
            <pc:docMk/>
            <pc:sldMk cId="1214341997" sldId="2134805016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6:14.029" v="1817" actId="1076"/>
          <ac:picMkLst>
            <pc:docMk/>
            <pc:sldMk cId="1214341997" sldId="2134805016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05:36.742" v="1805" actId="478"/>
          <ac:picMkLst>
            <pc:docMk/>
            <pc:sldMk cId="1214341997" sldId="2134805016"/>
            <ac:picMk id="5" creationId="{FCA5F908-7A79-8942-31C0-90D5E80024E6}"/>
          </ac:picMkLst>
        </pc:picChg>
        <pc:picChg chg="add mod">
          <ac:chgData name="Gang Liu" userId="c4dd85b7-3634-4bda-801b-46e8dbbd0b49" providerId="ADAL" clId="{ACCA5A34-0779-40AA-961C-79B10F81B364}" dt="2023-03-20T07:06:23.226" v="1820" actId="1076"/>
          <ac:picMkLst>
            <pc:docMk/>
            <pc:sldMk cId="1214341997" sldId="2134805016"/>
            <ac:picMk id="8" creationId="{28055873-A40F-0F58-61EA-5888CA9585C8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15:14.315" v="1852"/>
        <pc:sldMkLst>
          <pc:docMk/>
          <pc:sldMk cId="2721449748" sldId="2134805017"/>
        </pc:sldMkLst>
        <pc:spChg chg="mod">
          <ac:chgData name="Gang Liu" userId="c4dd85b7-3634-4bda-801b-46e8dbbd0b49" providerId="ADAL" clId="{ACCA5A34-0779-40AA-961C-79B10F81B364}" dt="2023-03-20T07:06:56.109" v="1841" actId="20577"/>
          <ac:spMkLst>
            <pc:docMk/>
            <pc:sldMk cId="2721449748" sldId="2134805017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14:35.656" v="1845" actId="1076"/>
          <ac:picMkLst>
            <pc:docMk/>
            <pc:sldMk cId="2721449748" sldId="2134805017"/>
            <ac:picMk id="3" creationId="{80301447-24DD-D15A-39A7-1EA11B1FA2EC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4" creationId="{DB332CE2-E4DD-040A-5794-0DB247EE1FDE}"/>
          </ac:picMkLst>
        </pc:picChg>
        <pc:picChg chg="add mod">
          <ac:chgData name="Gang Liu" userId="c4dd85b7-3634-4bda-801b-46e8dbbd0b49" providerId="ADAL" clId="{ACCA5A34-0779-40AA-961C-79B10F81B364}" dt="2023-03-20T07:15:10.840" v="1851" actId="1076"/>
          <ac:picMkLst>
            <pc:docMk/>
            <pc:sldMk cId="2721449748" sldId="2134805017"/>
            <ac:picMk id="6" creationId="{980B35B8-941D-9F43-6030-A3FA4C001824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8" creationId="{28055873-A40F-0F58-61EA-5888CA9585C8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9:17.102" v="2255" actId="20577"/>
        <pc:sldMkLst>
          <pc:docMk/>
          <pc:sldMk cId="3568042295" sldId="2134805018"/>
        </pc:sldMkLst>
        <pc:spChg chg="add mod">
          <ac:chgData name="Gang Liu" userId="c4dd85b7-3634-4bda-801b-46e8dbbd0b49" providerId="ADAL" clId="{ACCA5A34-0779-40AA-961C-79B10F81B364}" dt="2023-03-20T07:22:21.323" v="1900"/>
          <ac:spMkLst>
            <pc:docMk/>
            <pc:sldMk cId="3568042295" sldId="2134805018"/>
            <ac:spMk id="2" creationId="{C04B897C-19A7-6977-E2B0-D9C9313A3F3F}"/>
          </ac:spMkLst>
        </pc:spChg>
        <pc:spChg chg="add mod">
          <ac:chgData name="Gang Liu" userId="c4dd85b7-3634-4bda-801b-46e8dbbd0b49" providerId="ADAL" clId="{ACCA5A34-0779-40AA-961C-79B10F81B364}" dt="2023-03-20T07:26:42.443" v="2102" actId="1076"/>
          <ac:spMkLst>
            <pc:docMk/>
            <pc:sldMk cId="3568042295" sldId="2134805018"/>
            <ac:spMk id="3" creationId="{E7484038-A39C-07F0-CF59-72AC685988B4}"/>
          </ac:spMkLst>
        </pc:spChg>
        <pc:spChg chg="del">
          <ac:chgData name="Gang Liu" userId="c4dd85b7-3634-4bda-801b-46e8dbbd0b49" providerId="ADAL" clId="{ACCA5A34-0779-40AA-961C-79B10F81B364}" dt="2023-03-20T07:21:28.890" v="1895" actId="478"/>
          <ac:spMkLst>
            <pc:docMk/>
            <pc:sldMk cId="3568042295" sldId="2134805018"/>
            <ac:spMk id="90" creationId="{6C74F71E-FBA9-D11A-1CB8-27A018B01D22}"/>
          </ac:spMkLst>
        </pc:spChg>
        <pc:spChg chg="del">
          <ac:chgData name="Gang Liu" userId="c4dd85b7-3634-4bda-801b-46e8dbbd0b49" providerId="ADAL" clId="{ACCA5A34-0779-40AA-961C-79B10F81B364}" dt="2023-03-20T07:21:29.926" v="1896" actId="478"/>
          <ac:spMkLst>
            <pc:docMk/>
            <pc:sldMk cId="3568042295" sldId="2134805018"/>
            <ac:spMk id="93" creationId="{E8025BD8-2DD7-71C5-A438-F52B7D9B1CB6}"/>
          </ac:spMkLst>
        </pc:spChg>
        <pc:spChg chg="del">
          <ac:chgData name="Gang Liu" userId="c4dd85b7-3634-4bda-801b-46e8dbbd0b49" providerId="ADAL" clId="{ACCA5A34-0779-40AA-961C-79B10F81B364}" dt="2023-03-20T07:21:27.676" v="1894" actId="478"/>
          <ac:spMkLst>
            <pc:docMk/>
            <pc:sldMk cId="3568042295" sldId="2134805018"/>
            <ac:spMk id="94" creationId="{3072F1AE-1D1E-6DDF-3757-7BE3993AB868}"/>
          </ac:spMkLst>
        </pc:spChg>
        <pc:spChg chg="mod">
          <ac:chgData name="Gang Liu" userId="c4dd85b7-3634-4bda-801b-46e8dbbd0b49" providerId="ADAL" clId="{ACCA5A34-0779-40AA-961C-79B10F81B364}" dt="2023-03-20T07:29:17.102" v="2255" actId="20577"/>
          <ac:spMkLst>
            <pc:docMk/>
            <pc:sldMk cId="3568042295" sldId="2134805018"/>
            <ac:spMk id="163" creationId="{06F9F550-3BED-BAC7-0F24-68021FF18459}"/>
          </ac:spMkLst>
        </pc:spChg>
      </pc:sldChg>
      <pc:sldChg chg="addSp delSp modSp add mod delAnim modAnim">
        <pc:chgData name="Gang Liu" userId="c4dd85b7-3634-4bda-801b-46e8dbbd0b49" providerId="ADAL" clId="{ACCA5A34-0779-40AA-961C-79B10F81B364}" dt="2023-03-20T07:43:12.807" v="2387" actId="14100"/>
        <pc:sldMkLst>
          <pc:docMk/>
          <pc:sldMk cId="2118517765" sldId="2134805019"/>
        </pc:sldMkLst>
        <pc:spChg chg="mod">
          <ac:chgData name="Gang Liu" userId="c4dd85b7-3634-4bda-801b-46e8dbbd0b49" providerId="ADAL" clId="{ACCA5A34-0779-40AA-961C-79B10F81B364}" dt="2023-03-20T07:29:28.359" v="2263"/>
          <ac:spMkLst>
            <pc:docMk/>
            <pc:sldMk cId="2118517765" sldId="2134805019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43:12.807" v="2387" actId="14100"/>
          <ac:picMkLst>
            <pc:docMk/>
            <pc:sldMk cId="2118517765" sldId="2134805019"/>
            <ac:picMk id="2" creationId="{BAB08CAC-3377-32DA-79DA-29F1CB8B816C}"/>
          </ac:picMkLst>
        </pc:picChg>
        <pc:picChg chg="del">
          <ac:chgData name="Gang Liu" userId="c4dd85b7-3634-4bda-801b-46e8dbbd0b49" providerId="ADAL" clId="{ACCA5A34-0779-40AA-961C-79B10F81B364}" dt="2023-03-20T07:29:31.796" v="2265" actId="478"/>
          <ac:picMkLst>
            <pc:docMk/>
            <pc:sldMk cId="2118517765" sldId="2134805019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7:41.805" v="2351" actId="1076"/>
          <ac:picMkLst>
            <pc:docMk/>
            <pc:sldMk cId="2118517765" sldId="2134805019"/>
            <ac:picMk id="4" creationId="{1887C42B-72D2-4737-79AC-71DE074F6725}"/>
          </ac:picMkLst>
        </pc:picChg>
        <pc:picChg chg="del">
          <ac:chgData name="Gang Liu" userId="c4dd85b7-3634-4bda-801b-46e8dbbd0b49" providerId="ADAL" clId="{ACCA5A34-0779-40AA-961C-79B10F81B364}" dt="2023-03-20T07:29:29.866" v="2264" actId="478"/>
          <ac:picMkLst>
            <pc:docMk/>
            <pc:sldMk cId="2118517765" sldId="2134805019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7:55.254" v="2355" actId="1076"/>
          <ac:picMkLst>
            <pc:docMk/>
            <pc:sldMk cId="2118517765" sldId="2134805019"/>
            <ac:picMk id="8" creationId="{0EBE993B-16DD-DE92-ADF6-F0056051A3D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43:56.145" v="2394"/>
        <pc:sldMkLst>
          <pc:docMk/>
          <pc:sldMk cId="43703478" sldId="2134805020"/>
        </pc:sldMkLst>
        <pc:picChg chg="add mod">
          <ac:chgData name="Gang Liu" userId="c4dd85b7-3634-4bda-801b-46e8dbbd0b49" providerId="ADAL" clId="{ACCA5A34-0779-40AA-961C-79B10F81B364}" dt="2023-03-20T07:38:46.097" v="2359" actId="1076"/>
          <ac:picMkLst>
            <pc:docMk/>
            <pc:sldMk cId="43703478" sldId="2134805020"/>
            <ac:picMk id="3" creationId="{506B9022-BE9A-1FE0-0084-75F88E537063}"/>
          </ac:picMkLst>
        </pc:picChg>
        <pc:picChg chg="add del mod">
          <ac:chgData name="Gang Liu" userId="c4dd85b7-3634-4bda-801b-46e8dbbd0b49" providerId="ADAL" clId="{ACCA5A34-0779-40AA-961C-79B10F81B364}" dt="2023-03-20T07:43:04.725" v="2384" actId="21"/>
          <ac:picMkLst>
            <pc:docMk/>
            <pc:sldMk cId="43703478" sldId="2134805020"/>
            <ac:picMk id="4" creationId="{1A95AEBB-A05A-5BDA-4A97-8F3BC6886288}"/>
          </ac:picMkLst>
        </pc:picChg>
        <pc:picChg chg="add mod">
          <ac:chgData name="Gang Liu" userId="c4dd85b7-3634-4bda-801b-46e8dbbd0b49" providerId="ADAL" clId="{ACCA5A34-0779-40AA-961C-79B10F81B364}" dt="2023-03-20T07:39:27.009" v="2365" actId="1076"/>
          <ac:picMkLst>
            <pc:docMk/>
            <pc:sldMk cId="43703478" sldId="2134805020"/>
            <ac:picMk id="5" creationId="{CFA8A826-977D-C207-D5FB-88F7497F40A1}"/>
          </ac:picMkLst>
        </pc:picChg>
        <pc:picChg chg="add mod">
          <ac:chgData name="Gang Liu" userId="c4dd85b7-3634-4bda-801b-46e8dbbd0b49" providerId="ADAL" clId="{ACCA5A34-0779-40AA-961C-79B10F81B364}" dt="2023-03-20T07:43:50.878" v="2393" actId="1076"/>
          <ac:picMkLst>
            <pc:docMk/>
            <pc:sldMk cId="43703478" sldId="2134805020"/>
            <ac:picMk id="8" creationId="{29187A7A-C9D7-B908-E025-E6BA5AC4B4A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3:11.070" v="2334"/>
        <pc:sldMkLst>
          <pc:docMk/>
          <pc:sldMk cId="3309053773" sldId="2134805021"/>
        </pc:sldMkLst>
        <pc:picChg chg="del">
          <ac:chgData name="Gang Liu" userId="c4dd85b7-3634-4bda-801b-46e8dbbd0b49" providerId="ADAL" clId="{ACCA5A34-0779-40AA-961C-79B10F81B364}" dt="2023-03-20T07:31:57.192" v="2325" actId="478"/>
          <ac:picMkLst>
            <pc:docMk/>
            <pc:sldMk cId="3309053773" sldId="2134805021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2:34.307" v="2328" actId="1076"/>
          <ac:picMkLst>
            <pc:docMk/>
            <pc:sldMk cId="3309053773" sldId="2134805021"/>
            <ac:picMk id="4" creationId="{58C0A3BA-CC84-78AB-FF3E-DC3E36A0F120}"/>
          </ac:picMkLst>
        </pc:picChg>
        <pc:picChg chg="del">
          <ac:chgData name="Gang Liu" userId="c4dd85b7-3634-4bda-801b-46e8dbbd0b49" providerId="ADAL" clId="{ACCA5A34-0779-40AA-961C-79B10F81B364}" dt="2023-03-20T07:31:56.742" v="2324" actId="478"/>
          <ac:picMkLst>
            <pc:docMk/>
            <pc:sldMk cId="3309053773" sldId="2134805021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3:07.864" v="2333" actId="1076"/>
          <ac:picMkLst>
            <pc:docMk/>
            <pc:sldMk cId="3309053773" sldId="2134805021"/>
            <ac:picMk id="8" creationId="{1B46F295-7995-ADD3-BA83-DAE945494887}"/>
          </ac:picMkLst>
        </pc:picChg>
      </pc:sldChg>
      <pc:sldChg chg="addSp delSp modSp add mod delAnim">
        <pc:chgData name="Gang Liu" userId="c4dd85b7-3634-4bda-801b-46e8dbbd0b49" providerId="ADAL" clId="{ACCA5A34-0779-40AA-961C-79B10F81B364}" dt="2023-03-20T07:31:39.791" v="2323" actId="20577"/>
        <pc:sldMkLst>
          <pc:docMk/>
          <pc:sldMk cId="873280188" sldId="2134805022"/>
        </pc:sldMkLst>
        <pc:spChg chg="add mod">
          <ac:chgData name="Gang Liu" userId="c4dd85b7-3634-4bda-801b-46e8dbbd0b49" providerId="ADAL" clId="{ACCA5A34-0779-40AA-961C-79B10F81B364}" dt="2023-03-20T07:31:39.791" v="2323" actId="20577"/>
          <ac:spMkLst>
            <pc:docMk/>
            <pc:sldMk cId="873280188" sldId="2134805022"/>
            <ac:spMk id="5" creationId="{E2262419-1D84-D5D8-FEA2-B7B6BDC4CB8F}"/>
          </ac:spMkLst>
        </pc:spChg>
        <pc:spChg chg="mod">
          <ac:chgData name="Gang Liu" userId="c4dd85b7-3634-4bda-801b-46e8dbbd0b49" providerId="ADAL" clId="{ACCA5A34-0779-40AA-961C-79B10F81B364}" dt="2023-03-20T07:30:20.978" v="2277"/>
          <ac:spMkLst>
            <pc:docMk/>
            <pc:sldMk cId="873280188" sldId="2134805022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31:01.779" v="2283" actId="1076"/>
          <ac:picMkLst>
            <pc:docMk/>
            <pc:sldMk cId="873280188" sldId="2134805022"/>
            <ac:picMk id="3" creationId="{A1EDA063-8588-E717-CB33-32184DD1B62B}"/>
          </ac:picMkLst>
        </pc:picChg>
        <pc:picChg chg="del">
          <ac:chgData name="Gang Liu" userId="c4dd85b7-3634-4bda-801b-46e8dbbd0b49" providerId="ADAL" clId="{ACCA5A34-0779-40AA-961C-79B10F81B364}" dt="2023-03-20T07:30:22.899" v="2279" actId="478"/>
          <ac:picMkLst>
            <pc:docMk/>
            <pc:sldMk cId="873280188" sldId="2134805022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30:22.336" v="2278" actId="478"/>
          <ac:picMkLst>
            <pc:docMk/>
            <pc:sldMk cId="873280188" sldId="2134805022"/>
            <ac:picMk id="8" creationId="{28055873-A40F-0F58-61EA-5888CA9585C8}"/>
          </ac:picMkLst>
        </pc:picChg>
      </pc:sldChg>
      <pc:sldChg chg="add del">
        <pc:chgData name="Gang Liu" userId="c4dd85b7-3634-4bda-801b-46e8dbbd0b49" providerId="ADAL" clId="{ACCA5A34-0779-40AA-961C-79B10F81B364}" dt="2023-03-20T07:30:12.207" v="2272" actId="2696"/>
        <pc:sldMkLst>
          <pc:docMk/>
          <pc:sldMk cId="1526747429" sldId="2134805022"/>
        </pc:sldMkLst>
      </pc:sldChg>
      <pc:sldChg chg="del">
        <pc:chgData name="Gang Liu" userId="c4dd85b7-3634-4bda-801b-46e8dbbd0b49" providerId="ADAL" clId="{ACCA5A34-0779-40AA-961C-79B10F81B364}" dt="2023-03-20T05:48:48.112" v="27" actId="2696"/>
        <pc:sldMkLst>
          <pc:docMk/>
          <pc:sldMk cId="3935673457" sldId="2147470822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111243111" sldId="2147470825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117609677" sldId="214747082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438694390" sldId="2147470827"/>
        </pc:sldMkLst>
      </pc:sldChg>
      <pc:sldMasterChg chg="delSldLayout">
        <pc:chgData name="Gang Liu" userId="c4dd85b7-3634-4bda-801b-46e8dbbd0b49" providerId="ADAL" clId="{ACCA5A34-0779-40AA-961C-79B10F81B364}" dt="2023-03-20T05:49:33.234" v="38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ACCA5A34-0779-40AA-961C-79B10F81B364}" dt="2023-03-20T05:49:33.234" v="38" actId="2696"/>
          <pc:sldLayoutMkLst>
            <pc:docMk/>
            <pc:sldMasterMk cId="0" sldId="2147483648"/>
            <pc:sldLayoutMk cId="4207847552" sldId="2147483675"/>
          </pc:sldLayoutMkLst>
        </pc:sldLayoutChg>
      </pc:sldMasterChg>
    </pc:docChg>
  </pc:docChgLst>
  <pc:docChgLst>
    <pc:chgData name="Gang Liu" userId="c4dd85b7-3634-4bda-801b-46e8dbbd0b49" providerId="ADAL" clId="{E21A1779-82FB-400E-9705-9017C95C5930}"/>
    <pc:docChg chg="delSld">
      <pc:chgData name="Gang Liu" userId="c4dd85b7-3634-4bda-801b-46e8dbbd0b49" providerId="ADAL" clId="{E21A1779-82FB-400E-9705-9017C95C5930}" dt="2023-02-24T05:49:39.653" v="1" actId="2696"/>
      <pc:docMkLst>
        <pc:docMk/>
      </pc:docMkLst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59283006" sldId="26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952193061" sldId="397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78452353" sldId="355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96345754" sldId="207613685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571169296" sldId="207613685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881529199" sldId="207613686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955228661" sldId="207613758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3803288117" sldId="2076137970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07226755" sldId="207613830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672749860" sldId="21348050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17529379" sldId="213480502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65982824" sldId="21474695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63351178" sldId="214746951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652818072" sldId="214747078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902344832" sldId="21474708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10611301" sldId="214747082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131699069" sldId="214747082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2112195259" sldId="2147470823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541274427" sldId="2147470824"/>
        </pc:sldMkLst>
      </pc:sldChg>
      <pc:sldMasterChg chg="delSldLayout">
        <pc:chgData name="Gang Liu" userId="c4dd85b7-3634-4bda-801b-46e8dbbd0b49" providerId="ADAL" clId="{E21A1779-82FB-400E-9705-9017C95C5930}" dt="2023-02-24T05:49:27.388" v="0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2949526642" sldId="2147483671"/>
          </pc:sldLayoutMkLst>
        </pc:sldLayoutChg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30145463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90204" pitchFamily="34" charset="0"/>
              </a:rPr>
              <a:t>5/11/2023</a:t>
            </a:fld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90204" pitchFamily="34" charset="0"/>
              </a:rPr>
              <a:t>‹#›</a:t>
            </a:fld>
            <a:endParaRPr lang="en-US" dirty="0"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t>5/11/2023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6BA5BCC9-2D58-BC45-8057-F0927490CD1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大家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好，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今天跟大家分享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Fortinet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AWS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上的安全连接与流量威胁检测方案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0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4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90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32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3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695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无法识别到</a:t>
            </a:r>
            <a:r>
              <a:rPr lang="en-US" altLang="zh-CN" dirty="0"/>
              <a:t>client </a:t>
            </a:r>
            <a:r>
              <a:rPr lang="zh-CN" altLang="en-US" dirty="0"/>
              <a:t>真实</a:t>
            </a:r>
            <a:r>
              <a:rPr lang="en-US" altLang="zh-CN" dirty="0"/>
              <a:t>IP </a:t>
            </a:r>
            <a:r>
              <a:rPr lang="zh-CN" altLang="en-US" dirty="0"/>
              <a:t>， </a:t>
            </a:r>
            <a:r>
              <a:rPr lang="en-US" altLang="zh-CN" dirty="0"/>
              <a:t>AWS ALB</a:t>
            </a:r>
            <a:r>
              <a:rPr lang="zh-CN" altLang="en-US" dirty="0"/>
              <a:t>会终结回话，</a:t>
            </a:r>
            <a:r>
              <a:rPr lang="en-US" altLang="zh-CN" dirty="0"/>
              <a:t>client – ALB public IP </a:t>
            </a:r>
            <a:r>
              <a:rPr lang="zh-CN" altLang="en-US" dirty="0"/>
              <a:t>， </a:t>
            </a:r>
            <a:r>
              <a:rPr lang="en-US" altLang="zh-CN" dirty="0"/>
              <a:t>ALB private IP -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73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2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1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7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/>
          <a:srcRect b="68122"/>
          <a:stretch>
            <a:fillRect/>
          </a:stretch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/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/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/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/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399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9137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10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6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8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90204" pitchFamily="34" charset="0"/>
              </a:rPr>
              <a:t>© Fortinet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sv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svg"/><Relationship Id="rId8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26B4A3-52EB-5771-217F-C5C48325D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103" y="2389951"/>
            <a:ext cx="8337506" cy="1534889"/>
          </a:xfrm>
        </p:spPr>
        <p:txBody>
          <a:bodyPr/>
          <a:lstStyle/>
          <a:p>
            <a:r>
              <a:rPr lang="en-US" altLang="zh-CN" dirty="0"/>
              <a:t>Dual ALB integrate with FGT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2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1F385-A2BF-E8CF-D34B-DD131AB650F8}"/>
              </a:ext>
            </a:extLst>
          </p:cNvPr>
          <p:cNvSpPr txBox="1"/>
          <p:nvPr/>
        </p:nvSpPr>
        <p:spPr>
          <a:xfrm>
            <a:off x="407878" y="138828"/>
            <a:ext cx="570976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外网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 TCP NLB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配置（第一层）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B5826-31A6-0943-8EA6-9F2D066DA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52" y="711126"/>
            <a:ext cx="10511073" cy="5435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3AA82F-EE4D-704F-A3F0-8927D38A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52" y="674359"/>
            <a:ext cx="10726847" cy="577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6B5DF-8558-E782-7FD7-385E7E86DA71}"/>
              </a:ext>
            </a:extLst>
          </p:cNvPr>
          <p:cNvSpPr txBox="1"/>
          <p:nvPr/>
        </p:nvSpPr>
        <p:spPr>
          <a:xfrm>
            <a:off x="407878" y="138828"/>
            <a:ext cx="59672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内网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 HTTP NLB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配置（第三层）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61258-884E-C1FD-730C-B8EC5E6C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15" y="831999"/>
            <a:ext cx="10167042" cy="5355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00270-EF5C-1F65-6005-48EA3050F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15" y="831999"/>
            <a:ext cx="10420350" cy="56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5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F1020-8D8E-8C40-D49D-97C9CD9BD173}"/>
              </a:ext>
            </a:extLst>
          </p:cNvPr>
          <p:cNvSpPr txBox="1"/>
          <p:nvPr/>
        </p:nvSpPr>
        <p:spPr>
          <a:xfrm>
            <a:off x="407878" y="138828"/>
            <a:ext cx="59672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外网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 HTTP NLB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配置（第一层）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1D00B-0F99-3557-7BCB-7D3EA451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8" y="740092"/>
            <a:ext cx="10507772" cy="577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90F5E-D78E-A684-6C26-23C3EEA8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8" y="730566"/>
            <a:ext cx="10698272" cy="57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F1020-8D8E-8C40-D49D-97C9CD9BD173}"/>
              </a:ext>
            </a:extLst>
          </p:cNvPr>
          <p:cNvSpPr txBox="1"/>
          <p:nvPr/>
        </p:nvSpPr>
        <p:spPr>
          <a:xfrm>
            <a:off x="407878" y="138828"/>
            <a:ext cx="596727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外网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 HTTP NLB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配置（第一层）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1D00B-0F99-3557-7BCB-7D3EA451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8" y="740092"/>
            <a:ext cx="10507772" cy="5775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90F5E-D78E-A684-6C26-23C3EEA89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78" y="730566"/>
            <a:ext cx="10698272" cy="57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F1020-8D8E-8C40-D49D-97C9CD9BD173}"/>
              </a:ext>
            </a:extLst>
          </p:cNvPr>
          <p:cNvSpPr txBox="1"/>
          <p:nvPr/>
        </p:nvSpPr>
        <p:spPr>
          <a:xfrm>
            <a:off x="407878" y="138828"/>
            <a:ext cx="28686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TCP WEB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测试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84427-051D-FBC5-2A7F-ED19B25C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70" y="674359"/>
            <a:ext cx="10276055" cy="59299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B16C7F-BF81-CC2A-3BC0-B31BFCA2F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70" y="663335"/>
            <a:ext cx="10952330" cy="6040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279BE-719A-741B-C768-F0C3028D2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78" y="585837"/>
            <a:ext cx="11565803" cy="611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5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F1020-8D8E-8C40-D49D-97C9CD9BD173}"/>
              </a:ext>
            </a:extLst>
          </p:cNvPr>
          <p:cNvSpPr txBox="1"/>
          <p:nvPr/>
        </p:nvSpPr>
        <p:spPr>
          <a:xfrm>
            <a:off x="407878" y="138828"/>
            <a:ext cx="3118739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HTTP WEB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测试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93F38-86E9-1B48-7DAB-415C539BD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20" y="671475"/>
            <a:ext cx="10919763" cy="6047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B0103-B5DA-8AFC-4537-512254B65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20" y="636900"/>
            <a:ext cx="11158960" cy="62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7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F730EA-8AD3-4E4C-6445-F1F0407FB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" y="811658"/>
            <a:ext cx="11147643" cy="56397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8FF69D-3F8E-6C73-47FB-5F287BE7CA70}"/>
              </a:ext>
            </a:extLst>
          </p:cNvPr>
          <p:cNvSpPr txBox="1"/>
          <p:nvPr/>
        </p:nvSpPr>
        <p:spPr>
          <a:xfrm>
            <a:off x="407878" y="138828"/>
            <a:ext cx="28937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Performance-1</a:t>
            </a:r>
          </a:p>
        </p:txBody>
      </p:sp>
    </p:spTree>
    <p:extLst>
      <p:ext uri="{BB962C8B-B14F-4D97-AF65-F5344CB8AC3E}">
        <p14:creationId xmlns:p14="http://schemas.microsoft.com/office/powerpoint/2010/main" val="1555299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56362-4A47-E598-5666-C67A1BFF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0F1B-7AE2-9B03-2E34-C8EE7148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750601"/>
            <a:ext cx="10791825" cy="5864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4474B-8F29-A844-0CC5-06535D145E9B}"/>
              </a:ext>
            </a:extLst>
          </p:cNvPr>
          <p:cNvSpPr txBox="1"/>
          <p:nvPr/>
        </p:nvSpPr>
        <p:spPr>
          <a:xfrm>
            <a:off x="700087" y="138870"/>
            <a:ext cx="28937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Performance-2</a:t>
            </a:r>
          </a:p>
        </p:txBody>
      </p:sp>
    </p:spTree>
    <p:extLst>
      <p:ext uri="{BB962C8B-B14F-4D97-AF65-F5344CB8AC3E}">
        <p14:creationId xmlns:p14="http://schemas.microsoft.com/office/powerpoint/2010/main" val="60494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4">
            <a:extLst>
              <a:ext uri="{FF2B5EF4-FFF2-40B4-BE49-F238E27FC236}">
                <a16:creationId xmlns:a16="http://schemas.microsoft.com/office/drawing/2014/main" id="{B8344FDA-16AE-4415-4BE4-BDB3012F636F}"/>
              </a:ext>
            </a:extLst>
          </p:cNvPr>
          <p:cNvGrpSpPr/>
          <p:nvPr/>
        </p:nvGrpSpPr>
        <p:grpSpPr>
          <a:xfrm>
            <a:off x="247649" y="791252"/>
            <a:ext cx="11546473" cy="6066748"/>
            <a:chOff x="-569917" y="559207"/>
            <a:chExt cx="12068498" cy="63422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FD1AA5-D4FC-DCDE-7CB6-6986A1F4A201}"/>
                </a:ext>
              </a:extLst>
            </p:cNvPr>
            <p:cNvSpPr/>
            <p:nvPr/>
          </p:nvSpPr>
          <p:spPr>
            <a:xfrm>
              <a:off x="3247947" y="2996476"/>
              <a:ext cx="715326" cy="519965"/>
            </a:xfrm>
            <a:prstGeom prst="rect">
              <a:avLst/>
            </a:prstGeom>
            <a:solidFill>
              <a:srgbClr val="E9F3E6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dirty="0">
                <a:solidFill>
                  <a:srgbClr val="5B9CD5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743">
              <a:extLst>
                <a:ext uri="{FF2B5EF4-FFF2-40B4-BE49-F238E27FC236}">
                  <a16:creationId xmlns:a16="http://schemas.microsoft.com/office/drawing/2014/main" id="{66A02386-AA51-0ED9-5E51-6B086235B3F1}"/>
                </a:ext>
              </a:extLst>
            </p:cNvPr>
            <p:cNvCxnSpPr>
              <a:cxnSpLocks/>
              <a:stCxn id="210" idx="0"/>
              <a:endCxn id="215" idx="2"/>
            </p:cNvCxnSpPr>
            <p:nvPr/>
          </p:nvCxnSpPr>
          <p:spPr>
            <a:xfrm flipH="1" flipV="1">
              <a:off x="9521190" y="984470"/>
              <a:ext cx="1426" cy="793528"/>
            </a:xfrm>
            <a:prstGeom prst="straightConnector1">
              <a:avLst/>
            </a:prstGeom>
            <a:ln>
              <a:headEnd type="triangle"/>
              <a:tailEnd type="none" w="med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BC6D1BAC-2A4D-622B-ACE0-AEF8EEE4DF86}"/>
                </a:ext>
              </a:extLst>
            </p:cNvPr>
            <p:cNvSpPr/>
            <p:nvPr/>
          </p:nvSpPr>
          <p:spPr>
            <a:xfrm>
              <a:off x="1391893" y="1034372"/>
              <a:ext cx="10106688" cy="5021550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970">
                <a:defRPr/>
              </a:pPr>
              <a:r>
                <a:rPr lang="en-US" altLang="zh-CN" sz="800" kern="0" dirty="0">
                  <a:solidFill>
                    <a:srgbClr val="00A0C8"/>
                  </a:solidFill>
                  <a:cs typeface="Arial" panose="020B0604020202020204" pitchFamily="34" charset="0"/>
                </a:rPr>
                <a:t>AWS</a:t>
              </a:r>
              <a:r>
                <a:rPr lang="zh-CN" altLang="en-US" sz="800" kern="0" dirty="0">
                  <a:solidFill>
                    <a:srgbClr val="00A0C8"/>
                  </a:solidFill>
                  <a:cs typeface="Arial" panose="020B0604020202020204" pitchFamily="34" charset="0"/>
                </a:rPr>
                <a:t>法兰克福区域</a:t>
              </a:r>
              <a:endParaRPr lang="en-US" sz="800" kern="0" dirty="0">
                <a:solidFill>
                  <a:srgbClr val="00A0C8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2" name="Graphic 18">
              <a:extLst>
                <a:ext uri="{FF2B5EF4-FFF2-40B4-BE49-F238E27FC236}">
                  <a16:creationId xmlns:a16="http://schemas.microsoft.com/office/drawing/2014/main" id="{C9FC4CDF-DA12-E1D7-072C-F78F71469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91893" y="1030498"/>
              <a:ext cx="167369" cy="167369"/>
            </a:xfrm>
            <a:prstGeom prst="rect">
              <a:avLst/>
            </a:prstGeom>
            <a:effectLst/>
          </p:spPr>
        </p:pic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22C034A9-2973-7A9C-4CF7-1E51C0EDA419}"/>
                </a:ext>
              </a:extLst>
            </p:cNvPr>
            <p:cNvSpPr/>
            <p:nvPr/>
          </p:nvSpPr>
          <p:spPr>
            <a:xfrm>
              <a:off x="1899861" y="1357455"/>
              <a:ext cx="8288079" cy="1356635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762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970">
                <a:defRPr/>
              </a:pPr>
              <a:r>
                <a:rPr lang="en-US" sz="800" kern="0" dirty="0" err="1">
                  <a:solidFill>
                    <a:srgbClr val="00A0C8"/>
                  </a:solidFill>
                  <a:cs typeface="Arial" panose="020B0604020202020204" pitchFamily="34" charset="0"/>
                </a:rPr>
                <a:t>可用区A</a:t>
              </a:r>
              <a:endParaRPr lang="en-US" sz="800" kern="0" dirty="0">
                <a:solidFill>
                  <a:srgbClr val="00A0C8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24" name="Graphic 14">
              <a:extLst>
                <a:ext uri="{FF2B5EF4-FFF2-40B4-BE49-F238E27FC236}">
                  <a16:creationId xmlns:a16="http://schemas.microsoft.com/office/drawing/2014/main" id="{5F94FE6E-6BD8-1D91-AA53-328D273462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85" y="5964931"/>
              <a:ext cx="208815" cy="208815"/>
            </a:xfrm>
            <a:prstGeom prst="rect">
              <a:avLst/>
            </a:prstGeom>
            <a:noFill/>
            <a:ln w="12700" cap="flat" cmpd="sng" algn="ctr">
              <a:noFill/>
              <a:prstDash val="sysDash"/>
              <a:miter lim="800000"/>
              <a:headEnd type="triangle" w="sm" len="med"/>
              <a:tailEnd type="triangle" w="sm" len="med"/>
            </a:ln>
            <a:effectLst/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EC3FAA-E7C2-2486-C4CA-CE671DCF12CA}"/>
                </a:ext>
              </a:extLst>
            </p:cNvPr>
            <p:cNvSpPr/>
            <p:nvPr/>
          </p:nvSpPr>
          <p:spPr>
            <a:xfrm>
              <a:off x="1899861" y="2785658"/>
              <a:ext cx="8288079" cy="1356635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762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970">
                <a:defRPr/>
              </a:pPr>
              <a:r>
                <a:rPr lang="en-US" sz="800" kern="0" dirty="0" err="1">
                  <a:solidFill>
                    <a:srgbClr val="00A0C8"/>
                  </a:solidFill>
                  <a:cs typeface="Arial" panose="020B0604020202020204" pitchFamily="34" charset="0"/>
                </a:rPr>
                <a:t>可用区B</a:t>
              </a:r>
              <a:endParaRPr lang="en-US" sz="800" kern="0" dirty="0">
                <a:solidFill>
                  <a:srgbClr val="00A0C8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16D71191-B01F-6F35-F96D-2DE7037EECC2}"/>
                </a:ext>
              </a:extLst>
            </p:cNvPr>
            <p:cNvSpPr/>
            <p:nvPr/>
          </p:nvSpPr>
          <p:spPr>
            <a:xfrm>
              <a:off x="1899860" y="4213861"/>
              <a:ext cx="8288079" cy="1481707"/>
            </a:xfrm>
            <a:prstGeom prst="rect">
              <a:avLst/>
            </a:prstGeom>
            <a:noFill/>
            <a:ln w="12700" cap="flat" cmpd="sng" algn="ctr">
              <a:solidFill>
                <a:srgbClr val="00A0C8"/>
              </a:solidFill>
              <a:prstDash val="dash"/>
              <a:miter lim="800000"/>
            </a:ln>
            <a:effectLst/>
          </p:spPr>
          <p:txBody>
            <a:bodyPr rot="0" spcFirstLastPara="0" vertOverflow="overflow" horzOverflow="overflow" vert="horz" wrap="square" lIns="76200" tIns="76200" rIns="76200" bIns="381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761970">
                <a:defRPr/>
              </a:pPr>
              <a:r>
                <a:rPr lang="en-US" sz="800" kern="0" dirty="0" err="1">
                  <a:solidFill>
                    <a:srgbClr val="00A0C8"/>
                  </a:solidFill>
                  <a:cs typeface="Arial" panose="020B0604020202020204" pitchFamily="34" charset="0"/>
                </a:rPr>
                <a:t>可用区C</a:t>
              </a:r>
              <a:endParaRPr lang="en-US" sz="800" kern="0" dirty="0">
                <a:solidFill>
                  <a:srgbClr val="00A0C8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7" name="组合 18">
              <a:extLst>
                <a:ext uri="{FF2B5EF4-FFF2-40B4-BE49-F238E27FC236}">
                  <a16:creationId xmlns:a16="http://schemas.microsoft.com/office/drawing/2014/main" id="{3049B036-E735-DC70-FE20-D1F74E240853}"/>
                </a:ext>
              </a:extLst>
            </p:cNvPr>
            <p:cNvGrpSpPr/>
            <p:nvPr/>
          </p:nvGrpSpPr>
          <p:grpSpPr>
            <a:xfrm>
              <a:off x="8714894" y="1611768"/>
              <a:ext cx="1192263" cy="996287"/>
              <a:chOff x="3765653" y="1420024"/>
              <a:chExt cx="1192263" cy="947728"/>
            </a:xfrm>
          </p:grpSpPr>
          <p:sp>
            <p:nvSpPr>
              <p:cNvPr id="332" name="Rectangle 31">
                <a:extLst>
                  <a:ext uri="{FF2B5EF4-FFF2-40B4-BE49-F238E27FC236}">
                    <a16:creationId xmlns:a16="http://schemas.microsoft.com/office/drawing/2014/main" id="{845B14FA-93A7-994F-D0B5-7AC2A8B78E2D}"/>
                  </a:ext>
                </a:extLst>
              </p:cNvPr>
              <p:cNvSpPr/>
              <p:nvPr/>
            </p:nvSpPr>
            <p:spPr>
              <a:xfrm>
                <a:off x="3822823" y="1420025"/>
                <a:ext cx="1135093" cy="947727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500" dirty="0">
                  <a:solidFill>
                    <a:srgbClr val="1E89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33" name="文本框 600">
                <a:extLst>
                  <a:ext uri="{FF2B5EF4-FFF2-40B4-BE49-F238E27FC236}">
                    <a16:creationId xmlns:a16="http://schemas.microsoft.com/office/drawing/2014/main" id="{6DDAE0C2-8AA8-3258-F2D3-67EADE69DD66}"/>
                  </a:ext>
                </a:extLst>
              </p:cNvPr>
              <p:cNvSpPr txBox="1"/>
              <p:nvPr/>
            </p:nvSpPr>
            <p:spPr>
              <a:xfrm>
                <a:off x="3765653" y="1420024"/>
                <a:ext cx="1047375" cy="146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EU-PRD-PUBLIC-SHARED-AZ-A</a:t>
                </a:r>
              </a:p>
            </p:txBody>
          </p:sp>
        </p:grpSp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FB8A0E0E-DCE4-2164-372F-FFE3BBF81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36722" y="1915264"/>
              <a:ext cx="617383" cy="537170"/>
              <a:chOff x="3959051" y="3922713"/>
              <a:chExt cx="1234766" cy="1074335"/>
            </a:xfrm>
          </p:grpSpPr>
          <p:sp>
            <p:nvSpPr>
              <p:cNvPr id="330" name="TextBox 17">
                <a:extLst>
                  <a:ext uri="{FF2B5EF4-FFF2-40B4-BE49-F238E27FC236}">
                    <a16:creationId xmlns:a16="http://schemas.microsoft.com/office/drawing/2014/main" id="{E5BFC1F8-F103-CA47-64DB-B64142242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9051" y="4381497"/>
                <a:ext cx="1234766" cy="61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NAT gateway</a:t>
                </a:r>
              </a:p>
            </p:txBody>
          </p:sp>
          <p:pic>
            <p:nvPicPr>
              <p:cNvPr id="331" name="Graphic 35">
                <a:extLst>
                  <a:ext uri="{FF2B5EF4-FFF2-40B4-BE49-F238E27FC236}">
                    <a16:creationId xmlns:a16="http://schemas.microsoft.com/office/drawing/2014/main" id="{80DEE12E-49F8-C4BA-D4A9-5C2C05CE6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5307" y="39227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9" name="组合 20">
              <a:extLst>
                <a:ext uri="{FF2B5EF4-FFF2-40B4-BE49-F238E27FC236}">
                  <a16:creationId xmlns:a16="http://schemas.microsoft.com/office/drawing/2014/main" id="{AD2F48C4-9718-A969-D9AE-A0BEA506EA44}"/>
                </a:ext>
              </a:extLst>
            </p:cNvPr>
            <p:cNvGrpSpPr/>
            <p:nvPr/>
          </p:nvGrpSpPr>
          <p:grpSpPr>
            <a:xfrm>
              <a:off x="4781323" y="1616182"/>
              <a:ext cx="1189199" cy="995127"/>
              <a:chOff x="901586" y="1740000"/>
              <a:chExt cx="1256942" cy="927038"/>
            </a:xfrm>
          </p:grpSpPr>
          <p:sp>
            <p:nvSpPr>
              <p:cNvPr id="328" name="Rectangle 7">
                <a:extLst>
                  <a:ext uri="{FF2B5EF4-FFF2-40B4-BE49-F238E27FC236}">
                    <a16:creationId xmlns:a16="http://schemas.microsoft.com/office/drawing/2014/main" id="{527B6BE7-41E4-DC7B-A13E-3ABE2F236CE3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E9F3E6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9" name="文本框 596">
                <a:extLst>
                  <a:ext uri="{FF2B5EF4-FFF2-40B4-BE49-F238E27FC236}">
                    <a16:creationId xmlns:a16="http://schemas.microsoft.com/office/drawing/2014/main" id="{CA37B935-BA5A-1855-E83E-3E24E495E3B7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208029" cy="200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EU-PRD-PUBLIC-WEB-AZ-A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(</a:t>
                </a:r>
                <a:r>
                  <a:rPr lang="zh-CN" altLang="en-US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防火墙上线后应变根为私有子网，蓝色</a:t>
                </a: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grpSp>
          <p:nvGrpSpPr>
            <p:cNvPr id="30" name="组合 21">
              <a:extLst>
                <a:ext uri="{FF2B5EF4-FFF2-40B4-BE49-F238E27FC236}">
                  <a16:creationId xmlns:a16="http://schemas.microsoft.com/office/drawing/2014/main" id="{8F4D3DEC-6048-B1C0-6A6C-FD4B34D981DD}"/>
                </a:ext>
              </a:extLst>
            </p:cNvPr>
            <p:cNvGrpSpPr/>
            <p:nvPr/>
          </p:nvGrpSpPr>
          <p:grpSpPr>
            <a:xfrm>
              <a:off x="5997731" y="1612982"/>
              <a:ext cx="1396875" cy="995127"/>
              <a:chOff x="1034206" y="1740000"/>
              <a:chExt cx="1124322" cy="927038"/>
            </a:xfrm>
          </p:grpSpPr>
          <p:sp>
            <p:nvSpPr>
              <p:cNvPr id="326" name="Rectangle 7">
                <a:extLst>
                  <a:ext uri="{FF2B5EF4-FFF2-40B4-BE49-F238E27FC236}">
                    <a16:creationId xmlns:a16="http://schemas.microsoft.com/office/drawing/2014/main" id="{2DD7E0AE-6DC1-7813-B027-FD73809220C6}"/>
                  </a:ext>
                </a:extLst>
              </p:cNvPr>
              <p:cNvSpPr/>
              <p:nvPr/>
            </p:nvSpPr>
            <p:spPr>
              <a:xfrm>
                <a:off x="1068605" y="1740000"/>
                <a:ext cx="1089923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7" name="文本框 594">
                <a:extLst>
                  <a:ext uri="{FF2B5EF4-FFF2-40B4-BE49-F238E27FC236}">
                    <a16:creationId xmlns:a16="http://schemas.microsoft.com/office/drawing/2014/main" id="{8FCBB083-64CD-885A-90C9-1790A1CEFC93}"/>
                  </a:ext>
                </a:extLst>
              </p:cNvPr>
              <p:cNvSpPr txBox="1"/>
              <p:nvPr/>
            </p:nvSpPr>
            <p:spPr>
              <a:xfrm>
                <a:off x="103420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EU-PRD-PRIVATE-APP-AZ-A</a:t>
                </a:r>
              </a:p>
            </p:txBody>
          </p:sp>
        </p:grpSp>
        <p:grpSp>
          <p:nvGrpSpPr>
            <p:cNvPr id="33" name="组合 22">
              <a:extLst>
                <a:ext uri="{FF2B5EF4-FFF2-40B4-BE49-F238E27FC236}">
                  <a16:creationId xmlns:a16="http://schemas.microsoft.com/office/drawing/2014/main" id="{FC13CDAF-4643-F244-2B77-C5A76AA3D0BF}"/>
                </a:ext>
              </a:extLst>
            </p:cNvPr>
            <p:cNvGrpSpPr/>
            <p:nvPr/>
          </p:nvGrpSpPr>
          <p:grpSpPr>
            <a:xfrm>
              <a:off x="7473928" y="1612982"/>
              <a:ext cx="1189199" cy="995127"/>
              <a:chOff x="901586" y="1740000"/>
              <a:chExt cx="1256942" cy="927038"/>
            </a:xfrm>
          </p:grpSpPr>
          <p:sp>
            <p:nvSpPr>
              <p:cNvPr id="324" name="Rectangle 7">
                <a:extLst>
                  <a:ext uri="{FF2B5EF4-FFF2-40B4-BE49-F238E27FC236}">
                    <a16:creationId xmlns:a16="http://schemas.microsoft.com/office/drawing/2014/main" id="{A2754216-ECED-72B2-B557-B06585ABE558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5" name="文本框 592">
                <a:extLst>
                  <a:ext uri="{FF2B5EF4-FFF2-40B4-BE49-F238E27FC236}">
                    <a16:creationId xmlns:a16="http://schemas.microsoft.com/office/drawing/2014/main" id="{8B52EBEC-5AB2-D708-262D-277DF341212B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EU-PRD-DB-INTRA-AZ-A</a:t>
                </a:r>
              </a:p>
            </p:txBody>
          </p:sp>
        </p:grpSp>
        <p:grpSp>
          <p:nvGrpSpPr>
            <p:cNvPr id="34" name="组合 23">
              <a:extLst>
                <a:ext uri="{FF2B5EF4-FFF2-40B4-BE49-F238E27FC236}">
                  <a16:creationId xmlns:a16="http://schemas.microsoft.com/office/drawing/2014/main" id="{E116E8F4-CB6B-609A-1408-6C4C00600A7F}"/>
                </a:ext>
              </a:extLst>
            </p:cNvPr>
            <p:cNvGrpSpPr/>
            <p:nvPr/>
          </p:nvGrpSpPr>
          <p:grpSpPr>
            <a:xfrm>
              <a:off x="1657079" y="1578719"/>
              <a:ext cx="8811416" cy="3899090"/>
              <a:chOff x="2489334" y="1418699"/>
              <a:chExt cx="6943480" cy="3899090"/>
            </a:xfrm>
          </p:grpSpPr>
          <p:pic>
            <p:nvPicPr>
              <p:cNvPr id="322" name="Graphic 21">
                <a:extLst>
                  <a:ext uri="{FF2B5EF4-FFF2-40B4-BE49-F238E27FC236}">
                    <a16:creationId xmlns:a16="http://schemas.microsoft.com/office/drawing/2014/main" id="{99CD431F-FDBF-2D7F-A0A1-8EACA26FD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89334" y="1426546"/>
                <a:ext cx="167371" cy="167371"/>
              </a:xfrm>
              <a:prstGeom prst="rect">
                <a:avLst/>
              </a:prstGeom>
              <a:effectLst/>
            </p:spPr>
          </p:pic>
          <p:sp>
            <p:nvSpPr>
              <p:cNvPr id="323" name="Rectangle 20">
                <a:extLst>
                  <a:ext uri="{FF2B5EF4-FFF2-40B4-BE49-F238E27FC236}">
                    <a16:creationId xmlns:a16="http://schemas.microsoft.com/office/drawing/2014/main" id="{3F78A519-6312-8E60-6CDE-B6067CF728DA}"/>
                  </a:ext>
                </a:extLst>
              </p:cNvPr>
              <p:cNvSpPr/>
              <p:nvPr/>
            </p:nvSpPr>
            <p:spPr>
              <a:xfrm>
                <a:off x="2498950" y="1418699"/>
                <a:ext cx="6933864" cy="3899090"/>
              </a:xfrm>
              <a:prstGeom prst="rect">
                <a:avLst/>
              </a:prstGeom>
              <a:noFill/>
              <a:ln w="12700" cap="flat" cmpd="sng" algn="ctr">
                <a:solidFill>
                  <a:srgbClr val="69AE35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381000" tIns="76200" rIns="76200" bIns="381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761970">
                  <a:defRPr/>
                </a:pPr>
                <a:endParaRPr lang="en-US" altLang="zh-CN" sz="700" kern="0" dirty="0">
                  <a:ln w="0"/>
                  <a:solidFill>
                    <a:srgbClr val="69AE35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组合 24">
              <a:extLst>
                <a:ext uri="{FF2B5EF4-FFF2-40B4-BE49-F238E27FC236}">
                  <a16:creationId xmlns:a16="http://schemas.microsoft.com/office/drawing/2014/main" id="{9FD54B03-D023-37BA-9A0E-240A848A8B09}"/>
                </a:ext>
              </a:extLst>
            </p:cNvPr>
            <p:cNvGrpSpPr/>
            <p:nvPr/>
          </p:nvGrpSpPr>
          <p:grpSpPr>
            <a:xfrm>
              <a:off x="4788585" y="2987423"/>
              <a:ext cx="1189199" cy="995127"/>
              <a:chOff x="901586" y="1740000"/>
              <a:chExt cx="1256942" cy="927038"/>
            </a:xfrm>
          </p:grpSpPr>
          <p:sp>
            <p:nvSpPr>
              <p:cNvPr id="320" name="Rectangle 7">
                <a:extLst>
                  <a:ext uri="{FF2B5EF4-FFF2-40B4-BE49-F238E27FC236}">
                    <a16:creationId xmlns:a16="http://schemas.microsoft.com/office/drawing/2014/main" id="{0C589F43-B7E3-4385-3DFD-C5ABFD5F01C9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E9F3E6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1" name="文本框 588">
                <a:extLst>
                  <a:ext uri="{FF2B5EF4-FFF2-40B4-BE49-F238E27FC236}">
                    <a16:creationId xmlns:a16="http://schemas.microsoft.com/office/drawing/2014/main" id="{C27DAFDA-EAAC-728F-4F32-1847D1C82D1F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178463" cy="258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EU-PRD-PUBLIC-WEB-AZ-B</a:t>
                </a:r>
              </a:p>
              <a:p>
                <a:pPr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(</a:t>
                </a:r>
                <a:r>
                  <a:rPr lang="zh-CN" altLang="en-US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防火墙上线后应变根为私有子网，蓝色</a:t>
                </a: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)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400" dirty="0">
                  <a:solidFill>
                    <a:srgbClr val="1E89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组合 25">
              <a:extLst>
                <a:ext uri="{FF2B5EF4-FFF2-40B4-BE49-F238E27FC236}">
                  <a16:creationId xmlns:a16="http://schemas.microsoft.com/office/drawing/2014/main" id="{50A3BE1A-2842-28EE-89A9-49ACBBC825A2}"/>
                </a:ext>
              </a:extLst>
            </p:cNvPr>
            <p:cNvGrpSpPr/>
            <p:nvPr/>
          </p:nvGrpSpPr>
          <p:grpSpPr>
            <a:xfrm>
              <a:off x="6013232" y="2984223"/>
              <a:ext cx="1388637" cy="995127"/>
              <a:chOff x="1040837" y="1740000"/>
              <a:chExt cx="1117691" cy="927038"/>
            </a:xfrm>
          </p:grpSpPr>
          <p:sp>
            <p:nvSpPr>
              <p:cNvPr id="318" name="Rectangle 7">
                <a:extLst>
                  <a:ext uri="{FF2B5EF4-FFF2-40B4-BE49-F238E27FC236}">
                    <a16:creationId xmlns:a16="http://schemas.microsoft.com/office/drawing/2014/main" id="{50E2048B-0C73-004C-26E5-79C7BC49CAD4}"/>
                  </a:ext>
                </a:extLst>
              </p:cNvPr>
              <p:cNvSpPr/>
              <p:nvPr/>
            </p:nvSpPr>
            <p:spPr>
              <a:xfrm>
                <a:off x="1068605" y="1740000"/>
                <a:ext cx="1089923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9" name="文本框 586">
                <a:extLst>
                  <a:ext uri="{FF2B5EF4-FFF2-40B4-BE49-F238E27FC236}">
                    <a16:creationId xmlns:a16="http://schemas.microsoft.com/office/drawing/2014/main" id="{B696DE8C-D9C3-0403-1091-71CEC9A8ADF8}"/>
                  </a:ext>
                </a:extLst>
              </p:cNvPr>
              <p:cNvSpPr txBox="1"/>
              <p:nvPr/>
            </p:nvSpPr>
            <p:spPr>
              <a:xfrm>
                <a:off x="1040837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EU-PRD-PRIVATE-APP-AZ-B</a:t>
                </a:r>
              </a:p>
            </p:txBody>
          </p:sp>
        </p:grpSp>
        <p:grpSp>
          <p:nvGrpSpPr>
            <p:cNvPr id="39" name="组合 26">
              <a:extLst>
                <a:ext uri="{FF2B5EF4-FFF2-40B4-BE49-F238E27FC236}">
                  <a16:creationId xmlns:a16="http://schemas.microsoft.com/office/drawing/2014/main" id="{34D9E05D-21A7-B2F3-334E-F6FED662BB0B}"/>
                </a:ext>
              </a:extLst>
            </p:cNvPr>
            <p:cNvGrpSpPr/>
            <p:nvPr/>
          </p:nvGrpSpPr>
          <p:grpSpPr>
            <a:xfrm>
              <a:off x="7481190" y="2984223"/>
              <a:ext cx="1189199" cy="995127"/>
              <a:chOff x="901586" y="1740000"/>
              <a:chExt cx="1256942" cy="927038"/>
            </a:xfrm>
          </p:grpSpPr>
          <p:sp>
            <p:nvSpPr>
              <p:cNvPr id="316" name="Rectangle 7">
                <a:extLst>
                  <a:ext uri="{FF2B5EF4-FFF2-40B4-BE49-F238E27FC236}">
                    <a16:creationId xmlns:a16="http://schemas.microsoft.com/office/drawing/2014/main" id="{EB2F0AD8-60EF-6911-5010-2DD0FDB91742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7" name="文本框 584">
                <a:extLst>
                  <a:ext uri="{FF2B5EF4-FFF2-40B4-BE49-F238E27FC236}">
                    <a16:creationId xmlns:a16="http://schemas.microsoft.com/office/drawing/2014/main" id="{7A8CC1F7-94FC-552B-05BC-DFC38166758C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EU-PRD-DB-INTRA-AZ-B</a:t>
                </a:r>
              </a:p>
            </p:txBody>
          </p:sp>
        </p:grpSp>
        <p:grpSp>
          <p:nvGrpSpPr>
            <p:cNvPr id="40" name="组合 27">
              <a:extLst>
                <a:ext uri="{FF2B5EF4-FFF2-40B4-BE49-F238E27FC236}">
                  <a16:creationId xmlns:a16="http://schemas.microsoft.com/office/drawing/2014/main" id="{7948F8E7-736E-E47F-BD4A-98BC0D8BBB4B}"/>
                </a:ext>
              </a:extLst>
            </p:cNvPr>
            <p:cNvGrpSpPr/>
            <p:nvPr/>
          </p:nvGrpSpPr>
          <p:grpSpPr>
            <a:xfrm>
              <a:off x="4788585" y="4419433"/>
              <a:ext cx="1189199" cy="995127"/>
              <a:chOff x="901586" y="1740000"/>
              <a:chExt cx="1256942" cy="927038"/>
            </a:xfrm>
          </p:grpSpPr>
          <p:sp>
            <p:nvSpPr>
              <p:cNvPr id="314" name="Rectangle 7">
                <a:extLst>
                  <a:ext uri="{FF2B5EF4-FFF2-40B4-BE49-F238E27FC236}">
                    <a16:creationId xmlns:a16="http://schemas.microsoft.com/office/drawing/2014/main" id="{B7EFCF9A-3BBA-97AB-A9BB-293A2EE2D6FB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E9F3E6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5" name="文本框 582">
                <a:extLst>
                  <a:ext uri="{FF2B5EF4-FFF2-40B4-BE49-F238E27FC236}">
                    <a16:creationId xmlns:a16="http://schemas.microsoft.com/office/drawing/2014/main" id="{919FA419-D023-C32C-9C3E-583B17837331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EU-PRD-PUBLIC-WEB-AZ-C</a:t>
                </a:r>
              </a:p>
            </p:txBody>
          </p:sp>
        </p:grpSp>
        <p:grpSp>
          <p:nvGrpSpPr>
            <p:cNvPr id="41" name="组合 28">
              <a:extLst>
                <a:ext uri="{FF2B5EF4-FFF2-40B4-BE49-F238E27FC236}">
                  <a16:creationId xmlns:a16="http://schemas.microsoft.com/office/drawing/2014/main" id="{A332FF57-1605-BCF1-29F5-41740A9B623B}"/>
                </a:ext>
              </a:extLst>
            </p:cNvPr>
            <p:cNvGrpSpPr/>
            <p:nvPr/>
          </p:nvGrpSpPr>
          <p:grpSpPr>
            <a:xfrm>
              <a:off x="6004993" y="4416233"/>
              <a:ext cx="1396875" cy="995127"/>
              <a:chOff x="1034206" y="1740000"/>
              <a:chExt cx="1124322" cy="927038"/>
            </a:xfrm>
          </p:grpSpPr>
          <p:sp>
            <p:nvSpPr>
              <p:cNvPr id="312" name="Rectangle 7">
                <a:extLst>
                  <a:ext uri="{FF2B5EF4-FFF2-40B4-BE49-F238E27FC236}">
                    <a16:creationId xmlns:a16="http://schemas.microsoft.com/office/drawing/2014/main" id="{46C737A0-ADE2-0AE4-7B37-49D43F39A4C5}"/>
                  </a:ext>
                </a:extLst>
              </p:cNvPr>
              <p:cNvSpPr/>
              <p:nvPr/>
            </p:nvSpPr>
            <p:spPr>
              <a:xfrm>
                <a:off x="1081550" y="1740000"/>
                <a:ext cx="1076978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3" name="文本框 580">
                <a:extLst>
                  <a:ext uri="{FF2B5EF4-FFF2-40B4-BE49-F238E27FC236}">
                    <a16:creationId xmlns:a16="http://schemas.microsoft.com/office/drawing/2014/main" id="{A049B81E-3AC1-ED0F-7DF7-13C09341B2D6}"/>
                  </a:ext>
                </a:extLst>
              </p:cNvPr>
              <p:cNvSpPr txBox="1"/>
              <p:nvPr/>
            </p:nvSpPr>
            <p:spPr>
              <a:xfrm>
                <a:off x="103420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EU-PRD-PRIVATE-APP-AZ-C</a:t>
                </a:r>
              </a:p>
            </p:txBody>
          </p:sp>
        </p:grpSp>
        <p:grpSp>
          <p:nvGrpSpPr>
            <p:cNvPr id="42" name="组合 29">
              <a:extLst>
                <a:ext uri="{FF2B5EF4-FFF2-40B4-BE49-F238E27FC236}">
                  <a16:creationId xmlns:a16="http://schemas.microsoft.com/office/drawing/2014/main" id="{665758BC-20CB-ED95-D232-30B2E5BC5EA6}"/>
                </a:ext>
              </a:extLst>
            </p:cNvPr>
            <p:cNvGrpSpPr/>
            <p:nvPr/>
          </p:nvGrpSpPr>
          <p:grpSpPr>
            <a:xfrm>
              <a:off x="7481190" y="4416233"/>
              <a:ext cx="1189199" cy="995127"/>
              <a:chOff x="901586" y="1740000"/>
              <a:chExt cx="1256942" cy="927038"/>
            </a:xfrm>
          </p:grpSpPr>
          <p:sp>
            <p:nvSpPr>
              <p:cNvPr id="310" name="Rectangle 7">
                <a:extLst>
                  <a:ext uri="{FF2B5EF4-FFF2-40B4-BE49-F238E27FC236}">
                    <a16:creationId xmlns:a16="http://schemas.microsoft.com/office/drawing/2014/main" id="{9C3ACD1C-EA71-66C0-ED57-9D4B570DCCA8}"/>
                  </a:ext>
                </a:extLst>
              </p:cNvPr>
              <p:cNvSpPr/>
              <p:nvPr/>
            </p:nvSpPr>
            <p:spPr>
              <a:xfrm>
                <a:off x="950499" y="1740000"/>
                <a:ext cx="1208029" cy="927038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1" name="文本框 578">
                <a:extLst>
                  <a:ext uri="{FF2B5EF4-FFF2-40B4-BE49-F238E27FC236}">
                    <a16:creationId xmlns:a16="http://schemas.microsoft.com/office/drawing/2014/main" id="{5DAC8E91-8719-30CE-F242-11CA3249B5AC}"/>
                  </a:ext>
                </a:extLst>
              </p:cNvPr>
              <p:cNvSpPr txBox="1"/>
              <p:nvPr/>
            </p:nvSpPr>
            <p:spPr>
              <a:xfrm>
                <a:off x="901586" y="1740000"/>
                <a:ext cx="1047375" cy="143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EU-PRD-DB-INTRA-AZ-C</a:t>
                </a:r>
              </a:p>
            </p:txBody>
          </p:sp>
        </p:grpSp>
        <p:grpSp>
          <p:nvGrpSpPr>
            <p:cNvPr id="43" name="组合 30">
              <a:extLst>
                <a:ext uri="{FF2B5EF4-FFF2-40B4-BE49-F238E27FC236}">
                  <a16:creationId xmlns:a16="http://schemas.microsoft.com/office/drawing/2014/main" id="{062D4427-1A0C-EF43-6F01-FAF0C1EC7D13}"/>
                </a:ext>
              </a:extLst>
            </p:cNvPr>
            <p:cNvGrpSpPr/>
            <p:nvPr/>
          </p:nvGrpSpPr>
          <p:grpSpPr>
            <a:xfrm>
              <a:off x="1943217" y="2992380"/>
              <a:ext cx="1272552" cy="1007936"/>
              <a:chOff x="3310084" y="2992380"/>
              <a:chExt cx="1272552" cy="1007936"/>
            </a:xfrm>
          </p:grpSpPr>
          <p:grpSp>
            <p:nvGrpSpPr>
              <p:cNvPr id="296" name="组合 563">
                <a:extLst>
                  <a:ext uri="{FF2B5EF4-FFF2-40B4-BE49-F238E27FC236}">
                    <a16:creationId xmlns:a16="http://schemas.microsoft.com/office/drawing/2014/main" id="{F56F758C-E92E-8DB2-0B2C-F6E006CF118A}"/>
                  </a:ext>
                </a:extLst>
              </p:cNvPr>
              <p:cNvGrpSpPr/>
              <p:nvPr/>
            </p:nvGrpSpPr>
            <p:grpSpPr>
              <a:xfrm>
                <a:off x="3310084" y="2992380"/>
                <a:ext cx="1272552" cy="990170"/>
                <a:chOff x="3765653" y="1420024"/>
                <a:chExt cx="1047375" cy="947728"/>
              </a:xfrm>
            </p:grpSpPr>
            <p:sp>
              <p:nvSpPr>
                <p:cNvPr id="308" name="Rectangle 31">
                  <a:extLst>
                    <a:ext uri="{FF2B5EF4-FFF2-40B4-BE49-F238E27FC236}">
                      <a16:creationId xmlns:a16="http://schemas.microsoft.com/office/drawing/2014/main" id="{9DC1104C-EE02-11FD-FED5-DC10BDB2C437}"/>
                    </a:ext>
                  </a:extLst>
                </p:cNvPr>
                <p:cNvSpPr/>
                <p:nvPr/>
              </p:nvSpPr>
              <p:spPr>
                <a:xfrm>
                  <a:off x="3822824" y="1420025"/>
                  <a:ext cx="934448" cy="947727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文本框 576">
                  <a:extLst>
                    <a:ext uri="{FF2B5EF4-FFF2-40B4-BE49-F238E27FC236}">
                      <a16:creationId xmlns:a16="http://schemas.microsoft.com/office/drawing/2014/main" id="{A3CA0886-F032-C3DA-F7E7-BF6EFD9B63E8}"/>
                    </a:ext>
                  </a:extLst>
                </p:cNvPr>
                <p:cNvSpPr txBox="1"/>
                <p:nvPr/>
              </p:nvSpPr>
              <p:spPr>
                <a:xfrm>
                  <a:off x="3765653" y="1420024"/>
                  <a:ext cx="1047375" cy="1472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EU-PRD-PUBLIC-LB-AZ-B</a:t>
                  </a:r>
                </a:p>
              </p:txBody>
            </p:sp>
          </p:grpSp>
          <p:grpSp>
            <p:nvGrpSpPr>
              <p:cNvPr id="297" name="组合 564">
                <a:extLst>
                  <a:ext uri="{FF2B5EF4-FFF2-40B4-BE49-F238E27FC236}">
                    <a16:creationId xmlns:a16="http://schemas.microsoft.com/office/drawing/2014/main" id="{2F5DB9DE-64F1-81C2-C219-7309E8874599}"/>
                  </a:ext>
                </a:extLst>
              </p:cNvPr>
              <p:cNvGrpSpPr/>
              <p:nvPr/>
            </p:nvGrpSpPr>
            <p:grpSpPr>
              <a:xfrm>
                <a:off x="3319659" y="3121383"/>
                <a:ext cx="1205262" cy="878933"/>
                <a:chOff x="3921639" y="2961363"/>
                <a:chExt cx="1205262" cy="878933"/>
              </a:xfrm>
            </p:grpSpPr>
            <p:grpSp>
              <p:nvGrpSpPr>
                <p:cNvPr id="298" name="组合 565">
                  <a:extLst>
                    <a:ext uri="{FF2B5EF4-FFF2-40B4-BE49-F238E27FC236}">
                      <a16:creationId xmlns:a16="http://schemas.microsoft.com/office/drawing/2014/main" id="{83290563-BF9F-50E0-4DAE-1A3EC751D4C7}"/>
                    </a:ext>
                  </a:extLst>
                </p:cNvPr>
                <p:cNvGrpSpPr/>
                <p:nvPr/>
              </p:nvGrpSpPr>
              <p:grpSpPr>
                <a:xfrm>
                  <a:off x="3921639" y="2961363"/>
                  <a:ext cx="1053039" cy="878933"/>
                  <a:chOff x="3845439" y="2923263"/>
                  <a:chExt cx="1053039" cy="878933"/>
                </a:xfrm>
              </p:grpSpPr>
              <p:grpSp>
                <p:nvGrpSpPr>
                  <p:cNvPr id="302" name="组合 569">
                    <a:extLst>
                      <a:ext uri="{FF2B5EF4-FFF2-40B4-BE49-F238E27FC236}">
                        <a16:creationId xmlns:a16="http://schemas.microsoft.com/office/drawing/2014/main" id="{7992FF70-7D27-1E3C-1FEA-BBF130DEA60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90" y="2923263"/>
                    <a:ext cx="688895" cy="461119"/>
                    <a:chOff x="-1113660" y="1006259"/>
                    <a:chExt cx="1252536" cy="838398"/>
                  </a:xfrm>
                </p:grpSpPr>
                <p:sp>
                  <p:nvSpPr>
                    <p:cNvPr id="306" name="TextBox 19">
                      <a:extLst>
                        <a:ext uri="{FF2B5EF4-FFF2-40B4-BE49-F238E27FC236}">
                          <a16:creationId xmlns:a16="http://schemas.microsoft.com/office/drawing/2014/main" id="{ECFD5E39-17F3-CD4C-3837-859E38B8B87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113660" y="1480921"/>
                      <a:ext cx="1252536" cy="3637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ALB</a:t>
                      </a:r>
                    </a:p>
                  </p:txBody>
                </p:sp>
                <p:pic>
                  <p:nvPicPr>
                    <p:cNvPr id="307" name="Graphic 8">
                      <a:extLst>
                        <a:ext uri="{FF2B5EF4-FFF2-40B4-BE49-F238E27FC236}">
                          <a16:creationId xmlns:a16="http://schemas.microsoft.com/office/drawing/2014/main" id="{25A72DC9-4932-461A-A952-DEDE30D395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722904" y="1006259"/>
                      <a:ext cx="4572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303" name="组合 570">
                    <a:extLst>
                      <a:ext uri="{FF2B5EF4-FFF2-40B4-BE49-F238E27FC236}">
                        <a16:creationId xmlns:a16="http://schemas.microsoft.com/office/drawing/2014/main" id="{832EBEF6-4B2A-C0D7-93C6-DDD0016979A8}"/>
                      </a:ext>
                    </a:extLst>
                  </p:cNvPr>
                  <p:cNvGrpSpPr/>
                  <p:nvPr/>
                </p:nvGrpSpPr>
                <p:grpSpPr>
                  <a:xfrm>
                    <a:off x="3845439" y="3345358"/>
                    <a:ext cx="1053039" cy="456838"/>
                    <a:chOff x="8729" y="1006259"/>
                    <a:chExt cx="1053039" cy="456838"/>
                  </a:xfrm>
                </p:grpSpPr>
                <p:sp>
                  <p:nvSpPr>
                    <p:cNvPr id="304" name="TextBox 22">
                      <a:extLst>
                        <a:ext uri="{FF2B5EF4-FFF2-40B4-BE49-F238E27FC236}">
                          <a16:creationId xmlns:a16="http://schemas.microsoft.com/office/drawing/2014/main" id="{2893FC15-10FB-28FE-F942-BA28EADA1D2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9" y="1263042"/>
                      <a:ext cx="1053039" cy="2000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NLB</a:t>
                      </a:r>
                    </a:p>
                  </p:txBody>
                </p:sp>
                <p:pic>
                  <p:nvPicPr>
                    <p:cNvPr id="305" name="Graphic 24">
                      <a:extLst>
                        <a:ext uri="{FF2B5EF4-FFF2-40B4-BE49-F238E27FC236}">
                          <a16:creationId xmlns:a16="http://schemas.microsoft.com/office/drawing/2014/main" id="{C19513E8-F918-85B6-C2F6-0F7D833E253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9513" y="1006259"/>
                      <a:ext cx="251472" cy="2514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299" name="组合 566">
                  <a:extLst>
                    <a:ext uri="{FF2B5EF4-FFF2-40B4-BE49-F238E27FC236}">
                      <a16:creationId xmlns:a16="http://schemas.microsoft.com/office/drawing/2014/main" id="{56CE3C7B-8F22-B8DA-36FA-4954B6C65A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92183" y="2980447"/>
                  <a:ext cx="634718" cy="441522"/>
                  <a:chOff x="1511848" y="2879314"/>
                  <a:chExt cx="2292350" cy="1594602"/>
                </a:xfrm>
              </p:grpSpPr>
              <p:pic>
                <p:nvPicPr>
                  <p:cNvPr id="300" name="Graphic 8">
                    <a:extLst>
                      <a:ext uri="{FF2B5EF4-FFF2-40B4-BE49-F238E27FC236}">
                        <a16:creationId xmlns:a16="http://schemas.microsoft.com/office/drawing/2014/main" id="{B33F2270-CA8E-098C-068F-DC26737871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0671" y="2879314"/>
                    <a:ext cx="762001" cy="7619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1" name="TextBox 11">
                    <a:extLst>
                      <a:ext uri="{FF2B5EF4-FFF2-40B4-BE49-F238E27FC236}">
                        <a16:creationId xmlns:a16="http://schemas.microsoft.com/office/drawing/2014/main" id="{F3C15F84-AAD9-EA3C-19F1-D1958819CA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1848" y="3751397"/>
                    <a:ext cx="2292350" cy="7225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>
                        <a:latin typeface="+mn-lt"/>
                        <a:cs typeface="Arial" panose="020B0604020202020204" pitchFamily="34" charset="0"/>
                      </a:rPr>
                      <a:t>AWS WAF</a:t>
                    </a:r>
                  </a:p>
                </p:txBody>
              </p:sp>
            </p:grpSp>
          </p:grpSp>
        </p:grpSp>
        <p:cxnSp>
          <p:nvCxnSpPr>
            <p:cNvPr id="44" name="直接箭头连接符 550">
              <a:extLst>
                <a:ext uri="{FF2B5EF4-FFF2-40B4-BE49-F238E27FC236}">
                  <a16:creationId xmlns:a16="http://schemas.microsoft.com/office/drawing/2014/main" id="{FAE0FE69-6D38-7D14-0526-799EB73D79D2}"/>
                </a:ext>
              </a:extLst>
            </p:cNvPr>
            <p:cNvCxnSpPr>
              <a:stCxn id="300" idx="1"/>
              <a:endCxn id="307" idx="3"/>
            </p:cNvCxnSpPr>
            <p:nvPr/>
          </p:nvCxnSpPr>
          <p:spPr>
            <a:xfrm flipH="1">
              <a:off x="2593619" y="3245960"/>
              <a:ext cx="139824" cy="1153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32">
              <a:extLst>
                <a:ext uri="{FF2B5EF4-FFF2-40B4-BE49-F238E27FC236}">
                  <a16:creationId xmlns:a16="http://schemas.microsoft.com/office/drawing/2014/main" id="{9485F3E5-C435-0A63-28B5-D9369491AB25}"/>
                </a:ext>
              </a:extLst>
            </p:cNvPr>
            <p:cNvGrpSpPr/>
            <p:nvPr/>
          </p:nvGrpSpPr>
          <p:grpSpPr>
            <a:xfrm>
              <a:off x="1936545" y="1585713"/>
              <a:ext cx="1272552" cy="1035383"/>
              <a:chOff x="3303412" y="1585713"/>
              <a:chExt cx="1272552" cy="1035383"/>
            </a:xfrm>
          </p:grpSpPr>
          <p:grpSp>
            <p:nvGrpSpPr>
              <p:cNvPr id="282" name="组合 549">
                <a:extLst>
                  <a:ext uri="{FF2B5EF4-FFF2-40B4-BE49-F238E27FC236}">
                    <a16:creationId xmlns:a16="http://schemas.microsoft.com/office/drawing/2014/main" id="{F5CF56F3-61B7-3CC7-BAB6-F7828FE7C93D}"/>
                  </a:ext>
                </a:extLst>
              </p:cNvPr>
              <p:cNvGrpSpPr/>
              <p:nvPr/>
            </p:nvGrpSpPr>
            <p:grpSpPr>
              <a:xfrm>
                <a:off x="3303412" y="1585713"/>
                <a:ext cx="1272552" cy="1028718"/>
                <a:chOff x="3852052" y="1387593"/>
                <a:chExt cx="1272552" cy="1028718"/>
              </a:xfrm>
            </p:grpSpPr>
            <p:sp>
              <p:nvSpPr>
                <p:cNvPr id="294" name="Rectangle 31">
                  <a:extLst>
                    <a:ext uri="{FF2B5EF4-FFF2-40B4-BE49-F238E27FC236}">
                      <a16:creationId xmlns:a16="http://schemas.microsoft.com/office/drawing/2014/main" id="{0AB469A0-92ED-D6AB-CD83-5C71F9DD321F}"/>
                    </a:ext>
                  </a:extLst>
                </p:cNvPr>
                <p:cNvSpPr/>
                <p:nvPr/>
              </p:nvSpPr>
              <p:spPr>
                <a:xfrm>
                  <a:off x="3928187" y="1420025"/>
                  <a:ext cx="1135347" cy="996286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文本框 562">
                  <a:extLst>
                    <a:ext uri="{FF2B5EF4-FFF2-40B4-BE49-F238E27FC236}">
                      <a16:creationId xmlns:a16="http://schemas.microsoft.com/office/drawing/2014/main" id="{1D95BDA6-483E-9D87-1317-34781484AEA1}"/>
                    </a:ext>
                  </a:extLst>
                </p:cNvPr>
                <p:cNvSpPr txBox="1"/>
                <p:nvPr/>
              </p:nvSpPr>
              <p:spPr>
                <a:xfrm>
                  <a:off x="3852052" y="1387593"/>
                  <a:ext cx="1272552" cy="153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EU-PRD-PUBLIC-LB-AZ-A</a:t>
                  </a:r>
                </a:p>
              </p:txBody>
            </p:sp>
          </p:grpSp>
          <p:grpSp>
            <p:nvGrpSpPr>
              <p:cNvPr id="283" name="组合 550">
                <a:extLst>
                  <a:ext uri="{FF2B5EF4-FFF2-40B4-BE49-F238E27FC236}">
                    <a16:creationId xmlns:a16="http://schemas.microsoft.com/office/drawing/2014/main" id="{5DA578CD-2565-E3FC-83F5-18C56C5268DB}"/>
                  </a:ext>
                </a:extLst>
              </p:cNvPr>
              <p:cNvGrpSpPr/>
              <p:nvPr/>
            </p:nvGrpSpPr>
            <p:grpSpPr>
              <a:xfrm>
                <a:off x="3319659" y="1742163"/>
                <a:ext cx="1196327" cy="878933"/>
                <a:chOff x="3921639" y="1582143"/>
                <a:chExt cx="1196327" cy="878933"/>
              </a:xfrm>
            </p:grpSpPr>
            <p:grpSp>
              <p:nvGrpSpPr>
                <p:cNvPr id="284" name="组合 551">
                  <a:extLst>
                    <a:ext uri="{FF2B5EF4-FFF2-40B4-BE49-F238E27FC236}">
                      <a16:creationId xmlns:a16="http://schemas.microsoft.com/office/drawing/2014/main" id="{BEDCE40D-B017-175D-7C23-0F17E342490C}"/>
                    </a:ext>
                  </a:extLst>
                </p:cNvPr>
                <p:cNvGrpSpPr/>
                <p:nvPr/>
              </p:nvGrpSpPr>
              <p:grpSpPr>
                <a:xfrm>
                  <a:off x="3921639" y="1582143"/>
                  <a:ext cx="1053039" cy="878933"/>
                  <a:chOff x="3845439" y="2923263"/>
                  <a:chExt cx="1053039" cy="878933"/>
                </a:xfrm>
              </p:grpSpPr>
              <p:grpSp>
                <p:nvGrpSpPr>
                  <p:cNvPr id="288" name="组合 555">
                    <a:extLst>
                      <a:ext uri="{FF2B5EF4-FFF2-40B4-BE49-F238E27FC236}">
                        <a16:creationId xmlns:a16="http://schemas.microsoft.com/office/drawing/2014/main" id="{2ED34392-0B97-77EF-BB7D-AD9EC7CCB0F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90" y="2923263"/>
                    <a:ext cx="688895" cy="461119"/>
                    <a:chOff x="-1113660" y="1006259"/>
                    <a:chExt cx="1252536" cy="838398"/>
                  </a:xfrm>
                </p:grpSpPr>
                <p:sp>
                  <p:nvSpPr>
                    <p:cNvPr id="292" name="TextBox 19">
                      <a:extLst>
                        <a:ext uri="{FF2B5EF4-FFF2-40B4-BE49-F238E27FC236}">
                          <a16:creationId xmlns:a16="http://schemas.microsoft.com/office/drawing/2014/main" id="{AEA32D3C-DAFA-BF61-DAF5-74DF51DADCF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113660" y="1480921"/>
                      <a:ext cx="1252536" cy="3637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ALB</a:t>
                      </a:r>
                    </a:p>
                  </p:txBody>
                </p:sp>
                <p:pic>
                  <p:nvPicPr>
                    <p:cNvPr id="293" name="Graphic 8">
                      <a:extLst>
                        <a:ext uri="{FF2B5EF4-FFF2-40B4-BE49-F238E27FC236}">
                          <a16:creationId xmlns:a16="http://schemas.microsoft.com/office/drawing/2014/main" id="{B6563AC2-838D-0C61-9390-D9C3F5D0D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722904" y="1006259"/>
                      <a:ext cx="4572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289" name="组合 556">
                    <a:extLst>
                      <a:ext uri="{FF2B5EF4-FFF2-40B4-BE49-F238E27FC236}">
                        <a16:creationId xmlns:a16="http://schemas.microsoft.com/office/drawing/2014/main" id="{890A3919-D8EC-4752-01AC-29BF30129DB4}"/>
                      </a:ext>
                    </a:extLst>
                  </p:cNvPr>
                  <p:cNvGrpSpPr/>
                  <p:nvPr/>
                </p:nvGrpSpPr>
                <p:grpSpPr>
                  <a:xfrm>
                    <a:off x="3845439" y="3345358"/>
                    <a:ext cx="1053039" cy="456838"/>
                    <a:chOff x="8729" y="1006259"/>
                    <a:chExt cx="1053039" cy="456838"/>
                  </a:xfrm>
                </p:grpSpPr>
                <p:sp>
                  <p:nvSpPr>
                    <p:cNvPr id="290" name="TextBox 22">
                      <a:extLst>
                        <a:ext uri="{FF2B5EF4-FFF2-40B4-BE49-F238E27FC236}">
                          <a16:creationId xmlns:a16="http://schemas.microsoft.com/office/drawing/2014/main" id="{23CE98BB-1256-E7E4-1CB2-B1AB25E85EB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9" y="1263042"/>
                      <a:ext cx="1053039" cy="2000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NLB</a:t>
                      </a:r>
                    </a:p>
                  </p:txBody>
                </p:sp>
                <p:pic>
                  <p:nvPicPr>
                    <p:cNvPr id="291" name="Graphic 24">
                      <a:extLst>
                        <a:ext uri="{FF2B5EF4-FFF2-40B4-BE49-F238E27FC236}">
                          <a16:creationId xmlns:a16="http://schemas.microsoft.com/office/drawing/2014/main" id="{BF6F18B7-2719-264D-B5D9-A35093BA60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9513" y="1006259"/>
                      <a:ext cx="251472" cy="2514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285" name="组合 552">
                  <a:extLst>
                    <a:ext uri="{FF2B5EF4-FFF2-40B4-BE49-F238E27FC236}">
                      <a16:creationId xmlns:a16="http://schemas.microsoft.com/office/drawing/2014/main" id="{EA18A181-AA26-C367-9125-01A8EB392F1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83248" y="1601376"/>
                  <a:ext cx="634718" cy="441522"/>
                  <a:chOff x="1511848" y="2879314"/>
                  <a:chExt cx="2292350" cy="1594602"/>
                </a:xfrm>
              </p:grpSpPr>
              <p:pic>
                <p:nvPicPr>
                  <p:cNvPr id="286" name="Graphic 8">
                    <a:extLst>
                      <a:ext uri="{FF2B5EF4-FFF2-40B4-BE49-F238E27FC236}">
                        <a16:creationId xmlns:a16="http://schemas.microsoft.com/office/drawing/2014/main" id="{AFB2C8A2-A3D5-431B-85D8-E2334939BC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0671" y="2879314"/>
                    <a:ext cx="762001" cy="7619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7" name="TextBox 11">
                    <a:extLst>
                      <a:ext uri="{FF2B5EF4-FFF2-40B4-BE49-F238E27FC236}">
                        <a16:creationId xmlns:a16="http://schemas.microsoft.com/office/drawing/2014/main" id="{2FD16B31-BBCE-A814-04C1-957824BE42A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1848" y="3751397"/>
                    <a:ext cx="2292350" cy="7225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>
                        <a:latin typeface="+mn-lt"/>
                        <a:cs typeface="Arial" panose="020B0604020202020204" pitchFamily="34" charset="0"/>
                      </a:rPr>
                      <a:t>AWS WAF</a:t>
                    </a:r>
                  </a:p>
                </p:txBody>
              </p:sp>
            </p:grpSp>
          </p:grpSp>
        </p:grpSp>
        <p:cxnSp>
          <p:nvCxnSpPr>
            <p:cNvPr id="46" name="直接箭头连接符 557">
              <a:extLst>
                <a:ext uri="{FF2B5EF4-FFF2-40B4-BE49-F238E27FC236}">
                  <a16:creationId xmlns:a16="http://schemas.microsoft.com/office/drawing/2014/main" id="{5AE0DB33-61BB-921D-677C-B83B0D2F8AB0}"/>
                </a:ext>
              </a:extLst>
            </p:cNvPr>
            <p:cNvCxnSpPr>
              <a:cxnSpLocks/>
              <a:stCxn id="286" idx="1"/>
              <a:endCxn id="293" idx="3"/>
            </p:cNvCxnSpPr>
            <p:nvPr/>
          </p:nvCxnSpPr>
          <p:spPr>
            <a:xfrm flipH="1">
              <a:off x="2593619" y="1866889"/>
              <a:ext cx="130889" cy="1004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34">
              <a:extLst>
                <a:ext uri="{FF2B5EF4-FFF2-40B4-BE49-F238E27FC236}">
                  <a16:creationId xmlns:a16="http://schemas.microsoft.com/office/drawing/2014/main" id="{28C884B7-9881-2515-8311-D256738D5EB1}"/>
                </a:ext>
              </a:extLst>
            </p:cNvPr>
            <p:cNvGrpSpPr/>
            <p:nvPr/>
          </p:nvGrpSpPr>
          <p:grpSpPr>
            <a:xfrm>
              <a:off x="1943217" y="4403893"/>
              <a:ext cx="1272552" cy="1021362"/>
              <a:chOff x="3310084" y="4403893"/>
              <a:chExt cx="1272552" cy="1021362"/>
            </a:xfrm>
          </p:grpSpPr>
          <p:grpSp>
            <p:nvGrpSpPr>
              <p:cNvPr id="268" name="组合 535">
                <a:extLst>
                  <a:ext uri="{FF2B5EF4-FFF2-40B4-BE49-F238E27FC236}">
                    <a16:creationId xmlns:a16="http://schemas.microsoft.com/office/drawing/2014/main" id="{E02821A2-3BAA-1462-610E-6EFFDC4438B1}"/>
                  </a:ext>
                </a:extLst>
              </p:cNvPr>
              <p:cNvGrpSpPr/>
              <p:nvPr/>
            </p:nvGrpSpPr>
            <p:grpSpPr>
              <a:xfrm>
                <a:off x="3310084" y="4403893"/>
                <a:ext cx="1272552" cy="1005710"/>
                <a:chOff x="3765654" y="1405150"/>
                <a:chExt cx="1047375" cy="962602"/>
              </a:xfrm>
            </p:grpSpPr>
            <p:sp>
              <p:nvSpPr>
                <p:cNvPr id="280" name="Rectangle 31">
                  <a:extLst>
                    <a:ext uri="{FF2B5EF4-FFF2-40B4-BE49-F238E27FC236}">
                      <a16:creationId xmlns:a16="http://schemas.microsoft.com/office/drawing/2014/main" id="{A37290AB-EF82-D3FB-7538-C69447D11286}"/>
                    </a:ext>
                  </a:extLst>
                </p:cNvPr>
                <p:cNvSpPr/>
                <p:nvPr/>
              </p:nvSpPr>
              <p:spPr>
                <a:xfrm>
                  <a:off x="3822824" y="1420025"/>
                  <a:ext cx="934448" cy="947727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1" name="文本框 548">
                  <a:extLst>
                    <a:ext uri="{FF2B5EF4-FFF2-40B4-BE49-F238E27FC236}">
                      <a16:creationId xmlns:a16="http://schemas.microsoft.com/office/drawing/2014/main" id="{10F65837-37F7-A4E1-F9A7-679CF194B541}"/>
                    </a:ext>
                  </a:extLst>
                </p:cNvPr>
                <p:cNvSpPr txBox="1"/>
                <p:nvPr/>
              </p:nvSpPr>
              <p:spPr>
                <a:xfrm>
                  <a:off x="3765654" y="1405150"/>
                  <a:ext cx="1047375" cy="1472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EU-PRD-PUBLIC-LB-AZ-C</a:t>
                  </a:r>
                </a:p>
              </p:txBody>
            </p:sp>
          </p:grpSp>
          <p:grpSp>
            <p:nvGrpSpPr>
              <p:cNvPr id="269" name="组合 536">
                <a:extLst>
                  <a:ext uri="{FF2B5EF4-FFF2-40B4-BE49-F238E27FC236}">
                    <a16:creationId xmlns:a16="http://schemas.microsoft.com/office/drawing/2014/main" id="{40A2AE3B-F02D-A735-628D-DAF642389AE1}"/>
                  </a:ext>
                </a:extLst>
              </p:cNvPr>
              <p:cNvGrpSpPr/>
              <p:nvPr/>
            </p:nvGrpSpPr>
            <p:grpSpPr>
              <a:xfrm>
                <a:off x="3315856" y="4546322"/>
                <a:ext cx="1200130" cy="878933"/>
                <a:chOff x="3917836" y="4386302"/>
                <a:chExt cx="1200130" cy="878933"/>
              </a:xfrm>
            </p:grpSpPr>
            <p:grpSp>
              <p:nvGrpSpPr>
                <p:cNvPr id="270" name="组合 537">
                  <a:extLst>
                    <a:ext uri="{FF2B5EF4-FFF2-40B4-BE49-F238E27FC236}">
                      <a16:creationId xmlns:a16="http://schemas.microsoft.com/office/drawing/2014/main" id="{7345D421-64C8-8ACB-2E83-AD5769D63FA9}"/>
                    </a:ext>
                  </a:extLst>
                </p:cNvPr>
                <p:cNvGrpSpPr/>
                <p:nvPr/>
              </p:nvGrpSpPr>
              <p:grpSpPr>
                <a:xfrm>
                  <a:off x="3917836" y="4386302"/>
                  <a:ext cx="1053039" cy="878933"/>
                  <a:chOff x="3845439" y="2923263"/>
                  <a:chExt cx="1053039" cy="878933"/>
                </a:xfrm>
              </p:grpSpPr>
              <p:grpSp>
                <p:nvGrpSpPr>
                  <p:cNvPr id="274" name="组合 541">
                    <a:extLst>
                      <a:ext uri="{FF2B5EF4-FFF2-40B4-BE49-F238E27FC236}">
                        <a16:creationId xmlns:a16="http://schemas.microsoft.com/office/drawing/2014/main" id="{F598DFF8-5425-D10D-71EF-E64629F6FAC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019890" y="2923263"/>
                    <a:ext cx="688895" cy="461119"/>
                    <a:chOff x="-1113660" y="1006259"/>
                    <a:chExt cx="1252536" cy="838398"/>
                  </a:xfrm>
                </p:grpSpPr>
                <p:sp>
                  <p:nvSpPr>
                    <p:cNvPr id="278" name="TextBox 19">
                      <a:extLst>
                        <a:ext uri="{FF2B5EF4-FFF2-40B4-BE49-F238E27FC236}">
                          <a16:creationId xmlns:a16="http://schemas.microsoft.com/office/drawing/2014/main" id="{3E3BF90F-B087-CB68-DD3C-7D1A4F6E47C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1113660" y="1480921"/>
                      <a:ext cx="1252536" cy="3637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ALB</a:t>
                      </a:r>
                    </a:p>
                  </p:txBody>
                </p:sp>
                <p:pic>
                  <p:nvPicPr>
                    <p:cNvPr id="279" name="Graphic 8">
                      <a:extLst>
                        <a:ext uri="{FF2B5EF4-FFF2-40B4-BE49-F238E27FC236}">
                          <a16:creationId xmlns:a16="http://schemas.microsoft.com/office/drawing/2014/main" id="{70C0E850-597E-B3C5-C536-88F6E51F692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722904" y="1006259"/>
                      <a:ext cx="457200" cy="457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275" name="组合 542">
                    <a:extLst>
                      <a:ext uri="{FF2B5EF4-FFF2-40B4-BE49-F238E27FC236}">
                        <a16:creationId xmlns:a16="http://schemas.microsoft.com/office/drawing/2014/main" id="{28A3A0BE-0EC2-CD11-2E46-9BC548EBCB99}"/>
                      </a:ext>
                    </a:extLst>
                  </p:cNvPr>
                  <p:cNvGrpSpPr/>
                  <p:nvPr/>
                </p:nvGrpSpPr>
                <p:grpSpPr>
                  <a:xfrm>
                    <a:off x="3845439" y="3345358"/>
                    <a:ext cx="1053039" cy="456838"/>
                    <a:chOff x="8729" y="1006259"/>
                    <a:chExt cx="1053039" cy="456838"/>
                  </a:xfrm>
                </p:grpSpPr>
                <p:sp>
                  <p:nvSpPr>
                    <p:cNvPr id="276" name="TextBox 22">
                      <a:extLst>
                        <a:ext uri="{FF2B5EF4-FFF2-40B4-BE49-F238E27FC236}">
                          <a16:creationId xmlns:a16="http://schemas.microsoft.com/office/drawing/2014/main" id="{8C787E6D-E06D-FFA5-A086-680B1F5E50DB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9" y="1263042"/>
                      <a:ext cx="1053039" cy="20005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en-US" sz="700" dirty="0">
                          <a:latin typeface="+mn-lt"/>
                          <a:cs typeface="Arial" panose="020B0604020202020204" pitchFamily="34" charset="0"/>
                        </a:rPr>
                        <a:t>NLB</a:t>
                      </a:r>
                    </a:p>
                  </p:txBody>
                </p:sp>
                <p:pic>
                  <p:nvPicPr>
                    <p:cNvPr id="277" name="Graphic 24">
                      <a:extLst>
                        <a:ext uri="{FF2B5EF4-FFF2-40B4-BE49-F238E27FC236}">
                          <a16:creationId xmlns:a16="http://schemas.microsoft.com/office/drawing/2014/main" id="{AF44C10D-C5F4-FD86-13FD-11096C4CD5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09513" y="1006259"/>
                      <a:ext cx="251472" cy="2514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grpSp>
              <p:nvGrpSpPr>
                <p:cNvPr id="271" name="组合 538">
                  <a:extLst>
                    <a:ext uri="{FF2B5EF4-FFF2-40B4-BE49-F238E27FC236}">
                      <a16:creationId xmlns:a16="http://schemas.microsoft.com/office/drawing/2014/main" id="{2BD23B1D-9E66-374F-1B2B-DC9E8B4CF0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83248" y="4405631"/>
                  <a:ext cx="634718" cy="441522"/>
                  <a:chOff x="1511848" y="2879314"/>
                  <a:chExt cx="2292350" cy="1594602"/>
                </a:xfrm>
              </p:grpSpPr>
              <p:pic>
                <p:nvPicPr>
                  <p:cNvPr id="272" name="Graphic 8">
                    <a:extLst>
                      <a:ext uri="{FF2B5EF4-FFF2-40B4-BE49-F238E27FC236}">
                        <a16:creationId xmlns:a16="http://schemas.microsoft.com/office/drawing/2014/main" id="{32E5D664-677A-BF72-0F0B-4C4675DA77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70671" y="2879314"/>
                    <a:ext cx="762001" cy="7619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73" name="TextBox 11">
                    <a:extLst>
                      <a:ext uri="{FF2B5EF4-FFF2-40B4-BE49-F238E27FC236}">
                        <a16:creationId xmlns:a16="http://schemas.microsoft.com/office/drawing/2014/main" id="{AA28DE3B-BD77-D3AC-E535-911B79554C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11848" y="3751397"/>
                    <a:ext cx="2292350" cy="72251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>
                        <a:latin typeface="+mn-lt"/>
                        <a:cs typeface="Arial" panose="020B0604020202020204" pitchFamily="34" charset="0"/>
                      </a:rPr>
                      <a:t>AWS WAF</a:t>
                    </a:r>
                  </a:p>
                </p:txBody>
              </p:sp>
            </p:grpSp>
          </p:grpSp>
        </p:grpSp>
        <p:cxnSp>
          <p:nvCxnSpPr>
            <p:cNvPr id="48" name="直接箭头连接符 562">
              <a:extLst>
                <a:ext uri="{FF2B5EF4-FFF2-40B4-BE49-F238E27FC236}">
                  <a16:creationId xmlns:a16="http://schemas.microsoft.com/office/drawing/2014/main" id="{C19305EF-4D36-39D4-C203-74356F67973D}"/>
                </a:ext>
              </a:extLst>
            </p:cNvPr>
            <p:cNvCxnSpPr>
              <a:cxnSpLocks/>
              <a:stCxn id="272" idx="1"/>
              <a:endCxn id="279" idx="3"/>
            </p:cNvCxnSpPr>
            <p:nvPr/>
          </p:nvCxnSpPr>
          <p:spPr>
            <a:xfrm flipH="1">
              <a:off x="2589816" y="4671144"/>
              <a:ext cx="134692" cy="908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36">
              <a:extLst>
                <a:ext uri="{FF2B5EF4-FFF2-40B4-BE49-F238E27FC236}">
                  <a16:creationId xmlns:a16="http://schemas.microsoft.com/office/drawing/2014/main" id="{5CF0F6E2-912D-B70C-E3FB-57A9AE9AA758}"/>
                </a:ext>
              </a:extLst>
            </p:cNvPr>
            <p:cNvGrpSpPr/>
            <p:nvPr/>
          </p:nvGrpSpPr>
          <p:grpSpPr>
            <a:xfrm>
              <a:off x="5026224" y="1913233"/>
              <a:ext cx="690057" cy="520210"/>
              <a:chOff x="1335616" y="3344421"/>
              <a:chExt cx="690057" cy="520210"/>
            </a:xfrm>
          </p:grpSpPr>
          <p:pic>
            <p:nvPicPr>
              <p:cNvPr id="266" name="Graphic 60">
                <a:extLst>
                  <a:ext uri="{FF2B5EF4-FFF2-40B4-BE49-F238E27FC236}">
                    <a16:creationId xmlns:a16="http://schemas.microsoft.com/office/drawing/2014/main" id="{D9BB1936-5283-B0E3-85EE-DAD9D49B56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7" name="TextBox 16">
                <a:extLst>
                  <a:ext uri="{FF2B5EF4-FFF2-40B4-BE49-F238E27FC236}">
                    <a16:creationId xmlns:a16="http://schemas.microsoft.com/office/drawing/2014/main" id="{7379EF9B-08F6-D14B-5B80-29471A0AA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WEB\</a:t>
                </a:r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接入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\</a:t>
                </a:r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网关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1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组合 37">
              <a:extLst>
                <a:ext uri="{FF2B5EF4-FFF2-40B4-BE49-F238E27FC236}">
                  <a16:creationId xmlns:a16="http://schemas.microsoft.com/office/drawing/2014/main" id="{D4541571-5401-0BDE-DAF8-705D24CCB253}"/>
                </a:ext>
              </a:extLst>
            </p:cNvPr>
            <p:cNvGrpSpPr/>
            <p:nvPr/>
          </p:nvGrpSpPr>
          <p:grpSpPr>
            <a:xfrm>
              <a:off x="5026224" y="3330696"/>
              <a:ext cx="690057" cy="520210"/>
              <a:chOff x="1335616" y="3344421"/>
              <a:chExt cx="690057" cy="520210"/>
            </a:xfrm>
          </p:grpSpPr>
          <p:pic>
            <p:nvPicPr>
              <p:cNvPr id="264" name="Graphic 60">
                <a:extLst>
                  <a:ext uri="{FF2B5EF4-FFF2-40B4-BE49-F238E27FC236}">
                    <a16:creationId xmlns:a16="http://schemas.microsoft.com/office/drawing/2014/main" id="{C35616BF-C2B0-2167-A301-0B03A7F1B5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5" name="TextBox 16">
                <a:extLst>
                  <a:ext uri="{FF2B5EF4-FFF2-40B4-BE49-F238E27FC236}">
                    <a16:creationId xmlns:a16="http://schemas.microsoft.com/office/drawing/2014/main" id="{1A66EBDA-6E69-74AA-9954-D022A8D733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WEB\</a:t>
                </a:r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接入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\</a:t>
                </a:r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网关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2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组合 38">
              <a:extLst>
                <a:ext uri="{FF2B5EF4-FFF2-40B4-BE49-F238E27FC236}">
                  <a16:creationId xmlns:a16="http://schemas.microsoft.com/office/drawing/2014/main" id="{9A2A828C-97A9-E1BC-FEB1-06DD22190F4D}"/>
                </a:ext>
              </a:extLst>
            </p:cNvPr>
            <p:cNvGrpSpPr/>
            <p:nvPr/>
          </p:nvGrpSpPr>
          <p:grpSpPr>
            <a:xfrm>
              <a:off x="5964289" y="1916836"/>
              <a:ext cx="690057" cy="520210"/>
              <a:chOff x="1335616" y="3344421"/>
              <a:chExt cx="690057" cy="520210"/>
            </a:xfrm>
          </p:grpSpPr>
          <p:pic>
            <p:nvPicPr>
              <p:cNvPr id="262" name="Graphic 60">
                <a:extLst>
                  <a:ext uri="{FF2B5EF4-FFF2-40B4-BE49-F238E27FC236}">
                    <a16:creationId xmlns:a16="http://schemas.microsoft.com/office/drawing/2014/main" id="{A21027A0-C2E1-2A6D-6ACF-8E76B88E21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3" name="TextBox 16">
                <a:extLst>
                  <a:ext uri="{FF2B5EF4-FFF2-40B4-BE49-F238E27FC236}">
                    <a16:creationId xmlns:a16="http://schemas.microsoft.com/office/drawing/2014/main" id="{BCC1B904-C74C-4336-8568-FD66A62BB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业务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1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39">
              <a:extLst>
                <a:ext uri="{FF2B5EF4-FFF2-40B4-BE49-F238E27FC236}">
                  <a16:creationId xmlns:a16="http://schemas.microsoft.com/office/drawing/2014/main" id="{13E2EEE7-44B4-2A36-CDAB-99B0D88B7727}"/>
                </a:ext>
              </a:extLst>
            </p:cNvPr>
            <p:cNvGrpSpPr/>
            <p:nvPr/>
          </p:nvGrpSpPr>
          <p:grpSpPr>
            <a:xfrm>
              <a:off x="5963196" y="3311455"/>
              <a:ext cx="690057" cy="520210"/>
              <a:chOff x="1335616" y="3344421"/>
              <a:chExt cx="690057" cy="520210"/>
            </a:xfrm>
          </p:grpSpPr>
          <p:pic>
            <p:nvPicPr>
              <p:cNvPr id="260" name="Graphic 60">
                <a:extLst>
                  <a:ext uri="{FF2B5EF4-FFF2-40B4-BE49-F238E27FC236}">
                    <a16:creationId xmlns:a16="http://schemas.microsoft.com/office/drawing/2014/main" id="{390E17E7-5A44-C0B7-D934-100905D61F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" name="TextBox 16">
                <a:extLst>
                  <a:ext uri="{FF2B5EF4-FFF2-40B4-BE49-F238E27FC236}">
                    <a16:creationId xmlns:a16="http://schemas.microsoft.com/office/drawing/2014/main" id="{69677734-F94B-F0C4-4E60-29BCA5142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业务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2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组合 40">
              <a:extLst>
                <a:ext uri="{FF2B5EF4-FFF2-40B4-BE49-F238E27FC236}">
                  <a16:creationId xmlns:a16="http://schemas.microsoft.com/office/drawing/2014/main" id="{04468455-4B48-4CE3-BD93-630C8B8894F5}"/>
                </a:ext>
              </a:extLst>
            </p:cNvPr>
            <p:cNvGrpSpPr/>
            <p:nvPr/>
          </p:nvGrpSpPr>
          <p:grpSpPr>
            <a:xfrm>
              <a:off x="5964259" y="4777846"/>
              <a:ext cx="690057" cy="520210"/>
              <a:chOff x="1335616" y="3344421"/>
              <a:chExt cx="690057" cy="520210"/>
            </a:xfrm>
          </p:grpSpPr>
          <p:pic>
            <p:nvPicPr>
              <p:cNvPr id="258" name="Graphic 60">
                <a:extLst>
                  <a:ext uri="{FF2B5EF4-FFF2-40B4-BE49-F238E27FC236}">
                    <a16:creationId xmlns:a16="http://schemas.microsoft.com/office/drawing/2014/main" id="{BD1EB6E3-C5B0-921A-83A3-91A5231F52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9" name="TextBox 16">
                <a:extLst>
                  <a:ext uri="{FF2B5EF4-FFF2-40B4-BE49-F238E27FC236}">
                    <a16:creationId xmlns:a16="http://schemas.microsoft.com/office/drawing/2014/main" id="{E3B27344-6DA1-1971-A0B4-0AA3A334AC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业务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3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组合 41">
              <a:extLst>
                <a:ext uri="{FF2B5EF4-FFF2-40B4-BE49-F238E27FC236}">
                  <a16:creationId xmlns:a16="http://schemas.microsoft.com/office/drawing/2014/main" id="{0D62EE49-DB05-6F8C-BD42-6A6708A6D00A}"/>
                </a:ext>
              </a:extLst>
            </p:cNvPr>
            <p:cNvGrpSpPr/>
            <p:nvPr/>
          </p:nvGrpSpPr>
          <p:grpSpPr>
            <a:xfrm>
              <a:off x="6353419" y="1913233"/>
              <a:ext cx="690057" cy="520210"/>
              <a:chOff x="1335616" y="3344421"/>
              <a:chExt cx="690057" cy="520210"/>
            </a:xfrm>
          </p:grpSpPr>
          <p:pic>
            <p:nvPicPr>
              <p:cNvPr id="256" name="Graphic 60">
                <a:extLst>
                  <a:ext uri="{FF2B5EF4-FFF2-40B4-BE49-F238E27FC236}">
                    <a16:creationId xmlns:a16="http://schemas.microsoft.com/office/drawing/2014/main" id="{90972BEC-39F9-7F65-5399-E7CCE9BDE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7" name="TextBox 16">
                <a:extLst>
                  <a:ext uri="{FF2B5EF4-FFF2-40B4-BE49-F238E27FC236}">
                    <a16:creationId xmlns:a16="http://schemas.microsoft.com/office/drawing/2014/main" id="{40B2EC0D-447B-9FFC-6511-D0FD0507B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1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组合 42">
              <a:extLst>
                <a:ext uri="{FF2B5EF4-FFF2-40B4-BE49-F238E27FC236}">
                  <a16:creationId xmlns:a16="http://schemas.microsoft.com/office/drawing/2014/main" id="{1928F887-B79B-519B-EF4B-3C1DA4C468DE}"/>
                </a:ext>
              </a:extLst>
            </p:cNvPr>
            <p:cNvGrpSpPr/>
            <p:nvPr/>
          </p:nvGrpSpPr>
          <p:grpSpPr>
            <a:xfrm>
              <a:off x="6352326" y="3307852"/>
              <a:ext cx="690057" cy="520210"/>
              <a:chOff x="1335616" y="3344421"/>
              <a:chExt cx="690057" cy="520210"/>
            </a:xfrm>
          </p:grpSpPr>
          <p:pic>
            <p:nvPicPr>
              <p:cNvPr id="254" name="Graphic 60">
                <a:extLst>
                  <a:ext uri="{FF2B5EF4-FFF2-40B4-BE49-F238E27FC236}">
                    <a16:creationId xmlns:a16="http://schemas.microsoft.com/office/drawing/2014/main" id="{67794C0E-20DF-82C9-5C0D-38B66B5080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5" name="TextBox 16">
                <a:extLst>
                  <a:ext uri="{FF2B5EF4-FFF2-40B4-BE49-F238E27FC236}">
                    <a16:creationId xmlns:a16="http://schemas.microsoft.com/office/drawing/2014/main" id="{367EAFC3-9633-EF13-59B8-956FA03EF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2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组合 43">
              <a:extLst>
                <a:ext uri="{FF2B5EF4-FFF2-40B4-BE49-F238E27FC236}">
                  <a16:creationId xmlns:a16="http://schemas.microsoft.com/office/drawing/2014/main" id="{833E7070-8B7A-C16C-D593-DA0D92955DEF}"/>
                </a:ext>
              </a:extLst>
            </p:cNvPr>
            <p:cNvGrpSpPr/>
            <p:nvPr/>
          </p:nvGrpSpPr>
          <p:grpSpPr>
            <a:xfrm>
              <a:off x="6353389" y="4774243"/>
              <a:ext cx="690057" cy="520210"/>
              <a:chOff x="1335616" y="3344421"/>
              <a:chExt cx="690057" cy="520210"/>
            </a:xfrm>
          </p:grpSpPr>
          <p:pic>
            <p:nvPicPr>
              <p:cNvPr id="252" name="Graphic 60">
                <a:extLst>
                  <a:ext uri="{FF2B5EF4-FFF2-40B4-BE49-F238E27FC236}">
                    <a16:creationId xmlns:a16="http://schemas.microsoft.com/office/drawing/2014/main" id="{6B96A927-2CA8-CBA7-5C8A-1B41DF4529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3" name="TextBox 16">
                <a:extLst>
                  <a:ext uri="{FF2B5EF4-FFF2-40B4-BE49-F238E27FC236}">
                    <a16:creationId xmlns:a16="http://schemas.microsoft.com/office/drawing/2014/main" id="{B55FD20F-1EE2-7CAE-F8A4-5FF836072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3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组合 44">
              <a:extLst>
                <a:ext uri="{FF2B5EF4-FFF2-40B4-BE49-F238E27FC236}">
                  <a16:creationId xmlns:a16="http://schemas.microsoft.com/office/drawing/2014/main" id="{E1501950-D121-0C2F-71BD-EBF12666BA63}"/>
                </a:ext>
              </a:extLst>
            </p:cNvPr>
            <p:cNvGrpSpPr/>
            <p:nvPr/>
          </p:nvGrpSpPr>
          <p:grpSpPr>
            <a:xfrm>
              <a:off x="7453060" y="1900427"/>
              <a:ext cx="740860" cy="537796"/>
              <a:chOff x="558707" y="4618026"/>
              <a:chExt cx="740860" cy="537796"/>
            </a:xfrm>
          </p:grpSpPr>
          <p:sp>
            <p:nvSpPr>
              <p:cNvPr id="250" name="TextBox 17">
                <a:extLst>
                  <a:ext uri="{FF2B5EF4-FFF2-40B4-BE49-F238E27FC236}">
                    <a16:creationId xmlns:a16="http://schemas.microsoft.com/office/drawing/2014/main" id="{069BB66D-CA98-CE4A-5523-7D7B3E9CF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707" y="4848045"/>
                <a:ext cx="74086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RDS Multi-AZ</a:t>
                </a:r>
              </a:p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MySQL</a:t>
                </a:r>
              </a:p>
            </p:txBody>
          </p:sp>
          <p:pic>
            <p:nvPicPr>
              <p:cNvPr id="251" name="Graphic 7">
                <a:extLst>
                  <a:ext uri="{FF2B5EF4-FFF2-40B4-BE49-F238E27FC236}">
                    <a16:creationId xmlns:a16="http://schemas.microsoft.com/office/drawing/2014/main" id="{DA979CF1-2123-CE86-539D-D603CF2AB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>
                <a:off x="799421" y="4618026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8" name="组合 45">
              <a:extLst>
                <a:ext uri="{FF2B5EF4-FFF2-40B4-BE49-F238E27FC236}">
                  <a16:creationId xmlns:a16="http://schemas.microsoft.com/office/drawing/2014/main" id="{988743B8-F418-6A3A-68D4-06DB9BF8FB91}"/>
                </a:ext>
              </a:extLst>
            </p:cNvPr>
            <p:cNvGrpSpPr/>
            <p:nvPr/>
          </p:nvGrpSpPr>
          <p:grpSpPr>
            <a:xfrm>
              <a:off x="7442661" y="3317476"/>
              <a:ext cx="740860" cy="537796"/>
              <a:chOff x="558707" y="4618026"/>
              <a:chExt cx="740860" cy="537796"/>
            </a:xfrm>
          </p:grpSpPr>
          <p:sp>
            <p:nvSpPr>
              <p:cNvPr id="248" name="TextBox 17">
                <a:extLst>
                  <a:ext uri="{FF2B5EF4-FFF2-40B4-BE49-F238E27FC236}">
                    <a16:creationId xmlns:a16="http://schemas.microsoft.com/office/drawing/2014/main" id="{6001000C-B3FC-86B9-A2CB-F53D605E3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707" y="4848045"/>
                <a:ext cx="74086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RDS Multi-AZ</a:t>
                </a:r>
              </a:p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MySQL</a:t>
                </a:r>
              </a:p>
            </p:txBody>
          </p:sp>
          <p:pic>
            <p:nvPicPr>
              <p:cNvPr id="249" name="Graphic 7">
                <a:extLst>
                  <a:ext uri="{FF2B5EF4-FFF2-40B4-BE49-F238E27FC236}">
                    <a16:creationId xmlns:a16="http://schemas.microsoft.com/office/drawing/2014/main" id="{8C3A7F61-1A05-370A-FD57-44EC24A6C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 bwMode="auto">
              <a:xfrm>
                <a:off x="799421" y="4618026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59" name="直接箭头连接符 618">
              <a:extLst>
                <a:ext uri="{FF2B5EF4-FFF2-40B4-BE49-F238E27FC236}">
                  <a16:creationId xmlns:a16="http://schemas.microsoft.com/office/drawing/2014/main" id="{6B8F6D48-8586-98A8-17C6-CDA690C754E2}"/>
                </a:ext>
              </a:extLst>
            </p:cNvPr>
            <p:cNvCxnSpPr>
              <a:cxnSpLocks/>
              <a:stCxn id="249" idx="0"/>
              <a:endCxn id="250" idx="2"/>
            </p:cNvCxnSpPr>
            <p:nvPr/>
          </p:nvCxnSpPr>
          <p:spPr>
            <a:xfrm flipV="1">
              <a:off x="7820535" y="2438223"/>
              <a:ext cx="2955" cy="879253"/>
            </a:xfrm>
            <a:prstGeom prst="straightConnector1">
              <a:avLst/>
            </a:prstGeom>
            <a:ln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47">
              <a:extLst>
                <a:ext uri="{FF2B5EF4-FFF2-40B4-BE49-F238E27FC236}">
                  <a16:creationId xmlns:a16="http://schemas.microsoft.com/office/drawing/2014/main" id="{17955C8F-C7DD-7BA6-DCBB-9D7629278F57}"/>
                </a:ext>
              </a:extLst>
            </p:cNvPr>
            <p:cNvGrpSpPr/>
            <p:nvPr/>
          </p:nvGrpSpPr>
          <p:grpSpPr>
            <a:xfrm>
              <a:off x="8021634" y="1897678"/>
              <a:ext cx="689911" cy="551146"/>
              <a:chOff x="11017137" y="2977198"/>
              <a:chExt cx="689911" cy="551146"/>
            </a:xfrm>
          </p:grpSpPr>
          <p:sp>
            <p:nvSpPr>
              <p:cNvPr id="246" name="TextBox 18">
                <a:extLst>
                  <a:ext uri="{FF2B5EF4-FFF2-40B4-BE49-F238E27FC236}">
                    <a16:creationId xmlns:a16="http://schemas.microsoft.com/office/drawing/2014/main" id="{44DBE917-773F-EFA9-68C1-EF3B684B6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7137" y="3220567"/>
                <a:ext cx="68991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ElastiCache</a:t>
                </a:r>
              </a:p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for Redis</a:t>
                </a:r>
              </a:p>
            </p:txBody>
          </p:sp>
          <p:pic>
            <p:nvPicPr>
              <p:cNvPr id="247" name="Graphic 24">
                <a:extLst>
                  <a:ext uri="{FF2B5EF4-FFF2-40B4-BE49-F238E27FC236}">
                    <a16:creationId xmlns:a16="http://schemas.microsoft.com/office/drawing/2014/main" id="{E848DB9B-77BD-4A37-04EE-C11B02F86D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7275" y="2977198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1" name="组合 48">
              <a:extLst>
                <a:ext uri="{FF2B5EF4-FFF2-40B4-BE49-F238E27FC236}">
                  <a16:creationId xmlns:a16="http://schemas.microsoft.com/office/drawing/2014/main" id="{47F53181-A35A-65C2-1BA0-D85D449395CF}"/>
                </a:ext>
              </a:extLst>
            </p:cNvPr>
            <p:cNvGrpSpPr/>
            <p:nvPr/>
          </p:nvGrpSpPr>
          <p:grpSpPr>
            <a:xfrm>
              <a:off x="6787759" y="1913233"/>
              <a:ext cx="690057" cy="520210"/>
              <a:chOff x="1335616" y="3344421"/>
              <a:chExt cx="690057" cy="520210"/>
            </a:xfrm>
          </p:grpSpPr>
          <p:pic>
            <p:nvPicPr>
              <p:cNvPr id="244" name="Graphic 60">
                <a:extLst>
                  <a:ext uri="{FF2B5EF4-FFF2-40B4-BE49-F238E27FC236}">
                    <a16:creationId xmlns:a16="http://schemas.microsoft.com/office/drawing/2014/main" id="{AC205322-9DAD-ED22-FF3B-971EFD5309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TextBox 16">
                <a:extLst>
                  <a:ext uri="{FF2B5EF4-FFF2-40B4-BE49-F238E27FC236}">
                    <a16:creationId xmlns:a16="http://schemas.microsoft.com/office/drawing/2014/main" id="{D998A325-AF9D-0471-4521-4DC7B1126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4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" name="组合 49">
              <a:extLst>
                <a:ext uri="{FF2B5EF4-FFF2-40B4-BE49-F238E27FC236}">
                  <a16:creationId xmlns:a16="http://schemas.microsoft.com/office/drawing/2014/main" id="{EFE0938B-850F-B280-4C0A-2A872D922A88}"/>
                </a:ext>
              </a:extLst>
            </p:cNvPr>
            <p:cNvGrpSpPr/>
            <p:nvPr/>
          </p:nvGrpSpPr>
          <p:grpSpPr>
            <a:xfrm>
              <a:off x="6786666" y="3307852"/>
              <a:ext cx="690057" cy="520210"/>
              <a:chOff x="1335616" y="3344421"/>
              <a:chExt cx="690057" cy="520210"/>
            </a:xfrm>
          </p:grpSpPr>
          <p:pic>
            <p:nvPicPr>
              <p:cNvPr id="242" name="Graphic 60">
                <a:extLst>
                  <a:ext uri="{FF2B5EF4-FFF2-40B4-BE49-F238E27FC236}">
                    <a16:creationId xmlns:a16="http://schemas.microsoft.com/office/drawing/2014/main" id="{BB6FD71E-6A89-8EDA-0BE5-78EBC2DC23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TextBox 16">
                <a:extLst>
                  <a:ext uri="{FF2B5EF4-FFF2-40B4-BE49-F238E27FC236}">
                    <a16:creationId xmlns:a16="http://schemas.microsoft.com/office/drawing/2014/main" id="{CC489D02-8AF4-A109-F9F0-59FDF9957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5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组合 50">
              <a:extLst>
                <a:ext uri="{FF2B5EF4-FFF2-40B4-BE49-F238E27FC236}">
                  <a16:creationId xmlns:a16="http://schemas.microsoft.com/office/drawing/2014/main" id="{080764F5-CB04-7927-0974-7622D0A668C5}"/>
                </a:ext>
              </a:extLst>
            </p:cNvPr>
            <p:cNvGrpSpPr/>
            <p:nvPr/>
          </p:nvGrpSpPr>
          <p:grpSpPr>
            <a:xfrm>
              <a:off x="6787729" y="4774243"/>
              <a:ext cx="690057" cy="520210"/>
              <a:chOff x="1335616" y="3344421"/>
              <a:chExt cx="690057" cy="520210"/>
            </a:xfrm>
          </p:grpSpPr>
          <p:pic>
            <p:nvPicPr>
              <p:cNvPr id="240" name="Graphic 60">
                <a:extLst>
                  <a:ext uri="{FF2B5EF4-FFF2-40B4-BE49-F238E27FC236}">
                    <a16:creationId xmlns:a16="http://schemas.microsoft.com/office/drawing/2014/main" id="{E3FD3C82-28E3-F1CB-6121-B26E9CA03F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TextBox 16">
                <a:extLst>
                  <a:ext uri="{FF2B5EF4-FFF2-40B4-BE49-F238E27FC236}">
                    <a16:creationId xmlns:a16="http://schemas.microsoft.com/office/drawing/2014/main" id="{C02EF34D-8AF1-3A87-A7BB-717A28E66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基础服务</a:t>
                </a:r>
                <a:endParaRPr lang="en-US" altLang="zh-CN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algn="ctr"/>
                <a:r>
                  <a:rPr lang="zh-CN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节点</a:t>
                </a:r>
                <a:r>
                  <a:rPr lang="en-US" altLang="zh-CN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6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组合 51">
              <a:extLst>
                <a:ext uri="{FF2B5EF4-FFF2-40B4-BE49-F238E27FC236}">
                  <a16:creationId xmlns:a16="http://schemas.microsoft.com/office/drawing/2014/main" id="{0E600425-216E-A4EB-1213-24A3B19F4B1B}"/>
                </a:ext>
              </a:extLst>
            </p:cNvPr>
            <p:cNvGrpSpPr/>
            <p:nvPr/>
          </p:nvGrpSpPr>
          <p:grpSpPr>
            <a:xfrm>
              <a:off x="9174133" y="2202553"/>
              <a:ext cx="690057" cy="427877"/>
              <a:chOff x="1335616" y="3344421"/>
              <a:chExt cx="690057" cy="427877"/>
            </a:xfrm>
          </p:grpSpPr>
          <p:pic>
            <p:nvPicPr>
              <p:cNvPr id="238" name="Graphic 60">
                <a:extLst>
                  <a:ext uri="{FF2B5EF4-FFF2-40B4-BE49-F238E27FC236}">
                    <a16:creationId xmlns:a16="http://schemas.microsoft.com/office/drawing/2014/main" id="{AB589508-BEC2-65F7-26CA-9F1039ED75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9" name="TextBox 16">
                <a:extLst>
                  <a:ext uri="{FF2B5EF4-FFF2-40B4-BE49-F238E27FC236}">
                    <a16:creationId xmlns:a16="http://schemas.microsoft.com/office/drawing/2014/main" id="{167E435A-49EB-0581-E617-64B520BB9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zh-CN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IT</a:t>
                </a:r>
                <a:r>
                  <a:rPr lang="zh-CN" altLang="en-US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运维服务</a:t>
                </a:r>
                <a:endParaRPr lang="en-US" altLang="en-US" sz="8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" name="TextBox 4">
              <a:extLst>
                <a:ext uri="{FF2B5EF4-FFF2-40B4-BE49-F238E27FC236}">
                  <a16:creationId xmlns:a16="http://schemas.microsoft.com/office/drawing/2014/main" id="{9FF0A4EE-EB9C-33A5-6255-527F21E3AEF4}"/>
                </a:ext>
              </a:extLst>
            </p:cNvPr>
            <p:cNvSpPr txBox="1"/>
            <p:nvPr/>
          </p:nvSpPr>
          <p:spPr>
            <a:xfrm>
              <a:off x="7534469" y="6583428"/>
              <a:ext cx="1062743" cy="318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61970"/>
              <a:r>
                <a:rPr lang="en-US" sz="700" dirty="0">
                  <a:cs typeface="Arial" panose="020B0604020202020204" pitchFamily="34" charset="0"/>
                </a:rPr>
                <a:t>Direct Connect</a:t>
              </a:r>
            </a:p>
            <a:p>
              <a:pPr algn="ctr" defTabSz="761970"/>
              <a:r>
                <a:rPr lang="en-US" altLang="zh-CN" sz="700" dirty="0">
                  <a:cs typeface="Arial" panose="020B0604020202020204" pitchFamily="34" charset="0"/>
                </a:rPr>
                <a:t>Gateway</a:t>
              </a:r>
              <a:endParaRPr lang="en-US" sz="700" dirty="0">
                <a:cs typeface="Arial" panose="020B0604020202020204" pitchFamily="34" charset="0"/>
              </a:endParaRPr>
            </a:p>
          </p:txBody>
        </p:sp>
        <p:pic>
          <p:nvPicPr>
            <p:cNvPr id="68" name="Graphic 11">
              <a:extLst>
                <a:ext uri="{FF2B5EF4-FFF2-40B4-BE49-F238E27FC236}">
                  <a16:creationId xmlns:a16="http://schemas.microsoft.com/office/drawing/2014/main" id="{CE5AE3AD-6F02-79FD-7B5A-7CFB21C9A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35719" y="6323183"/>
              <a:ext cx="260245" cy="260245"/>
            </a:xfrm>
            <a:prstGeom prst="rect">
              <a:avLst/>
            </a:prstGeom>
            <a:effectLst/>
          </p:spPr>
        </p:pic>
        <p:cxnSp>
          <p:nvCxnSpPr>
            <p:cNvPr id="69" name="Elbow Connector 31">
              <a:extLst>
                <a:ext uri="{FF2B5EF4-FFF2-40B4-BE49-F238E27FC236}">
                  <a16:creationId xmlns:a16="http://schemas.microsoft.com/office/drawing/2014/main" id="{DFC5D429-C543-0DAE-1B93-F5409B793ED3}"/>
                </a:ext>
              </a:extLst>
            </p:cNvPr>
            <p:cNvCxnSpPr>
              <a:cxnSpLocks/>
              <a:stCxn id="68" idx="3"/>
              <a:endCxn id="24" idx="2"/>
            </p:cNvCxnSpPr>
            <p:nvPr/>
          </p:nvCxnSpPr>
          <p:spPr>
            <a:xfrm flipV="1">
              <a:off x="8195964" y="6173746"/>
              <a:ext cx="309529" cy="279560"/>
            </a:xfrm>
            <a:prstGeom prst="bentConnector2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</p:spPr>
        </p:cxnSp>
        <p:pic>
          <p:nvPicPr>
            <p:cNvPr id="70" name="Graphic 7">
              <a:extLst>
                <a:ext uri="{FF2B5EF4-FFF2-40B4-BE49-F238E27FC236}">
                  <a16:creationId xmlns:a16="http://schemas.microsoft.com/office/drawing/2014/main" id="{8BC83842-2BA9-3B68-01F0-3F9614A66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7258" y="622115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Box 4">
              <a:extLst>
                <a:ext uri="{FF2B5EF4-FFF2-40B4-BE49-F238E27FC236}">
                  <a16:creationId xmlns:a16="http://schemas.microsoft.com/office/drawing/2014/main" id="{5F1A0243-AFE7-BBBD-E640-3F352D0FC201}"/>
                </a:ext>
              </a:extLst>
            </p:cNvPr>
            <p:cNvSpPr txBox="1"/>
            <p:nvPr/>
          </p:nvSpPr>
          <p:spPr>
            <a:xfrm>
              <a:off x="6236993" y="6626061"/>
              <a:ext cx="135710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61970"/>
              <a:r>
                <a:rPr lang="zh-CN" altLang="en-US" sz="800" dirty="0">
                  <a:cs typeface="Arial" panose="020B0604020202020204" pitchFamily="34" charset="0"/>
                </a:rPr>
                <a:t>晶澳海博骨干网</a:t>
              </a:r>
              <a:endParaRPr lang="en-US" sz="800" dirty="0">
                <a:cs typeface="Arial" panose="020B0604020202020204" pitchFamily="34" charset="0"/>
              </a:endParaRPr>
            </a:p>
          </p:txBody>
        </p:sp>
        <p:cxnSp>
          <p:nvCxnSpPr>
            <p:cNvPr id="72" name="Elbow Connector 31">
              <a:extLst>
                <a:ext uri="{FF2B5EF4-FFF2-40B4-BE49-F238E27FC236}">
                  <a16:creationId xmlns:a16="http://schemas.microsoft.com/office/drawing/2014/main" id="{0BB1CEF7-96A8-70E5-81F9-2117A79342C7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7164458" y="6449754"/>
              <a:ext cx="771261" cy="3552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</p:spPr>
        </p:cxnSp>
        <p:grpSp>
          <p:nvGrpSpPr>
            <p:cNvPr id="73" name="组合 58">
              <a:extLst>
                <a:ext uri="{FF2B5EF4-FFF2-40B4-BE49-F238E27FC236}">
                  <a16:creationId xmlns:a16="http://schemas.microsoft.com/office/drawing/2014/main" id="{BBD03220-0794-F482-2339-DAC8B6E61BBC}"/>
                </a:ext>
              </a:extLst>
            </p:cNvPr>
            <p:cNvGrpSpPr/>
            <p:nvPr/>
          </p:nvGrpSpPr>
          <p:grpSpPr>
            <a:xfrm>
              <a:off x="7352587" y="6318520"/>
              <a:ext cx="491932" cy="260246"/>
              <a:chOff x="4219995" y="1792789"/>
              <a:chExt cx="628476" cy="278574"/>
            </a:xfrm>
          </p:grpSpPr>
          <p:sp>
            <p:nvSpPr>
              <p:cNvPr id="236" name="椭圆 503">
                <a:extLst>
                  <a:ext uri="{FF2B5EF4-FFF2-40B4-BE49-F238E27FC236}">
                    <a16:creationId xmlns:a16="http://schemas.microsoft.com/office/drawing/2014/main" id="{6C740F2C-5E98-7221-C5AA-FAFC0DAFA2EC}"/>
                  </a:ext>
                </a:extLst>
              </p:cNvPr>
              <p:cNvSpPr/>
              <p:nvPr/>
            </p:nvSpPr>
            <p:spPr>
              <a:xfrm>
                <a:off x="4365153" y="1792789"/>
                <a:ext cx="330858" cy="278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" name="TextBox 4">
                <a:extLst>
                  <a:ext uri="{FF2B5EF4-FFF2-40B4-BE49-F238E27FC236}">
                    <a16:creationId xmlns:a16="http://schemas.microsoft.com/office/drawing/2014/main" id="{6F3799A5-26F3-77AA-9D8E-FD07F06A4C6A}"/>
                  </a:ext>
                </a:extLst>
              </p:cNvPr>
              <p:cNvSpPr txBox="1"/>
              <p:nvPr/>
            </p:nvSpPr>
            <p:spPr>
              <a:xfrm>
                <a:off x="4219995" y="1827943"/>
                <a:ext cx="628476" cy="23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/>
                <a:r>
                  <a:rPr lang="en-US" sz="8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BGP</a:t>
                </a:r>
              </a:p>
            </p:txBody>
          </p:sp>
        </p:grpSp>
        <p:cxnSp>
          <p:nvCxnSpPr>
            <p:cNvPr id="74" name="Elbow Connector 31">
              <a:extLst>
                <a:ext uri="{FF2B5EF4-FFF2-40B4-BE49-F238E27FC236}">
                  <a16:creationId xmlns:a16="http://schemas.microsoft.com/office/drawing/2014/main" id="{E10E0F6C-AE1C-62CD-9A62-2446CDA6D1CA}"/>
                </a:ext>
              </a:extLst>
            </p:cNvPr>
            <p:cNvCxnSpPr>
              <a:cxnSpLocks/>
              <a:stCxn id="70" idx="1"/>
              <a:endCxn id="235" idx="3"/>
            </p:cNvCxnSpPr>
            <p:nvPr/>
          </p:nvCxnSpPr>
          <p:spPr>
            <a:xfrm flipH="1">
              <a:off x="5816037" y="6449754"/>
              <a:ext cx="891221" cy="10230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ysDash"/>
              <a:miter lim="800000"/>
              <a:headEnd type="triangle" w="sm" len="med"/>
              <a:tailEnd type="triangle" w="sm" len="med"/>
            </a:ln>
            <a:effectLst/>
          </p:spPr>
        </p:cxnSp>
        <p:grpSp>
          <p:nvGrpSpPr>
            <p:cNvPr id="75" name="组合 60">
              <a:extLst>
                <a:ext uri="{FF2B5EF4-FFF2-40B4-BE49-F238E27FC236}">
                  <a16:creationId xmlns:a16="http://schemas.microsoft.com/office/drawing/2014/main" id="{6C6F7DB0-C05A-4C30-6DF4-308334F0B2D6}"/>
                </a:ext>
              </a:extLst>
            </p:cNvPr>
            <p:cNvGrpSpPr/>
            <p:nvPr/>
          </p:nvGrpSpPr>
          <p:grpSpPr>
            <a:xfrm>
              <a:off x="5403999" y="6319698"/>
              <a:ext cx="557658" cy="567371"/>
              <a:chOff x="5125815" y="4974794"/>
              <a:chExt cx="557658" cy="567371"/>
            </a:xfrm>
          </p:grpSpPr>
          <p:sp>
            <p:nvSpPr>
              <p:cNvPr id="234" name="TextBox 34">
                <a:extLst>
                  <a:ext uri="{FF2B5EF4-FFF2-40B4-BE49-F238E27FC236}">
                    <a16:creationId xmlns:a16="http://schemas.microsoft.com/office/drawing/2014/main" id="{5C485F42-C6B6-A8F1-4DB0-37E05C4E4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5815" y="5234388"/>
                <a:ext cx="55765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defTabSz="761970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北京</a:t>
                </a:r>
                <a:r>
                  <a:rPr lang="en-US" altLang="zh-CN" sz="700" dirty="0">
                    <a:latin typeface="+mn-lt"/>
                    <a:cs typeface="Arial" panose="020B0604020202020204" pitchFamily="34" charset="0"/>
                  </a:rPr>
                  <a:t>Office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35" name="Graphic 17">
                <a:extLst>
                  <a:ext uri="{FF2B5EF4-FFF2-40B4-BE49-F238E27FC236}">
                    <a16:creationId xmlns:a16="http://schemas.microsoft.com/office/drawing/2014/main" id="{AB437AA1-5833-6487-32FA-84D0BBA00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283" y="4974794"/>
                <a:ext cx="280570" cy="280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6" name="文本框 61">
              <a:extLst>
                <a:ext uri="{FF2B5EF4-FFF2-40B4-BE49-F238E27FC236}">
                  <a16:creationId xmlns:a16="http://schemas.microsoft.com/office/drawing/2014/main" id="{D625F6FC-25A4-637C-8195-2E35B32191D7}"/>
                </a:ext>
              </a:extLst>
            </p:cNvPr>
            <p:cNvSpPr txBox="1"/>
            <p:nvPr/>
          </p:nvSpPr>
          <p:spPr>
            <a:xfrm>
              <a:off x="6249039" y="6037681"/>
              <a:ext cx="179369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61970"/>
              <a:r>
                <a:rPr lang="zh-CN" altLang="en-US" sz="700" dirty="0">
                  <a:cs typeface="Arial" panose="020B0604020202020204" pitchFamily="34" charset="0"/>
                </a:rPr>
                <a:t>未来专线的连接方式</a:t>
              </a:r>
              <a:endParaRPr lang="en-US" altLang="zh-CN" sz="700" dirty="0">
                <a:cs typeface="Arial" panose="020B0604020202020204" pitchFamily="34" charset="0"/>
              </a:endParaRPr>
            </a:p>
          </p:txBody>
        </p:sp>
        <p:grpSp>
          <p:nvGrpSpPr>
            <p:cNvPr id="78" name="组合 191">
              <a:extLst>
                <a:ext uri="{FF2B5EF4-FFF2-40B4-BE49-F238E27FC236}">
                  <a16:creationId xmlns:a16="http://schemas.microsoft.com/office/drawing/2014/main" id="{D474B6E8-B6F5-8DA6-E3AC-36AFB755F5B8}"/>
                </a:ext>
              </a:extLst>
            </p:cNvPr>
            <p:cNvGrpSpPr/>
            <p:nvPr/>
          </p:nvGrpSpPr>
          <p:grpSpPr>
            <a:xfrm>
              <a:off x="6109218" y="6320751"/>
              <a:ext cx="491932" cy="260246"/>
              <a:chOff x="6569173" y="1795177"/>
              <a:chExt cx="628476" cy="278574"/>
            </a:xfrm>
          </p:grpSpPr>
          <p:sp>
            <p:nvSpPr>
              <p:cNvPr id="232" name="椭圆 499">
                <a:extLst>
                  <a:ext uri="{FF2B5EF4-FFF2-40B4-BE49-F238E27FC236}">
                    <a16:creationId xmlns:a16="http://schemas.microsoft.com/office/drawing/2014/main" id="{3E45D38D-A755-3B78-9DA1-9281F8E5D16D}"/>
                  </a:ext>
                </a:extLst>
              </p:cNvPr>
              <p:cNvSpPr/>
              <p:nvPr/>
            </p:nvSpPr>
            <p:spPr>
              <a:xfrm>
                <a:off x="6714330" y="1795177"/>
                <a:ext cx="330858" cy="278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3" name="TextBox 4">
                <a:extLst>
                  <a:ext uri="{FF2B5EF4-FFF2-40B4-BE49-F238E27FC236}">
                    <a16:creationId xmlns:a16="http://schemas.microsoft.com/office/drawing/2014/main" id="{B11B3176-1385-588F-98EB-A93C7A9B1269}"/>
                  </a:ext>
                </a:extLst>
              </p:cNvPr>
              <p:cNvSpPr txBox="1"/>
              <p:nvPr/>
            </p:nvSpPr>
            <p:spPr>
              <a:xfrm>
                <a:off x="6569173" y="1830333"/>
                <a:ext cx="628476" cy="23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61970"/>
                <a:r>
                  <a:rPr lang="en-US" sz="8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BGP</a:t>
                </a:r>
              </a:p>
            </p:txBody>
          </p:sp>
        </p:grpSp>
        <p:pic>
          <p:nvPicPr>
            <p:cNvPr id="79" name="Graphic 23">
              <a:extLst>
                <a:ext uri="{FF2B5EF4-FFF2-40B4-BE49-F238E27FC236}">
                  <a16:creationId xmlns:a16="http://schemas.microsoft.com/office/drawing/2014/main" id="{2C2BF15E-B799-9C6A-CD60-71F2E526E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 flipH="1">
              <a:off x="150066" y="2217215"/>
              <a:ext cx="348294" cy="34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40">
              <a:extLst>
                <a:ext uri="{FF2B5EF4-FFF2-40B4-BE49-F238E27FC236}">
                  <a16:creationId xmlns:a16="http://schemas.microsoft.com/office/drawing/2014/main" id="{520E2DDE-D74B-CABD-BCA6-13B56D2B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2362" y="2525117"/>
              <a:ext cx="10731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Users</a:t>
              </a:r>
            </a:p>
          </p:txBody>
        </p:sp>
        <p:grpSp>
          <p:nvGrpSpPr>
            <p:cNvPr id="81" name="组合 194">
              <a:extLst>
                <a:ext uri="{FF2B5EF4-FFF2-40B4-BE49-F238E27FC236}">
                  <a16:creationId xmlns:a16="http://schemas.microsoft.com/office/drawing/2014/main" id="{4A92FF53-7F1D-8D3A-0CC2-102814295A82}"/>
                </a:ext>
              </a:extLst>
            </p:cNvPr>
            <p:cNvGrpSpPr/>
            <p:nvPr/>
          </p:nvGrpSpPr>
          <p:grpSpPr>
            <a:xfrm>
              <a:off x="-569917" y="4595382"/>
              <a:ext cx="1685925" cy="514011"/>
              <a:chOff x="518823" y="4413302"/>
              <a:chExt cx="1685925" cy="514011"/>
            </a:xfrm>
          </p:grpSpPr>
          <p:sp>
            <p:nvSpPr>
              <p:cNvPr id="230" name="TextBox 19">
                <a:extLst>
                  <a:ext uri="{FF2B5EF4-FFF2-40B4-BE49-F238E27FC236}">
                    <a16:creationId xmlns:a16="http://schemas.microsoft.com/office/drawing/2014/main" id="{3ECF834A-18CA-6679-D7D8-E12488BD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823" y="4727258"/>
                <a:ext cx="1685925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边缘设备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31" name="Graphic 61">
                <a:extLst>
                  <a:ext uri="{FF2B5EF4-FFF2-40B4-BE49-F238E27FC236}">
                    <a16:creationId xmlns:a16="http://schemas.microsoft.com/office/drawing/2014/main" id="{33A95DE5-7C71-0B45-3D26-77B8F2A0F5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1543" y="4413302"/>
                <a:ext cx="338881" cy="338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组合 195">
              <a:extLst>
                <a:ext uri="{FF2B5EF4-FFF2-40B4-BE49-F238E27FC236}">
                  <a16:creationId xmlns:a16="http://schemas.microsoft.com/office/drawing/2014/main" id="{6EECD5AD-61D0-EB13-2506-5B11EB7CA245}"/>
                </a:ext>
              </a:extLst>
            </p:cNvPr>
            <p:cNvGrpSpPr/>
            <p:nvPr/>
          </p:nvGrpSpPr>
          <p:grpSpPr>
            <a:xfrm>
              <a:off x="681170" y="2197712"/>
              <a:ext cx="681670" cy="491041"/>
              <a:chOff x="2133871" y="2319121"/>
              <a:chExt cx="681670" cy="491041"/>
            </a:xfrm>
          </p:grpSpPr>
          <p:pic>
            <p:nvPicPr>
              <p:cNvPr id="228" name="Graphic 12">
                <a:extLst>
                  <a:ext uri="{FF2B5EF4-FFF2-40B4-BE49-F238E27FC236}">
                    <a16:creationId xmlns:a16="http://schemas.microsoft.com/office/drawing/2014/main" id="{5985707F-737F-926C-ABF0-8E4324223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5681" y="2319121"/>
                <a:ext cx="398051" cy="398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TextBox 29">
                <a:extLst>
                  <a:ext uri="{FF2B5EF4-FFF2-40B4-BE49-F238E27FC236}">
                    <a16:creationId xmlns:a16="http://schemas.microsoft.com/office/drawing/2014/main" id="{432B0F80-3ADF-E056-C6E1-B027064A2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871" y="2610107"/>
                <a:ext cx="68167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83" name="直接箭头连接符 686">
              <a:extLst>
                <a:ext uri="{FF2B5EF4-FFF2-40B4-BE49-F238E27FC236}">
                  <a16:creationId xmlns:a16="http://schemas.microsoft.com/office/drawing/2014/main" id="{1F7936F6-E772-2DCB-D12E-B8DC8321EBBF}"/>
                </a:ext>
              </a:extLst>
            </p:cNvPr>
            <p:cNvCxnSpPr>
              <a:cxnSpLocks/>
              <a:stCxn id="228" idx="1"/>
              <a:endCxn id="79" idx="1"/>
            </p:cNvCxnSpPr>
            <p:nvPr/>
          </p:nvCxnSpPr>
          <p:spPr>
            <a:xfrm flipH="1" flipV="1">
              <a:off x="498360" y="2391362"/>
              <a:ext cx="324620" cy="5376"/>
            </a:xfrm>
            <a:prstGeom prst="straightConnector1">
              <a:avLst/>
            </a:prstGeom>
            <a:ln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689">
              <a:extLst>
                <a:ext uri="{FF2B5EF4-FFF2-40B4-BE49-F238E27FC236}">
                  <a16:creationId xmlns:a16="http://schemas.microsoft.com/office/drawing/2014/main" id="{795A43BF-35D6-7103-F5EF-34CFEE34FE29}"/>
                </a:ext>
              </a:extLst>
            </p:cNvPr>
            <p:cNvCxnSpPr>
              <a:cxnSpLocks/>
              <a:stCxn id="307" idx="1"/>
              <a:endCxn id="228" idx="3"/>
            </p:cNvCxnSpPr>
            <p:nvPr/>
          </p:nvCxnSpPr>
          <p:spPr>
            <a:xfrm flipH="1" flipV="1">
              <a:off x="1221031" y="2396738"/>
              <a:ext cx="1121128" cy="850375"/>
            </a:xfrm>
            <a:prstGeom prst="straightConnector1">
              <a:avLst/>
            </a:prstGeom>
            <a:ln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198">
              <a:extLst>
                <a:ext uri="{FF2B5EF4-FFF2-40B4-BE49-F238E27FC236}">
                  <a16:creationId xmlns:a16="http://schemas.microsoft.com/office/drawing/2014/main" id="{A08AFE2B-BEF4-9A2E-5F02-CC2AED2DE9B0}"/>
                </a:ext>
              </a:extLst>
            </p:cNvPr>
            <p:cNvGrpSpPr/>
            <p:nvPr/>
          </p:nvGrpSpPr>
          <p:grpSpPr>
            <a:xfrm>
              <a:off x="667681" y="4574897"/>
              <a:ext cx="681670" cy="491041"/>
              <a:chOff x="2133871" y="2319121"/>
              <a:chExt cx="681670" cy="491041"/>
            </a:xfrm>
          </p:grpSpPr>
          <p:pic>
            <p:nvPicPr>
              <p:cNvPr id="226" name="Graphic 12">
                <a:extLst>
                  <a:ext uri="{FF2B5EF4-FFF2-40B4-BE49-F238E27FC236}">
                    <a16:creationId xmlns:a16="http://schemas.microsoft.com/office/drawing/2014/main" id="{D45D1A77-D3A5-2046-9E03-A0BA0EA417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5681" y="2319121"/>
                <a:ext cx="398051" cy="398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TextBox 29">
                <a:extLst>
                  <a:ext uri="{FF2B5EF4-FFF2-40B4-BE49-F238E27FC236}">
                    <a16:creationId xmlns:a16="http://schemas.microsoft.com/office/drawing/2014/main" id="{387FC113-09F5-FA2E-A71C-B08E277F7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871" y="2610107"/>
                <a:ext cx="68167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Internet</a:t>
                </a:r>
              </a:p>
            </p:txBody>
          </p:sp>
        </p:grpSp>
        <p:cxnSp>
          <p:nvCxnSpPr>
            <p:cNvPr id="88" name="直接箭头连接符 696">
              <a:extLst>
                <a:ext uri="{FF2B5EF4-FFF2-40B4-BE49-F238E27FC236}">
                  <a16:creationId xmlns:a16="http://schemas.microsoft.com/office/drawing/2014/main" id="{5192DB2A-7899-1AD0-FDCF-708BF7F04773}"/>
                </a:ext>
              </a:extLst>
            </p:cNvPr>
            <p:cNvCxnSpPr>
              <a:cxnSpLocks/>
              <a:stCxn id="305" idx="1"/>
              <a:endCxn id="226" idx="3"/>
            </p:cNvCxnSpPr>
            <p:nvPr/>
          </p:nvCxnSpPr>
          <p:spPr>
            <a:xfrm flipH="1">
              <a:off x="1207542" y="3669214"/>
              <a:ext cx="1146034" cy="1104709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699">
              <a:extLst>
                <a:ext uri="{FF2B5EF4-FFF2-40B4-BE49-F238E27FC236}">
                  <a16:creationId xmlns:a16="http://schemas.microsoft.com/office/drawing/2014/main" id="{DBA901D5-5FCF-4EB4-3F49-760FA0818E88}"/>
                </a:ext>
              </a:extLst>
            </p:cNvPr>
            <p:cNvCxnSpPr>
              <a:cxnSpLocks/>
              <a:stCxn id="226" idx="1"/>
              <a:endCxn id="231" idx="3"/>
            </p:cNvCxnSpPr>
            <p:nvPr/>
          </p:nvCxnSpPr>
          <p:spPr>
            <a:xfrm flipH="1" flipV="1">
              <a:off x="431684" y="4764823"/>
              <a:ext cx="377807" cy="9100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40">
              <a:extLst>
                <a:ext uri="{FF2B5EF4-FFF2-40B4-BE49-F238E27FC236}">
                  <a16:creationId xmlns:a16="http://schemas.microsoft.com/office/drawing/2014/main" id="{97BB8CCE-B900-37CF-AAA1-6636390FD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058" y="2198225"/>
              <a:ext cx="10731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HTTPS</a:t>
              </a:r>
            </a:p>
          </p:txBody>
        </p:sp>
        <p:sp>
          <p:nvSpPr>
            <p:cNvPr id="91" name="TextBox 40">
              <a:extLst>
                <a:ext uri="{FF2B5EF4-FFF2-40B4-BE49-F238E27FC236}">
                  <a16:creationId xmlns:a16="http://schemas.microsoft.com/office/drawing/2014/main" id="{F0373809-E0B0-9EFA-CA4B-AB5C83D77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8895">
              <a:off x="1062283" y="2480865"/>
              <a:ext cx="10731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HTTPS(ACM)</a:t>
              </a:r>
            </a:p>
          </p:txBody>
        </p:sp>
        <p:sp>
          <p:nvSpPr>
            <p:cNvPr id="92" name="TextBox 40">
              <a:extLst>
                <a:ext uri="{FF2B5EF4-FFF2-40B4-BE49-F238E27FC236}">
                  <a16:creationId xmlns:a16="http://schemas.microsoft.com/office/drawing/2014/main" id="{31605913-964B-A1E5-149E-902AFE644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249864">
              <a:off x="721632" y="4378959"/>
              <a:ext cx="10731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TCP</a:t>
              </a:r>
            </a:p>
          </p:txBody>
        </p:sp>
        <p:grpSp>
          <p:nvGrpSpPr>
            <p:cNvPr id="93" name="组合 204">
              <a:extLst>
                <a:ext uri="{FF2B5EF4-FFF2-40B4-BE49-F238E27FC236}">
                  <a16:creationId xmlns:a16="http://schemas.microsoft.com/office/drawing/2014/main" id="{A86DD7D7-0237-1F71-FB3B-ADD7666F0BF3}"/>
                </a:ext>
              </a:extLst>
            </p:cNvPr>
            <p:cNvGrpSpPr/>
            <p:nvPr/>
          </p:nvGrpSpPr>
          <p:grpSpPr>
            <a:xfrm>
              <a:off x="10528220" y="4868384"/>
              <a:ext cx="884708" cy="682881"/>
              <a:chOff x="204545" y="2993140"/>
              <a:chExt cx="884708" cy="682881"/>
            </a:xfrm>
          </p:grpSpPr>
          <p:pic>
            <p:nvPicPr>
              <p:cNvPr id="224" name="Graphic 24">
                <a:extLst>
                  <a:ext uri="{FF2B5EF4-FFF2-40B4-BE49-F238E27FC236}">
                    <a16:creationId xmlns:a16="http://schemas.microsoft.com/office/drawing/2014/main" id="{1DB40CF6-A47B-88DF-6FB9-001A88DEC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112" y="2993140"/>
                <a:ext cx="419103" cy="419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" name="TextBox 9">
                <a:extLst>
                  <a:ext uri="{FF2B5EF4-FFF2-40B4-BE49-F238E27FC236}">
                    <a16:creationId xmlns:a16="http://schemas.microsoft.com/office/drawing/2014/main" id="{B4355FC7-80EE-AC57-AE54-B747A4E16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545" y="3368244"/>
                <a:ext cx="88470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Amazon SNS</a:t>
                </a:r>
              </a:p>
              <a:p>
                <a:pPr algn="ctr" eaLnBrk="1" hangingPunct="1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用于短信和推送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4" name="组合 205">
              <a:extLst>
                <a:ext uri="{FF2B5EF4-FFF2-40B4-BE49-F238E27FC236}">
                  <a16:creationId xmlns:a16="http://schemas.microsoft.com/office/drawing/2014/main" id="{0AB9497F-094E-318C-27B9-277056F06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24179" y="3382002"/>
              <a:ext cx="1049225" cy="714261"/>
              <a:chOff x="-16388" y="2631527"/>
              <a:chExt cx="1049225" cy="714261"/>
            </a:xfrm>
          </p:grpSpPr>
          <p:pic>
            <p:nvPicPr>
              <p:cNvPr id="222" name="Graphic 17">
                <a:extLst>
                  <a:ext uri="{FF2B5EF4-FFF2-40B4-BE49-F238E27FC236}">
                    <a16:creationId xmlns:a16="http://schemas.microsoft.com/office/drawing/2014/main" id="{6E6D5DD9-4E6A-BEDA-1879-0C00C717D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781" y="2631527"/>
                <a:ext cx="418358" cy="418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TextBox 9">
                <a:extLst>
                  <a:ext uri="{FF2B5EF4-FFF2-40B4-BE49-F238E27FC236}">
                    <a16:creationId xmlns:a16="http://schemas.microsoft.com/office/drawing/2014/main" id="{AD893EF0-04D5-C36A-C0AD-A18E2489A7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6388" y="3038011"/>
                <a:ext cx="104922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Amazon CloudWatch</a:t>
                </a:r>
              </a:p>
              <a:p>
                <a:pPr algn="ctr" eaLnBrk="1" hangingPunct="1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用于监控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5" name="组合 206">
              <a:extLst>
                <a:ext uri="{FF2B5EF4-FFF2-40B4-BE49-F238E27FC236}">
                  <a16:creationId xmlns:a16="http://schemas.microsoft.com/office/drawing/2014/main" id="{15B11541-08D0-3181-DB95-FFA789616B4D}"/>
                </a:ext>
              </a:extLst>
            </p:cNvPr>
            <p:cNvGrpSpPr/>
            <p:nvPr/>
          </p:nvGrpSpPr>
          <p:grpSpPr>
            <a:xfrm>
              <a:off x="10607975" y="2642201"/>
              <a:ext cx="697104" cy="718515"/>
              <a:chOff x="-1179376" y="5176577"/>
              <a:chExt cx="697104" cy="718515"/>
            </a:xfrm>
          </p:grpSpPr>
          <p:pic>
            <p:nvPicPr>
              <p:cNvPr id="220" name="Graphic 8">
                <a:extLst>
                  <a:ext uri="{FF2B5EF4-FFF2-40B4-BE49-F238E27FC236}">
                    <a16:creationId xmlns:a16="http://schemas.microsoft.com/office/drawing/2014/main" id="{13D6E40E-B6F4-850B-4F5A-E08EA4841E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40003" y="5176577"/>
                <a:ext cx="418358" cy="418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TextBox 9">
                <a:extLst>
                  <a:ext uri="{FF2B5EF4-FFF2-40B4-BE49-F238E27FC236}">
                    <a16:creationId xmlns:a16="http://schemas.microsoft.com/office/drawing/2014/main" id="{CB8A9FB2-2EA9-FD8B-0EE7-2BD3247FE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179376" y="5587315"/>
                <a:ext cx="69710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Amazon S3</a:t>
                </a:r>
              </a:p>
              <a:p>
                <a:pPr algn="ctr" eaLnBrk="1" hangingPunct="1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用于存储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6" name="组合 207">
              <a:extLst>
                <a:ext uri="{FF2B5EF4-FFF2-40B4-BE49-F238E27FC236}">
                  <a16:creationId xmlns:a16="http://schemas.microsoft.com/office/drawing/2014/main" id="{DE8E2926-AC53-A9AB-0951-1F39FFD1DBBE}"/>
                </a:ext>
              </a:extLst>
            </p:cNvPr>
            <p:cNvGrpSpPr/>
            <p:nvPr/>
          </p:nvGrpSpPr>
          <p:grpSpPr>
            <a:xfrm>
              <a:off x="10689497" y="4167644"/>
              <a:ext cx="566112" cy="726314"/>
              <a:chOff x="-521415" y="3042768"/>
              <a:chExt cx="566112" cy="726314"/>
            </a:xfrm>
          </p:grpSpPr>
          <p:pic>
            <p:nvPicPr>
              <p:cNvPr id="218" name="Graphic 18">
                <a:extLst>
                  <a:ext uri="{FF2B5EF4-FFF2-40B4-BE49-F238E27FC236}">
                    <a16:creationId xmlns:a16="http://schemas.microsoft.com/office/drawing/2014/main" id="{DBDCA7E8-4654-752B-CBD7-1E277C4FF1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 bwMode="auto">
              <a:xfrm>
                <a:off x="-459209" y="3042768"/>
                <a:ext cx="4191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9" name="TextBox 12">
                <a:extLst>
                  <a:ext uri="{FF2B5EF4-FFF2-40B4-BE49-F238E27FC236}">
                    <a16:creationId xmlns:a16="http://schemas.microsoft.com/office/drawing/2014/main" id="{77E0D00C-F1E6-7984-B7C9-B455532F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21415" y="3461305"/>
                <a:ext cx="56611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solidFill>
                      <a:srgbClr val="161E2D"/>
                    </a:solidFill>
                    <a:latin typeface="+mn-lt"/>
                    <a:cs typeface="Arial" panose="020B0604020202020204" pitchFamily="34" charset="0"/>
                  </a:rPr>
                  <a:t>SES</a:t>
                </a:r>
              </a:p>
              <a:p>
                <a:pPr algn="ctr" eaLnBrk="1" hangingPunct="1"/>
                <a:r>
                  <a:rPr lang="zh-CN" altLang="en-US" sz="700" dirty="0">
                    <a:solidFill>
                      <a:srgbClr val="161E2D"/>
                    </a:solidFill>
                    <a:latin typeface="+mn-lt"/>
                    <a:cs typeface="Arial" panose="020B0604020202020204" pitchFamily="34" charset="0"/>
                  </a:rPr>
                  <a:t>用于邮件</a:t>
                </a:r>
                <a:endParaRPr lang="en-US" altLang="en-US" sz="700" dirty="0">
                  <a:solidFill>
                    <a:srgbClr val="161E2D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208">
              <a:extLst>
                <a:ext uri="{FF2B5EF4-FFF2-40B4-BE49-F238E27FC236}">
                  <a16:creationId xmlns:a16="http://schemas.microsoft.com/office/drawing/2014/main" id="{728EF1EA-2B95-7741-1D68-D4BDA107C16D}"/>
                </a:ext>
              </a:extLst>
            </p:cNvPr>
            <p:cNvGrpSpPr/>
            <p:nvPr/>
          </p:nvGrpSpPr>
          <p:grpSpPr>
            <a:xfrm>
              <a:off x="10548782" y="1848489"/>
              <a:ext cx="759552" cy="823031"/>
              <a:chOff x="-682151" y="1532613"/>
              <a:chExt cx="759552" cy="823031"/>
            </a:xfrm>
          </p:grpSpPr>
          <p:sp>
            <p:nvSpPr>
              <p:cNvPr id="216" name="TextBox 9">
                <a:extLst>
                  <a:ext uri="{FF2B5EF4-FFF2-40B4-BE49-F238E27FC236}">
                    <a16:creationId xmlns:a16="http://schemas.microsoft.com/office/drawing/2014/main" id="{A363372A-88D7-0C30-9CC5-38419A69D0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82151" y="1940146"/>
                <a:ext cx="759552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700" dirty="0">
                    <a:latin typeface="+mn-lt"/>
                    <a:cs typeface="Arial" panose="020B0604020202020204" pitchFamily="34" charset="0"/>
                  </a:rPr>
                  <a:t>AWS Backup</a:t>
                </a:r>
              </a:p>
              <a:p>
                <a:pPr algn="ctr" eaLnBrk="1" hangingPunct="1"/>
                <a:r>
                  <a:rPr lang="zh-CN" altLang="en-US" sz="700" dirty="0">
                    <a:latin typeface="+mn-lt"/>
                    <a:cs typeface="Arial" panose="020B0604020202020204" pitchFamily="34" charset="0"/>
                  </a:rPr>
                  <a:t>用于管理备份计划</a:t>
                </a:r>
                <a:endParaRPr lang="en-US" altLang="en-US" sz="700" dirty="0"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17" name="Graphic 43">
                <a:extLst>
                  <a:ext uri="{FF2B5EF4-FFF2-40B4-BE49-F238E27FC236}">
                    <a16:creationId xmlns:a16="http://schemas.microsoft.com/office/drawing/2014/main" id="{9F5B6438-784A-943E-68EB-6321BB897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rcRect/>
              <a:stretch/>
            </p:blipFill>
            <p:spPr>
              <a:xfrm>
                <a:off x="-511925" y="1532613"/>
                <a:ext cx="419100" cy="419100"/>
              </a:xfrm>
              <a:prstGeom prst="rect">
                <a:avLst/>
              </a:prstGeom>
            </p:spPr>
          </p:pic>
        </p:grpSp>
        <p:sp>
          <p:nvSpPr>
            <p:cNvPr id="98" name="TextBox 40">
              <a:extLst>
                <a:ext uri="{FF2B5EF4-FFF2-40B4-BE49-F238E27FC236}">
                  <a16:creationId xmlns:a16="http://schemas.microsoft.com/office/drawing/2014/main" id="{ED07BB2A-DF2E-0DCF-A3E7-CDFB2843E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12" y="4598120"/>
              <a:ext cx="107315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TCP</a:t>
              </a:r>
            </a:p>
          </p:txBody>
        </p:sp>
        <p:grpSp>
          <p:nvGrpSpPr>
            <p:cNvPr id="99" name="组合 210">
              <a:extLst>
                <a:ext uri="{FF2B5EF4-FFF2-40B4-BE49-F238E27FC236}">
                  <a16:creationId xmlns:a16="http://schemas.microsoft.com/office/drawing/2014/main" id="{723A94D7-8703-05CB-4060-393D91409642}"/>
                </a:ext>
              </a:extLst>
            </p:cNvPr>
            <p:cNvGrpSpPr/>
            <p:nvPr/>
          </p:nvGrpSpPr>
          <p:grpSpPr>
            <a:xfrm>
              <a:off x="9044940" y="559207"/>
              <a:ext cx="952500" cy="425263"/>
              <a:chOff x="8941308" y="151721"/>
              <a:chExt cx="952500" cy="425263"/>
            </a:xfrm>
          </p:grpSpPr>
          <p:pic>
            <p:nvPicPr>
              <p:cNvPr id="214" name="Graphic 22">
                <a:extLst>
                  <a:ext uri="{FF2B5EF4-FFF2-40B4-BE49-F238E27FC236}">
                    <a16:creationId xmlns:a16="http://schemas.microsoft.com/office/drawing/2014/main" id="{5B042CE4-52DD-EC21-A963-C3A27FD6F3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 bwMode="auto">
              <a:xfrm>
                <a:off x="9292369" y="151721"/>
                <a:ext cx="251460" cy="251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" name="TextBox 39">
                <a:extLst>
                  <a:ext uri="{FF2B5EF4-FFF2-40B4-BE49-F238E27FC236}">
                    <a16:creationId xmlns:a16="http://schemas.microsoft.com/office/drawing/2014/main" id="{F8B1BE52-56C9-6D9F-0369-A8EDE7248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41308" y="376929"/>
                <a:ext cx="952500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zh-CN" altLang="en-US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管理员</a:t>
                </a:r>
                <a:r>
                  <a:rPr lang="en-US" altLang="zh-CN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/</a:t>
                </a:r>
                <a:r>
                  <a:rPr lang="zh-CN" altLang="en-US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实施</a:t>
                </a:r>
                <a:r>
                  <a:rPr lang="en-US" altLang="zh-CN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/</a:t>
                </a:r>
                <a:r>
                  <a:rPr lang="zh-CN" altLang="en-US" sz="7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运维</a:t>
                </a:r>
                <a:endParaRPr lang="en-US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1" name="TextBox 40">
              <a:extLst>
                <a:ext uri="{FF2B5EF4-FFF2-40B4-BE49-F238E27FC236}">
                  <a16:creationId xmlns:a16="http://schemas.microsoft.com/office/drawing/2014/main" id="{5BE6B469-25E8-339C-CCEA-2FE7F8CE9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0852" y="700459"/>
              <a:ext cx="12384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zh-CN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运维步骤</a:t>
              </a:r>
              <a:r>
                <a:rPr lang="en-US" altLang="zh-CN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1.</a:t>
              </a:r>
              <a:r>
                <a:rPr lang="zh-CN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公网，通过</a:t>
              </a:r>
              <a:r>
                <a:rPr lang="en-US" altLang="zh-CN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VPN</a:t>
              </a:r>
              <a:r>
                <a:rPr lang="zh-CN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连接到</a:t>
              </a:r>
              <a:r>
                <a:rPr lang="en-US" altLang="zh-CN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VPC</a:t>
              </a:r>
              <a:endParaRPr lang="en-US" altLang="en-US" sz="7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2" name="Rectangle 7">
              <a:extLst>
                <a:ext uri="{FF2B5EF4-FFF2-40B4-BE49-F238E27FC236}">
                  <a16:creationId xmlns:a16="http://schemas.microsoft.com/office/drawing/2014/main" id="{15670482-19B1-167B-99AD-4A2D3A6DF1A3}"/>
                </a:ext>
              </a:extLst>
            </p:cNvPr>
            <p:cNvSpPr/>
            <p:nvPr/>
          </p:nvSpPr>
          <p:spPr>
            <a:xfrm>
              <a:off x="3263565" y="1618139"/>
              <a:ext cx="715326" cy="519965"/>
            </a:xfrm>
            <a:prstGeom prst="rect">
              <a:avLst/>
            </a:prstGeom>
            <a:solidFill>
              <a:srgbClr val="E9F3E6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dirty="0">
                <a:solidFill>
                  <a:srgbClr val="5B9CD5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3" name="文本框 407">
              <a:extLst>
                <a:ext uri="{FF2B5EF4-FFF2-40B4-BE49-F238E27FC236}">
                  <a16:creationId xmlns:a16="http://schemas.microsoft.com/office/drawing/2014/main" id="{662B8FE4-3514-0783-238D-B4395EBA0DBA}"/>
                </a:ext>
              </a:extLst>
            </p:cNvPr>
            <p:cNvSpPr txBox="1"/>
            <p:nvPr/>
          </p:nvSpPr>
          <p:spPr>
            <a:xfrm>
              <a:off x="3190569" y="1593237"/>
              <a:ext cx="1142922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" dirty="0">
                  <a:solidFill>
                    <a:srgbClr val="1E8900"/>
                  </a:solidFill>
                  <a:cs typeface="Arial" panose="020B0604020202020204" pitchFamily="34" charset="0"/>
                </a:rPr>
                <a:t>FORTI-MANAGEMENT-AZ-A</a:t>
              </a:r>
            </a:p>
          </p:txBody>
        </p:sp>
        <p:grpSp>
          <p:nvGrpSpPr>
            <p:cNvPr id="104" name="组合 408">
              <a:extLst>
                <a:ext uri="{FF2B5EF4-FFF2-40B4-BE49-F238E27FC236}">
                  <a16:creationId xmlns:a16="http://schemas.microsoft.com/office/drawing/2014/main" id="{34E14E36-0A7B-8FD8-295E-D4DAAC46185E}"/>
                </a:ext>
              </a:extLst>
            </p:cNvPr>
            <p:cNvGrpSpPr/>
            <p:nvPr/>
          </p:nvGrpSpPr>
          <p:grpSpPr>
            <a:xfrm>
              <a:off x="3288833" y="1746496"/>
              <a:ext cx="690057" cy="412488"/>
              <a:chOff x="1335616" y="3369541"/>
              <a:chExt cx="690057" cy="412488"/>
            </a:xfrm>
          </p:grpSpPr>
          <p:pic>
            <p:nvPicPr>
              <p:cNvPr id="212" name="Graphic 60">
                <a:extLst>
                  <a:ext uri="{FF2B5EF4-FFF2-40B4-BE49-F238E27FC236}">
                    <a16:creationId xmlns:a16="http://schemas.microsoft.com/office/drawing/2014/main" id="{9BE5957F-3312-CA8C-E53E-3CE97957B4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6954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TextBox 16">
                <a:extLst>
                  <a:ext uri="{FF2B5EF4-FFF2-40B4-BE49-F238E27FC236}">
                    <a16:creationId xmlns:a16="http://schemas.microsoft.com/office/drawing/2014/main" id="{2784B7C8-BCC2-5431-0E73-B235F504E6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81974"/>
                <a:ext cx="690057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FortiGate </a:t>
                </a:r>
                <a:r>
                  <a:rPr lang="en-US" altLang="en-US" sz="700" dirty="0" err="1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主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5" name="直接箭头连接符 737">
              <a:extLst>
                <a:ext uri="{FF2B5EF4-FFF2-40B4-BE49-F238E27FC236}">
                  <a16:creationId xmlns:a16="http://schemas.microsoft.com/office/drawing/2014/main" id="{4C71C626-643D-5634-DE29-271FBDB7D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2579" y="3312368"/>
              <a:ext cx="297780" cy="3603"/>
            </a:xfrm>
            <a:prstGeom prst="straightConnector1">
              <a:avLst/>
            </a:prstGeom>
            <a:ln>
              <a:solidFill>
                <a:srgbClr val="A3C7E8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组合 410">
              <a:extLst>
                <a:ext uri="{FF2B5EF4-FFF2-40B4-BE49-F238E27FC236}">
                  <a16:creationId xmlns:a16="http://schemas.microsoft.com/office/drawing/2014/main" id="{A3329B97-F68A-2B6C-B4F3-8E7186FEEC22}"/>
                </a:ext>
              </a:extLst>
            </p:cNvPr>
            <p:cNvGrpSpPr/>
            <p:nvPr/>
          </p:nvGrpSpPr>
          <p:grpSpPr>
            <a:xfrm>
              <a:off x="9177064" y="1777998"/>
              <a:ext cx="690057" cy="427877"/>
              <a:chOff x="1335616" y="3344421"/>
              <a:chExt cx="690057" cy="427877"/>
            </a:xfrm>
          </p:grpSpPr>
          <p:pic>
            <p:nvPicPr>
              <p:cNvPr id="210" name="Graphic 60">
                <a:extLst>
                  <a:ext uri="{FF2B5EF4-FFF2-40B4-BE49-F238E27FC236}">
                    <a16:creationId xmlns:a16="http://schemas.microsoft.com/office/drawing/2014/main" id="{BBFA37FE-FC7B-D01C-E84E-204A5F869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4442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1" name="TextBox 16">
                <a:extLst>
                  <a:ext uri="{FF2B5EF4-FFF2-40B4-BE49-F238E27FC236}">
                    <a16:creationId xmlns:a16="http://schemas.microsoft.com/office/drawing/2014/main" id="{EDAD9E1E-E67F-4151-AA75-17F277870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56854"/>
                <a:ext cx="69005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zh-CN" altLang="en-US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堡垒机</a:t>
                </a:r>
                <a:r>
                  <a:rPr lang="en-US" altLang="zh-CN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(</a:t>
                </a:r>
                <a:r>
                  <a:rPr lang="zh-CN" altLang="en-US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安恒</a:t>
                </a:r>
                <a:r>
                  <a:rPr lang="en-US" altLang="zh-CN" sz="8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)</a:t>
                </a:r>
                <a:endParaRPr lang="en-US" altLang="en-US" sz="8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" name="TextBox 40">
              <a:extLst>
                <a:ext uri="{FF2B5EF4-FFF2-40B4-BE49-F238E27FC236}">
                  <a16:creationId xmlns:a16="http://schemas.microsoft.com/office/drawing/2014/main" id="{202CAAD8-EF86-0B15-55F8-165709DC4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5956" y="1047871"/>
              <a:ext cx="12384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zh-CN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运维步骤</a:t>
              </a:r>
              <a:r>
                <a:rPr lang="en-US" altLang="zh-CN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2.</a:t>
              </a:r>
              <a:r>
                <a:rPr lang="zh-CN" altLang="en-US" sz="7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rPr>
                <a:t>内网，连接到堡垒机</a:t>
              </a:r>
              <a:endParaRPr lang="en-US" altLang="en-US" sz="7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cxnSp>
          <p:nvCxnSpPr>
            <p:cNvPr id="108" name="直接箭头连接符 737">
              <a:extLst>
                <a:ext uri="{FF2B5EF4-FFF2-40B4-BE49-F238E27FC236}">
                  <a16:creationId xmlns:a16="http://schemas.microsoft.com/office/drawing/2014/main" id="{6A1AF4D1-47B3-C4EC-E577-D575B6110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657" y="3856736"/>
              <a:ext cx="297780" cy="3603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413">
              <a:extLst>
                <a:ext uri="{FF2B5EF4-FFF2-40B4-BE49-F238E27FC236}">
                  <a16:creationId xmlns:a16="http://schemas.microsoft.com/office/drawing/2014/main" id="{6C771B48-D1E7-20C6-AEC5-EDB4FAB277A5}"/>
                </a:ext>
              </a:extLst>
            </p:cNvPr>
            <p:cNvGrpSpPr/>
            <p:nvPr/>
          </p:nvGrpSpPr>
          <p:grpSpPr>
            <a:xfrm>
              <a:off x="3175274" y="2226558"/>
              <a:ext cx="517528" cy="381509"/>
              <a:chOff x="3175274" y="2226558"/>
              <a:chExt cx="517528" cy="381509"/>
            </a:xfrm>
          </p:grpSpPr>
          <p:sp>
            <p:nvSpPr>
              <p:cNvPr id="207" name="Rectangle 7">
                <a:extLst>
                  <a:ext uri="{FF2B5EF4-FFF2-40B4-BE49-F238E27FC236}">
                    <a16:creationId xmlns:a16="http://schemas.microsoft.com/office/drawing/2014/main" id="{461AEBAB-243F-7AF7-9464-2E5393CB0BFB}"/>
                  </a:ext>
                </a:extLst>
              </p:cNvPr>
              <p:cNvSpPr/>
              <p:nvPr/>
            </p:nvSpPr>
            <p:spPr>
              <a:xfrm>
                <a:off x="3255568" y="2226558"/>
                <a:ext cx="344271" cy="38150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8" name="文本框 475">
                <a:extLst>
                  <a:ext uri="{FF2B5EF4-FFF2-40B4-BE49-F238E27FC236}">
                    <a16:creationId xmlns:a16="http://schemas.microsoft.com/office/drawing/2014/main" id="{C747637A-2D48-4D7B-3F9A-9E37273FEE3D}"/>
                  </a:ext>
                </a:extLst>
              </p:cNvPr>
              <p:cNvSpPr txBox="1"/>
              <p:nvPr/>
            </p:nvSpPr>
            <p:spPr>
              <a:xfrm>
                <a:off x="3175274" y="22350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FORTI-PRIVATE1-AZ-A</a:t>
                </a:r>
              </a:p>
            </p:txBody>
          </p:sp>
          <p:pic>
            <p:nvPicPr>
              <p:cNvPr id="209" name="Graphic 37">
                <a:extLst>
                  <a:ext uri="{FF2B5EF4-FFF2-40B4-BE49-F238E27FC236}">
                    <a16:creationId xmlns:a16="http://schemas.microsoft.com/office/drawing/2014/main" id="{4F06798B-8BF0-5132-75E6-000A2ABD9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0" name="组合 414">
              <a:extLst>
                <a:ext uri="{FF2B5EF4-FFF2-40B4-BE49-F238E27FC236}">
                  <a16:creationId xmlns:a16="http://schemas.microsoft.com/office/drawing/2014/main" id="{D73BA920-EA62-2754-B55F-541041A9B0B2}"/>
                </a:ext>
              </a:extLst>
            </p:cNvPr>
            <p:cNvGrpSpPr/>
            <p:nvPr/>
          </p:nvGrpSpPr>
          <p:grpSpPr>
            <a:xfrm>
              <a:off x="3545728" y="2227942"/>
              <a:ext cx="517528" cy="381509"/>
              <a:chOff x="3175274" y="2226558"/>
              <a:chExt cx="517528" cy="381509"/>
            </a:xfrm>
          </p:grpSpPr>
          <p:sp>
            <p:nvSpPr>
              <p:cNvPr id="204" name="Rectangle 7">
                <a:extLst>
                  <a:ext uri="{FF2B5EF4-FFF2-40B4-BE49-F238E27FC236}">
                    <a16:creationId xmlns:a16="http://schemas.microsoft.com/office/drawing/2014/main" id="{F0F644F9-5C67-0DDA-8023-E2D93E79B73F}"/>
                  </a:ext>
                </a:extLst>
              </p:cNvPr>
              <p:cNvSpPr/>
              <p:nvPr/>
            </p:nvSpPr>
            <p:spPr>
              <a:xfrm>
                <a:off x="3255568" y="2226558"/>
                <a:ext cx="344271" cy="38150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5" name="文本框 472">
                <a:extLst>
                  <a:ext uri="{FF2B5EF4-FFF2-40B4-BE49-F238E27FC236}">
                    <a16:creationId xmlns:a16="http://schemas.microsoft.com/office/drawing/2014/main" id="{B3C8160B-A53F-E686-A491-0CC9CAF92685}"/>
                  </a:ext>
                </a:extLst>
              </p:cNvPr>
              <p:cNvSpPr txBox="1"/>
              <p:nvPr/>
            </p:nvSpPr>
            <p:spPr>
              <a:xfrm>
                <a:off x="3175274" y="22350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FORTI-PRIVATE2-AZ-A</a:t>
                </a:r>
              </a:p>
            </p:txBody>
          </p:sp>
          <p:pic>
            <p:nvPicPr>
              <p:cNvPr id="206" name="Graphic 37">
                <a:extLst>
                  <a:ext uri="{FF2B5EF4-FFF2-40B4-BE49-F238E27FC236}">
                    <a16:creationId xmlns:a16="http://schemas.microsoft.com/office/drawing/2014/main" id="{FFD88EF2-5BEA-7073-50C7-A8F3B0BF70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3" name="组合 415">
              <a:extLst>
                <a:ext uri="{FF2B5EF4-FFF2-40B4-BE49-F238E27FC236}">
                  <a16:creationId xmlns:a16="http://schemas.microsoft.com/office/drawing/2014/main" id="{584995D2-47E2-D6EC-733B-BA56F24FDF77}"/>
                </a:ext>
              </a:extLst>
            </p:cNvPr>
            <p:cNvGrpSpPr/>
            <p:nvPr/>
          </p:nvGrpSpPr>
          <p:grpSpPr>
            <a:xfrm>
              <a:off x="3175385" y="2235086"/>
              <a:ext cx="517528" cy="322842"/>
              <a:chOff x="3175274" y="2235098"/>
              <a:chExt cx="517528" cy="322842"/>
            </a:xfrm>
          </p:grpSpPr>
          <p:sp>
            <p:nvSpPr>
              <p:cNvPr id="202" name="文本框 469">
                <a:extLst>
                  <a:ext uri="{FF2B5EF4-FFF2-40B4-BE49-F238E27FC236}">
                    <a16:creationId xmlns:a16="http://schemas.microsoft.com/office/drawing/2014/main" id="{7B9141A3-58BF-D5DA-6BA3-5F71FF1DE034}"/>
                  </a:ext>
                </a:extLst>
              </p:cNvPr>
              <p:cNvSpPr txBox="1"/>
              <p:nvPr/>
            </p:nvSpPr>
            <p:spPr>
              <a:xfrm>
                <a:off x="3175274" y="22350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FORTI-PRIVATE1-AZ-A</a:t>
                </a:r>
              </a:p>
            </p:txBody>
          </p:sp>
          <p:pic>
            <p:nvPicPr>
              <p:cNvPr id="203" name="Graphic 37">
                <a:extLst>
                  <a:ext uri="{FF2B5EF4-FFF2-40B4-BE49-F238E27FC236}">
                    <a16:creationId xmlns:a16="http://schemas.microsoft.com/office/drawing/2014/main" id="{6EA3178A-4B3B-DE1F-AF82-65486F2326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4" name="组合 416">
              <a:extLst>
                <a:ext uri="{FF2B5EF4-FFF2-40B4-BE49-F238E27FC236}">
                  <a16:creationId xmlns:a16="http://schemas.microsoft.com/office/drawing/2014/main" id="{D2A69296-4E5A-F0DE-5131-A7AF332A75DE}"/>
                </a:ext>
              </a:extLst>
            </p:cNvPr>
            <p:cNvGrpSpPr/>
            <p:nvPr/>
          </p:nvGrpSpPr>
          <p:grpSpPr>
            <a:xfrm>
              <a:off x="3545839" y="2236470"/>
              <a:ext cx="517528" cy="322842"/>
              <a:chOff x="3175274" y="2235098"/>
              <a:chExt cx="517528" cy="322842"/>
            </a:xfrm>
          </p:grpSpPr>
          <p:sp>
            <p:nvSpPr>
              <p:cNvPr id="200" name="文本框 467">
                <a:extLst>
                  <a:ext uri="{FF2B5EF4-FFF2-40B4-BE49-F238E27FC236}">
                    <a16:creationId xmlns:a16="http://schemas.microsoft.com/office/drawing/2014/main" id="{817EFE9C-2B88-1A1A-0ED0-5143E11BCF72}"/>
                  </a:ext>
                </a:extLst>
              </p:cNvPr>
              <p:cNvSpPr txBox="1"/>
              <p:nvPr/>
            </p:nvSpPr>
            <p:spPr>
              <a:xfrm>
                <a:off x="3175274" y="22350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FORTI-PRIVATE2-AZ-A</a:t>
                </a:r>
              </a:p>
            </p:txBody>
          </p:sp>
          <p:pic>
            <p:nvPicPr>
              <p:cNvPr id="201" name="Graphic 37">
                <a:extLst>
                  <a:ext uri="{FF2B5EF4-FFF2-40B4-BE49-F238E27FC236}">
                    <a16:creationId xmlns:a16="http://schemas.microsoft.com/office/drawing/2014/main" id="{EB2F5C54-3C41-0482-5CB4-A8EC78301E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5" name="文本框 417">
              <a:extLst>
                <a:ext uri="{FF2B5EF4-FFF2-40B4-BE49-F238E27FC236}">
                  <a16:creationId xmlns:a16="http://schemas.microsoft.com/office/drawing/2014/main" id="{144B9575-6AEB-9C26-B11D-73200F5190DC}"/>
                </a:ext>
              </a:extLst>
            </p:cNvPr>
            <p:cNvSpPr txBox="1"/>
            <p:nvPr/>
          </p:nvSpPr>
          <p:spPr>
            <a:xfrm>
              <a:off x="3169368" y="2964619"/>
              <a:ext cx="1142922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" dirty="0">
                  <a:solidFill>
                    <a:srgbClr val="1E8900"/>
                  </a:solidFill>
                  <a:cs typeface="Arial" panose="020B0604020202020204" pitchFamily="34" charset="0"/>
                </a:rPr>
                <a:t>FORTI-MANAGEMENT-AZ-B</a:t>
              </a:r>
            </a:p>
          </p:txBody>
        </p:sp>
        <p:grpSp>
          <p:nvGrpSpPr>
            <p:cNvPr id="116" name="组合 418">
              <a:extLst>
                <a:ext uri="{FF2B5EF4-FFF2-40B4-BE49-F238E27FC236}">
                  <a16:creationId xmlns:a16="http://schemas.microsoft.com/office/drawing/2014/main" id="{2104ECC9-1D0D-5859-64A1-CA3CD92959EF}"/>
                </a:ext>
              </a:extLst>
            </p:cNvPr>
            <p:cNvGrpSpPr/>
            <p:nvPr/>
          </p:nvGrpSpPr>
          <p:grpSpPr>
            <a:xfrm>
              <a:off x="3273215" y="3124833"/>
              <a:ext cx="690057" cy="412488"/>
              <a:chOff x="1335616" y="3369541"/>
              <a:chExt cx="690057" cy="412488"/>
            </a:xfrm>
          </p:grpSpPr>
          <p:pic>
            <p:nvPicPr>
              <p:cNvPr id="198" name="Graphic 60">
                <a:extLst>
                  <a:ext uri="{FF2B5EF4-FFF2-40B4-BE49-F238E27FC236}">
                    <a16:creationId xmlns:a16="http://schemas.microsoft.com/office/drawing/2014/main" id="{9070A7D6-63FB-848F-B1A7-5C59338E6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5437" y="3369541"/>
                <a:ext cx="251462" cy="251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9" name="TextBox 16">
                <a:extLst>
                  <a:ext uri="{FF2B5EF4-FFF2-40B4-BE49-F238E27FC236}">
                    <a16:creationId xmlns:a16="http://schemas.microsoft.com/office/drawing/2014/main" id="{77EF6F88-52EB-F9A8-59E5-FE238DB920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616" y="3581974"/>
                <a:ext cx="690057" cy="200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700" dirty="0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FortiGate </a:t>
                </a:r>
                <a:r>
                  <a:rPr lang="en-US" altLang="en-US" sz="700" dirty="0" err="1">
                    <a:solidFill>
                      <a:srgbClr val="232F3E"/>
                    </a:solidFill>
                    <a:latin typeface="+mn-lt"/>
                    <a:cs typeface="Arial" panose="020B0604020202020204" pitchFamily="34" charset="0"/>
                  </a:rPr>
                  <a:t>备</a:t>
                </a:r>
                <a:endParaRPr lang="en-US" altLang="en-US" sz="700" dirty="0">
                  <a:solidFill>
                    <a:srgbClr val="232F3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组合 419">
              <a:extLst>
                <a:ext uri="{FF2B5EF4-FFF2-40B4-BE49-F238E27FC236}">
                  <a16:creationId xmlns:a16="http://schemas.microsoft.com/office/drawing/2014/main" id="{7C0E8DDB-40C4-4B91-2A05-0A3B0AFC0024}"/>
                </a:ext>
              </a:extLst>
            </p:cNvPr>
            <p:cNvGrpSpPr/>
            <p:nvPr/>
          </p:nvGrpSpPr>
          <p:grpSpPr>
            <a:xfrm>
              <a:off x="3159656" y="3562635"/>
              <a:ext cx="517528" cy="423769"/>
              <a:chOff x="3175274" y="2184298"/>
              <a:chExt cx="517528" cy="423769"/>
            </a:xfrm>
          </p:grpSpPr>
          <p:sp>
            <p:nvSpPr>
              <p:cNvPr id="195" name="Rectangle 7">
                <a:extLst>
                  <a:ext uri="{FF2B5EF4-FFF2-40B4-BE49-F238E27FC236}">
                    <a16:creationId xmlns:a16="http://schemas.microsoft.com/office/drawing/2014/main" id="{C7BEB6B4-FF81-434C-53B3-0F0B5E98ABA6}"/>
                  </a:ext>
                </a:extLst>
              </p:cNvPr>
              <p:cNvSpPr/>
              <p:nvPr/>
            </p:nvSpPr>
            <p:spPr>
              <a:xfrm>
                <a:off x="3255568" y="2226558"/>
                <a:ext cx="344271" cy="38150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6" name="文本框 463">
                <a:extLst>
                  <a:ext uri="{FF2B5EF4-FFF2-40B4-BE49-F238E27FC236}">
                    <a16:creationId xmlns:a16="http://schemas.microsoft.com/office/drawing/2014/main" id="{7B36DCF4-E153-6A29-1D7D-562D6F454632}"/>
                  </a:ext>
                </a:extLst>
              </p:cNvPr>
              <p:cNvSpPr txBox="1"/>
              <p:nvPr/>
            </p:nvSpPr>
            <p:spPr>
              <a:xfrm>
                <a:off x="3175274" y="21842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FORTI-PRIVATE1-AZ-B</a:t>
                </a:r>
              </a:p>
            </p:txBody>
          </p:sp>
          <p:pic>
            <p:nvPicPr>
              <p:cNvPr id="197" name="Graphic 37">
                <a:extLst>
                  <a:ext uri="{FF2B5EF4-FFF2-40B4-BE49-F238E27FC236}">
                    <a16:creationId xmlns:a16="http://schemas.microsoft.com/office/drawing/2014/main" id="{882125EF-9D49-6DE5-E37B-00CD1EDD8C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18" name="组合 420">
              <a:extLst>
                <a:ext uri="{FF2B5EF4-FFF2-40B4-BE49-F238E27FC236}">
                  <a16:creationId xmlns:a16="http://schemas.microsoft.com/office/drawing/2014/main" id="{65EA8872-53AF-5792-81C6-5C809CEBDB9D}"/>
                </a:ext>
              </a:extLst>
            </p:cNvPr>
            <p:cNvGrpSpPr/>
            <p:nvPr/>
          </p:nvGrpSpPr>
          <p:grpSpPr>
            <a:xfrm>
              <a:off x="3530110" y="3564019"/>
              <a:ext cx="517528" cy="423769"/>
              <a:chOff x="3175274" y="2184298"/>
              <a:chExt cx="517528" cy="423769"/>
            </a:xfrm>
          </p:grpSpPr>
          <p:sp>
            <p:nvSpPr>
              <p:cNvPr id="192" name="Rectangle 7">
                <a:extLst>
                  <a:ext uri="{FF2B5EF4-FFF2-40B4-BE49-F238E27FC236}">
                    <a16:creationId xmlns:a16="http://schemas.microsoft.com/office/drawing/2014/main" id="{35BF971C-0A68-9302-BF75-AB44C5CF2B2D}"/>
                  </a:ext>
                </a:extLst>
              </p:cNvPr>
              <p:cNvSpPr/>
              <p:nvPr/>
            </p:nvSpPr>
            <p:spPr>
              <a:xfrm>
                <a:off x="3255568" y="2226558"/>
                <a:ext cx="344271" cy="38150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38328"/>
              <a:lstStyle/>
              <a:p>
                <a:endParaRPr lang="en-US" sz="700" dirty="0">
                  <a:solidFill>
                    <a:srgbClr val="5B9CD5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3" name="文本框 460">
                <a:extLst>
                  <a:ext uri="{FF2B5EF4-FFF2-40B4-BE49-F238E27FC236}">
                    <a16:creationId xmlns:a16="http://schemas.microsoft.com/office/drawing/2014/main" id="{884C907A-EA0B-B518-F7E1-688626E79840}"/>
                  </a:ext>
                </a:extLst>
              </p:cNvPr>
              <p:cNvSpPr txBox="1"/>
              <p:nvPr/>
            </p:nvSpPr>
            <p:spPr>
              <a:xfrm>
                <a:off x="3175274" y="2184298"/>
                <a:ext cx="5175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" dirty="0">
                    <a:solidFill>
                      <a:srgbClr val="1E8900"/>
                    </a:solidFill>
                    <a:cs typeface="Arial" panose="020B0604020202020204" pitchFamily="34" charset="0"/>
                  </a:rPr>
                  <a:t>FORTI-PRIVATE2-AZ-B</a:t>
                </a:r>
              </a:p>
            </p:txBody>
          </p:sp>
          <p:pic>
            <p:nvPicPr>
              <p:cNvPr id="194" name="Graphic 37">
                <a:extLst>
                  <a:ext uri="{FF2B5EF4-FFF2-40B4-BE49-F238E27FC236}">
                    <a16:creationId xmlns:a16="http://schemas.microsoft.com/office/drawing/2014/main" id="{246B2877-32A9-5689-C676-5223C91D5E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5414" y="2443237"/>
                <a:ext cx="114703" cy="114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" name="Graphic 37">
              <a:extLst>
                <a:ext uri="{FF2B5EF4-FFF2-40B4-BE49-F238E27FC236}">
                  <a16:creationId xmlns:a16="http://schemas.microsoft.com/office/drawing/2014/main" id="{364C17BB-2E05-A16F-93C6-209A3264B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907" y="3821562"/>
              <a:ext cx="114703" cy="11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Graphic 37">
              <a:extLst>
                <a:ext uri="{FF2B5EF4-FFF2-40B4-BE49-F238E27FC236}">
                  <a16:creationId xmlns:a16="http://schemas.microsoft.com/office/drawing/2014/main" id="{473393DA-917C-A7B1-DA5A-76651FFFE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0361" y="3822946"/>
              <a:ext cx="114703" cy="114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5" name="组合 423">
              <a:extLst>
                <a:ext uri="{FF2B5EF4-FFF2-40B4-BE49-F238E27FC236}">
                  <a16:creationId xmlns:a16="http://schemas.microsoft.com/office/drawing/2014/main" id="{4EA50D39-1A9B-06E1-8970-868D99AB8CA8}"/>
                </a:ext>
              </a:extLst>
            </p:cNvPr>
            <p:cNvGrpSpPr/>
            <p:nvPr/>
          </p:nvGrpSpPr>
          <p:grpSpPr>
            <a:xfrm>
              <a:off x="3853320" y="1611409"/>
              <a:ext cx="1053039" cy="1013918"/>
              <a:chOff x="3159338" y="1588355"/>
              <a:chExt cx="1053039" cy="1013918"/>
            </a:xfrm>
          </p:grpSpPr>
          <p:grpSp>
            <p:nvGrpSpPr>
              <p:cNvPr id="182" name="组合 449">
                <a:extLst>
                  <a:ext uri="{FF2B5EF4-FFF2-40B4-BE49-F238E27FC236}">
                    <a16:creationId xmlns:a16="http://schemas.microsoft.com/office/drawing/2014/main" id="{13C82837-04B1-C3B3-FA2F-4834749E5798}"/>
                  </a:ext>
                </a:extLst>
              </p:cNvPr>
              <p:cNvGrpSpPr/>
              <p:nvPr/>
            </p:nvGrpSpPr>
            <p:grpSpPr>
              <a:xfrm>
                <a:off x="3310085" y="1588355"/>
                <a:ext cx="771623" cy="996286"/>
                <a:chOff x="3858725" y="1390235"/>
                <a:chExt cx="771623" cy="996286"/>
              </a:xfrm>
            </p:grpSpPr>
            <p:sp>
              <p:nvSpPr>
                <p:cNvPr id="190" name="Rectangle 31">
                  <a:extLst>
                    <a:ext uri="{FF2B5EF4-FFF2-40B4-BE49-F238E27FC236}">
                      <a16:creationId xmlns:a16="http://schemas.microsoft.com/office/drawing/2014/main" id="{7E536C4A-13E1-7DAD-9F0C-3E0CD723E032}"/>
                    </a:ext>
                  </a:extLst>
                </p:cNvPr>
                <p:cNvSpPr/>
                <p:nvPr/>
              </p:nvSpPr>
              <p:spPr>
                <a:xfrm>
                  <a:off x="3872566" y="1390235"/>
                  <a:ext cx="726102" cy="996286"/>
                </a:xfrm>
                <a:prstGeom prst="rect">
                  <a:avLst/>
                </a:prstGeom>
                <a:solidFill>
                  <a:srgbClr val="EAF3F9"/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文本框 458">
                  <a:extLst>
                    <a:ext uri="{FF2B5EF4-FFF2-40B4-BE49-F238E27FC236}">
                      <a16:creationId xmlns:a16="http://schemas.microsoft.com/office/drawing/2014/main" id="{6FC263C8-72FC-52C2-E4EC-2FE853AEB84E}"/>
                    </a:ext>
                  </a:extLst>
                </p:cNvPr>
                <p:cNvSpPr txBox="1"/>
                <p:nvPr/>
              </p:nvSpPr>
              <p:spPr>
                <a:xfrm>
                  <a:off x="3858725" y="1420023"/>
                  <a:ext cx="77162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EU-PRD-PUBLIC-LB-AZ-A</a:t>
                  </a:r>
                </a:p>
              </p:txBody>
            </p:sp>
          </p:grpSp>
          <p:grpSp>
            <p:nvGrpSpPr>
              <p:cNvPr id="183" name="组合 450">
                <a:extLst>
                  <a:ext uri="{FF2B5EF4-FFF2-40B4-BE49-F238E27FC236}">
                    <a16:creationId xmlns:a16="http://schemas.microsoft.com/office/drawing/2014/main" id="{FA5B200D-B884-5173-CEC6-D96DF99893CE}"/>
                  </a:ext>
                </a:extLst>
              </p:cNvPr>
              <p:cNvGrpSpPr/>
              <p:nvPr/>
            </p:nvGrpSpPr>
            <p:grpSpPr>
              <a:xfrm>
                <a:off x="3159338" y="1723340"/>
                <a:ext cx="1053039" cy="878933"/>
                <a:chOff x="3685118" y="2904440"/>
                <a:chExt cx="1053039" cy="878933"/>
              </a:xfrm>
            </p:grpSpPr>
            <p:grpSp>
              <p:nvGrpSpPr>
                <p:cNvPr id="184" name="组合 451">
                  <a:extLst>
                    <a:ext uri="{FF2B5EF4-FFF2-40B4-BE49-F238E27FC236}">
                      <a16:creationId xmlns:a16="http://schemas.microsoft.com/office/drawing/2014/main" id="{12E976F1-0CB5-FBB6-D51E-C9D548092C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859569" y="2904440"/>
                  <a:ext cx="688895" cy="461119"/>
                  <a:chOff x="-1405152" y="972035"/>
                  <a:chExt cx="1252536" cy="838397"/>
                </a:xfrm>
              </p:grpSpPr>
              <p:sp>
                <p:nvSpPr>
                  <p:cNvPr id="188" name="TextBox 19">
                    <a:extLst>
                      <a:ext uri="{FF2B5EF4-FFF2-40B4-BE49-F238E27FC236}">
                        <a16:creationId xmlns:a16="http://schemas.microsoft.com/office/drawing/2014/main" id="{9EA30C8D-ABAE-03A1-59D5-3DE9EEFE54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405152" y="1446696"/>
                    <a:ext cx="1252536" cy="3637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89" name="Graphic 8">
                    <a:extLst>
                      <a:ext uri="{FF2B5EF4-FFF2-40B4-BE49-F238E27FC236}">
                        <a16:creationId xmlns:a16="http://schemas.microsoft.com/office/drawing/2014/main" id="{6ACC1298-D40E-C294-8F4F-512704B6F6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014396" y="972035"/>
                    <a:ext cx="457200" cy="457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85" name="组合 452">
                  <a:extLst>
                    <a:ext uri="{FF2B5EF4-FFF2-40B4-BE49-F238E27FC236}">
                      <a16:creationId xmlns:a16="http://schemas.microsoft.com/office/drawing/2014/main" id="{71BB219C-D933-43CD-CA85-F467D81336EB}"/>
                    </a:ext>
                  </a:extLst>
                </p:cNvPr>
                <p:cNvGrpSpPr/>
                <p:nvPr/>
              </p:nvGrpSpPr>
              <p:grpSpPr>
                <a:xfrm>
                  <a:off x="3685118" y="3326535"/>
                  <a:ext cx="1053039" cy="456838"/>
                  <a:chOff x="-151592" y="987436"/>
                  <a:chExt cx="1053039" cy="456838"/>
                </a:xfrm>
              </p:grpSpPr>
              <p:sp>
                <p:nvSpPr>
                  <p:cNvPr id="186" name="TextBox 22">
                    <a:extLst>
                      <a:ext uri="{FF2B5EF4-FFF2-40B4-BE49-F238E27FC236}">
                        <a16:creationId xmlns:a16="http://schemas.microsoft.com/office/drawing/2014/main" id="{3BEEEDA8-39A0-9569-9E4A-DA8062D11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51592" y="1244219"/>
                    <a:ext cx="1053039" cy="2000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87" name="Graphic 24">
                    <a:extLst>
                      <a:ext uri="{FF2B5EF4-FFF2-40B4-BE49-F238E27FC236}">
                        <a16:creationId xmlns:a16="http://schemas.microsoft.com/office/drawing/2014/main" id="{2FECB562-3615-A919-28A0-08A523807A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192" y="987436"/>
                    <a:ext cx="251472" cy="2514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126" name="组合 424">
              <a:extLst>
                <a:ext uri="{FF2B5EF4-FFF2-40B4-BE49-F238E27FC236}">
                  <a16:creationId xmlns:a16="http://schemas.microsoft.com/office/drawing/2014/main" id="{D9FA7EC4-C059-6280-81ED-08FCF89B7892}"/>
                </a:ext>
              </a:extLst>
            </p:cNvPr>
            <p:cNvGrpSpPr/>
            <p:nvPr/>
          </p:nvGrpSpPr>
          <p:grpSpPr>
            <a:xfrm>
              <a:off x="3871420" y="2968791"/>
              <a:ext cx="1053039" cy="1039895"/>
              <a:chOff x="3159338" y="1562378"/>
              <a:chExt cx="1053039" cy="1039895"/>
            </a:xfrm>
          </p:grpSpPr>
          <p:grpSp>
            <p:nvGrpSpPr>
              <p:cNvPr id="154" name="组合 439">
                <a:extLst>
                  <a:ext uri="{FF2B5EF4-FFF2-40B4-BE49-F238E27FC236}">
                    <a16:creationId xmlns:a16="http://schemas.microsoft.com/office/drawing/2014/main" id="{44900EF6-828B-A135-1779-47A2541E9FE7}"/>
                  </a:ext>
                </a:extLst>
              </p:cNvPr>
              <p:cNvGrpSpPr/>
              <p:nvPr/>
            </p:nvGrpSpPr>
            <p:grpSpPr>
              <a:xfrm>
                <a:off x="3253208" y="1562378"/>
                <a:ext cx="796820" cy="1022263"/>
                <a:chOff x="3801848" y="1364258"/>
                <a:chExt cx="796820" cy="1022263"/>
              </a:xfrm>
            </p:grpSpPr>
            <p:sp>
              <p:nvSpPr>
                <p:cNvPr id="171" name="Rectangle 31">
                  <a:extLst>
                    <a:ext uri="{FF2B5EF4-FFF2-40B4-BE49-F238E27FC236}">
                      <a16:creationId xmlns:a16="http://schemas.microsoft.com/office/drawing/2014/main" id="{2A28EC1F-C85A-F598-6036-F20576B8A013}"/>
                    </a:ext>
                  </a:extLst>
                </p:cNvPr>
                <p:cNvSpPr/>
                <p:nvPr/>
              </p:nvSpPr>
              <p:spPr>
                <a:xfrm>
                  <a:off x="3872566" y="1390235"/>
                  <a:ext cx="726102" cy="996286"/>
                </a:xfrm>
                <a:prstGeom prst="rect">
                  <a:avLst/>
                </a:prstGeom>
                <a:solidFill>
                  <a:srgbClr val="EAF3F9"/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文本框 448">
                  <a:extLst>
                    <a:ext uri="{FF2B5EF4-FFF2-40B4-BE49-F238E27FC236}">
                      <a16:creationId xmlns:a16="http://schemas.microsoft.com/office/drawing/2014/main" id="{F02630EF-527C-F65D-1740-4D7CC23F3A9D}"/>
                    </a:ext>
                  </a:extLst>
                </p:cNvPr>
                <p:cNvSpPr txBox="1"/>
                <p:nvPr/>
              </p:nvSpPr>
              <p:spPr>
                <a:xfrm>
                  <a:off x="3801848" y="1364258"/>
                  <a:ext cx="771623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EU-PRD-PUBLIC-LB-AZ-B</a:t>
                  </a:r>
                </a:p>
              </p:txBody>
            </p:sp>
          </p:grpSp>
          <p:grpSp>
            <p:nvGrpSpPr>
              <p:cNvPr id="155" name="组合 440">
                <a:extLst>
                  <a:ext uri="{FF2B5EF4-FFF2-40B4-BE49-F238E27FC236}">
                    <a16:creationId xmlns:a16="http://schemas.microsoft.com/office/drawing/2014/main" id="{D3BB5AA1-DC2A-B013-CD6E-FD035351AE3B}"/>
                  </a:ext>
                </a:extLst>
              </p:cNvPr>
              <p:cNvGrpSpPr/>
              <p:nvPr/>
            </p:nvGrpSpPr>
            <p:grpSpPr>
              <a:xfrm>
                <a:off x="3159338" y="1723340"/>
                <a:ext cx="1053039" cy="878933"/>
                <a:chOff x="3685118" y="2904440"/>
                <a:chExt cx="1053039" cy="878933"/>
              </a:xfrm>
            </p:grpSpPr>
            <p:grpSp>
              <p:nvGrpSpPr>
                <p:cNvPr id="157" name="组合 441">
                  <a:extLst>
                    <a:ext uri="{FF2B5EF4-FFF2-40B4-BE49-F238E27FC236}">
                      <a16:creationId xmlns:a16="http://schemas.microsoft.com/office/drawing/2014/main" id="{D423F289-75D3-8386-74F4-A3E82857DF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859569" y="2904440"/>
                  <a:ext cx="688895" cy="461119"/>
                  <a:chOff x="-1405152" y="972035"/>
                  <a:chExt cx="1252536" cy="838397"/>
                </a:xfrm>
              </p:grpSpPr>
              <p:sp>
                <p:nvSpPr>
                  <p:cNvPr id="167" name="TextBox 19">
                    <a:extLst>
                      <a:ext uri="{FF2B5EF4-FFF2-40B4-BE49-F238E27FC236}">
                        <a16:creationId xmlns:a16="http://schemas.microsoft.com/office/drawing/2014/main" id="{13C32721-1507-AA96-9FAB-FE456AF863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405152" y="1446696"/>
                    <a:ext cx="1252536" cy="3637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70" name="Graphic 8">
                    <a:extLst>
                      <a:ext uri="{FF2B5EF4-FFF2-40B4-BE49-F238E27FC236}">
                        <a16:creationId xmlns:a16="http://schemas.microsoft.com/office/drawing/2014/main" id="{7354FC93-F31C-2113-08E0-4B771EB379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014396" y="972035"/>
                    <a:ext cx="457200" cy="457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59" name="组合 442">
                  <a:extLst>
                    <a:ext uri="{FF2B5EF4-FFF2-40B4-BE49-F238E27FC236}">
                      <a16:creationId xmlns:a16="http://schemas.microsoft.com/office/drawing/2014/main" id="{632A8DDB-C09D-3F1E-4491-7F514A4E9A4C}"/>
                    </a:ext>
                  </a:extLst>
                </p:cNvPr>
                <p:cNvGrpSpPr/>
                <p:nvPr/>
              </p:nvGrpSpPr>
              <p:grpSpPr>
                <a:xfrm>
                  <a:off x="3685118" y="3326535"/>
                  <a:ext cx="1053039" cy="456838"/>
                  <a:chOff x="-151592" y="987436"/>
                  <a:chExt cx="1053039" cy="456838"/>
                </a:xfrm>
              </p:grpSpPr>
              <p:sp>
                <p:nvSpPr>
                  <p:cNvPr id="160" name="TextBox 22">
                    <a:extLst>
                      <a:ext uri="{FF2B5EF4-FFF2-40B4-BE49-F238E27FC236}">
                        <a16:creationId xmlns:a16="http://schemas.microsoft.com/office/drawing/2014/main" id="{0E8830E4-E845-F50A-B82B-407CB50775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51592" y="1244219"/>
                    <a:ext cx="1053039" cy="2000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4" name="Graphic 24">
                    <a:extLst>
                      <a:ext uri="{FF2B5EF4-FFF2-40B4-BE49-F238E27FC236}">
                        <a16:creationId xmlns:a16="http://schemas.microsoft.com/office/drawing/2014/main" id="{A94C5D32-D7F9-85F7-08CE-5EF4DCD555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192" y="987436"/>
                    <a:ext cx="251472" cy="2514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grpSp>
          <p:nvGrpSpPr>
            <p:cNvPr id="127" name="组合 425">
              <a:extLst>
                <a:ext uri="{FF2B5EF4-FFF2-40B4-BE49-F238E27FC236}">
                  <a16:creationId xmlns:a16="http://schemas.microsoft.com/office/drawing/2014/main" id="{038AFCA1-1D73-B55E-7B7D-032792796966}"/>
                </a:ext>
              </a:extLst>
            </p:cNvPr>
            <p:cNvGrpSpPr/>
            <p:nvPr/>
          </p:nvGrpSpPr>
          <p:grpSpPr>
            <a:xfrm>
              <a:off x="3871420" y="4388737"/>
              <a:ext cx="1053039" cy="1039895"/>
              <a:chOff x="3159338" y="1562378"/>
              <a:chExt cx="1053039" cy="1039895"/>
            </a:xfrm>
          </p:grpSpPr>
          <p:grpSp>
            <p:nvGrpSpPr>
              <p:cNvPr id="131" name="组合 429">
                <a:extLst>
                  <a:ext uri="{FF2B5EF4-FFF2-40B4-BE49-F238E27FC236}">
                    <a16:creationId xmlns:a16="http://schemas.microsoft.com/office/drawing/2014/main" id="{E11EF674-9DA2-824B-08DD-5407A3DBA3C1}"/>
                  </a:ext>
                </a:extLst>
              </p:cNvPr>
              <p:cNvGrpSpPr/>
              <p:nvPr/>
            </p:nvGrpSpPr>
            <p:grpSpPr>
              <a:xfrm>
                <a:off x="3253208" y="1562378"/>
                <a:ext cx="802794" cy="1022263"/>
                <a:chOff x="3801848" y="1364258"/>
                <a:chExt cx="802794" cy="1022263"/>
              </a:xfrm>
            </p:grpSpPr>
            <p:sp>
              <p:nvSpPr>
                <p:cNvPr id="146" name="Rectangle 31">
                  <a:extLst>
                    <a:ext uri="{FF2B5EF4-FFF2-40B4-BE49-F238E27FC236}">
                      <a16:creationId xmlns:a16="http://schemas.microsoft.com/office/drawing/2014/main" id="{6E1ADCE7-9B3C-2696-384E-2623B6FEDF8B}"/>
                    </a:ext>
                  </a:extLst>
                </p:cNvPr>
                <p:cNvSpPr/>
                <p:nvPr/>
              </p:nvSpPr>
              <p:spPr>
                <a:xfrm>
                  <a:off x="3872566" y="1390235"/>
                  <a:ext cx="726102" cy="996286"/>
                </a:xfrm>
                <a:prstGeom prst="rect">
                  <a:avLst/>
                </a:prstGeom>
                <a:solidFill>
                  <a:srgbClr val="EAF3F9"/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500" dirty="0">
                    <a:solidFill>
                      <a:srgbClr val="1E89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文本框 438">
                  <a:extLst>
                    <a:ext uri="{FF2B5EF4-FFF2-40B4-BE49-F238E27FC236}">
                      <a16:creationId xmlns:a16="http://schemas.microsoft.com/office/drawing/2014/main" id="{DE749510-23B2-9462-3BF4-9957A661AAC7}"/>
                    </a:ext>
                  </a:extLst>
                </p:cNvPr>
                <p:cNvSpPr txBox="1"/>
                <p:nvPr/>
              </p:nvSpPr>
              <p:spPr>
                <a:xfrm>
                  <a:off x="3801848" y="1364258"/>
                  <a:ext cx="802794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400" dirty="0">
                      <a:solidFill>
                        <a:srgbClr val="1E8900"/>
                      </a:solidFill>
                      <a:cs typeface="Arial" panose="020B0604020202020204" pitchFamily="34" charset="0"/>
                    </a:rPr>
                    <a:t>EU-PRD-PRIVATE-LB-AZ-C</a:t>
                  </a:r>
                </a:p>
              </p:txBody>
            </p:sp>
          </p:grpSp>
          <p:grpSp>
            <p:nvGrpSpPr>
              <p:cNvPr id="134" name="组合 430">
                <a:extLst>
                  <a:ext uri="{FF2B5EF4-FFF2-40B4-BE49-F238E27FC236}">
                    <a16:creationId xmlns:a16="http://schemas.microsoft.com/office/drawing/2014/main" id="{7CB02B51-A631-A1B9-3BC2-40C3063206E1}"/>
                  </a:ext>
                </a:extLst>
              </p:cNvPr>
              <p:cNvGrpSpPr/>
              <p:nvPr/>
            </p:nvGrpSpPr>
            <p:grpSpPr>
              <a:xfrm>
                <a:off x="3159338" y="1723340"/>
                <a:ext cx="1053039" cy="878933"/>
                <a:chOff x="3685118" y="2904440"/>
                <a:chExt cx="1053039" cy="878933"/>
              </a:xfrm>
            </p:grpSpPr>
            <p:grpSp>
              <p:nvGrpSpPr>
                <p:cNvPr id="135" name="组合 431">
                  <a:extLst>
                    <a:ext uri="{FF2B5EF4-FFF2-40B4-BE49-F238E27FC236}">
                      <a16:creationId xmlns:a16="http://schemas.microsoft.com/office/drawing/2014/main" id="{FDA3742F-5D67-CEE3-73E7-278E7F6151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859569" y="2904440"/>
                  <a:ext cx="688895" cy="461119"/>
                  <a:chOff x="-1405152" y="972035"/>
                  <a:chExt cx="1252536" cy="838397"/>
                </a:xfrm>
              </p:grpSpPr>
              <p:sp>
                <p:nvSpPr>
                  <p:cNvPr id="141" name="TextBox 19">
                    <a:extLst>
                      <a:ext uri="{FF2B5EF4-FFF2-40B4-BE49-F238E27FC236}">
                        <a16:creationId xmlns:a16="http://schemas.microsoft.com/office/drawing/2014/main" id="{AD2B96E3-2906-101F-3E01-E89CA3ABB1E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405152" y="1446696"/>
                    <a:ext cx="1252536" cy="3637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2" name="Graphic 8">
                    <a:extLst>
                      <a:ext uri="{FF2B5EF4-FFF2-40B4-BE49-F238E27FC236}">
                        <a16:creationId xmlns:a16="http://schemas.microsoft.com/office/drawing/2014/main" id="{84280120-57F8-EDB6-8ADE-5F7EB2E12C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014396" y="972035"/>
                    <a:ext cx="457200" cy="4571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36" name="组合 432">
                  <a:extLst>
                    <a:ext uri="{FF2B5EF4-FFF2-40B4-BE49-F238E27FC236}">
                      <a16:creationId xmlns:a16="http://schemas.microsoft.com/office/drawing/2014/main" id="{BA9C3116-3C73-7E72-B4CD-E3DC88CF5BB9}"/>
                    </a:ext>
                  </a:extLst>
                </p:cNvPr>
                <p:cNvGrpSpPr/>
                <p:nvPr/>
              </p:nvGrpSpPr>
              <p:grpSpPr>
                <a:xfrm>
                  <a:off x="3685118" y="3326535"/>
                  <a:ext cx="1053039" cy="456838"/>
                  <a:chOff x="-151592" y="987436"/>
                  <a:chExt cx="1053039" cy="456838"/>
                </a:xfrm>
              </p:grpSpPr>
              <p:sp>
                <p:nvSpPr>
                  <p:cNvPr id="139" name="TextBox 22">
                    <a:extLst>
                      <a:ext uri="{FF2B5EF4-FFF2-40B4-BE49-F238E27FC236}">
                        <a16:creationId xmlns:a16="http://schemas.microsoft.com/office/drawing/2014/main" id="{B7D0417F-20B2-77DD-C5F1-34B3182C6F9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51592" y="1244219"/>
                    <a:ext cx="1053039" cy="2000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700" dirty="0" err="1">
                        <a:latin typeface="+mn-lt"/>
                        <a:cs typeface="Arial" panose="020B0604020202020204" pitchFamily="34" charset="0"/>
                      </a:rPr>
                      <a:t>内部ALB</a:t>
                    </a:r>
                    <a:endParaRPr lang="en-US" altLang="en-US" sz="700" dirty="0">
                      <a:latin typeface="+mn-lt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0" name="Graphic 24">
                    <a:extLst>
                      <a:ext uri="{FF2B5EF4-FFF2-40B4-BE49-F238E27FC236}">
                        <a16:creationId xmlns:a16="http://schemas.microsoft.com/office/drawing/2014/main" id="{92584CAD-BDE5-9F3F-8321-FF85EA9A34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9192" y="987436"/>
                    <a:ext cx="251472" cy="2514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  <p:cxnSp>
          <p:nvCxnSpPr>
            <p:cNvPr id="128" name="直接箭头连接符 737">
              <a:extLst>
                <a:ext uri="{FF2B5EF4-FFF2-40B4-BE49-F238E27FC236}">
                  <a16:creationId xmlns:a16="http://schemas.microsoft.com/office/drawing/2014/main" id="{1DFE676C-DD9B-9012-2F0F-4A49DE71C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829" y="3304498"/>
              <a:ext cx="297780" cy="3603"/>
            </a:xfrm>
            <a:prstGeom prst="straightConnector1">
              <a:avLst/>
            </a:prstGeom>
            <a:ln>
              <a:solidFill>
                <a:srgbClr val="A3C7E8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737">
              <a:extLst>
                <a:ext uri="{FF2B5EF4-FFF2-40B4-BE49-F238E27FC236}">
                  <a16:creationId xmlns:a16="http://schemas.microsoft.com/office/drawing/2014/main" id="{3C7CBE86-8501-98EE-D765-314C8C714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7907" y="3848866"/>
              <a:ext cx="297780" cy="3603"/>
            </a:xfrm>
            <a:prstGeom prst="straightConnector1">
              <a:avLst/>
            </a:prstGeom>
            <a:ln>
              <a:solidFill>
                <a:srgbClr val="FFC000"/>
              </a:solidFill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743">
              <a:extLst>
                <a:ext uri="{FF2B5EF4-FFF2-40B4-BE49-F238E27FC236}">
                  <a16:creationId xmlns:a16="http://schemas.microsoft.com/office/drawing/2014/main" id="{873226D3-4184-B5B7-934A-B76CD9CA8B6D}"/>
                </a:ext>
              </a:extLst>
            </p:cNvPr>
            <p:cNvCxnSpPr>
              <a:cxnSpLocks/>
              <a:stCxn id="212" idx="0"/>
              <a:endCxn id="215" idx="2"/>
            </p:cNvCxnSpPr>
            <p:nvPr/>
          </p:nvCxnSpPr>
          <p:spPr>
            <a:xfrm flipV="1">
              <a:off x="3634385" y="984470"/>
              <a:ext cx="5886805" cy="762026"/>
            </a:xfrm>
            <a:prstGeom prst="straightConnector1">
              <a:avLst/>
            </a:prstGeom>
            <a:ln>
              <a:headEnd type="triangl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3B1087A6-4AE7-9EB4-A536-8BCA108CAEC8}"/>
              </a:ext>
            </a:extLst>
          </p:cNvPr>
          <p:cNvSpPr txBox="1"/>
          <p:nvPr/>
        </p:nvSpPr>
        <p:spPr>
          <a:xfrm>
            <a:off x="458589" y="171678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业务拓扑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1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8FF69D-3F8E-6C73-47FB-5F287BE7CA70}"/>
              </a:ext>
            </a:extLst>
          </p:cNvPr>
          <p:cNvSpPr txBox="1"/>
          <p:nvPr/>
        </p:nvSpPr>
        <p:spPr>
          <a:xfrm>
            <a:off x="407878" y="138828"/>
            <a:ext cx="4331635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开启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Load Balance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功能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525FE-38CE-7278-A147-863DED54E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170" y="674359"/>
            <a:ext cx="7809660" cy="567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8FF69D-3F8E-6C73-47FB-5F287BE7CA70}"/>
              </a:ext>
            </a:extLst>
          </p:cNvPr>
          <p:cNvSpPr txBox="1"/>
          <p:nvPr/>
        </p:nvSpPr>
        <p:spPr>
          <a:xfrm>
            <a:off x="407878" y="138828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配置健康检查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5B883-9C4C-D07C-41F2-787632B8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471612"/>
            <a:ext cx="5657850" cy="3914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838A8-4D60-253B-E8D5-96FA9AB62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1471612"/>
            <a:ext cx="6153150" cy="3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8FF69D-3F8E-6C73-47FB-5F287BE7CA70}"/>
              </a:ext>
            </a:extLst>
          </p:cNvPr>
          <p:cNvSpPr txBox="1"/>
          <p:nvPr/>
        </p:nvSpPr>
        <p:spPr>
          <a:xfrm>
            <a:off x="407878" y="138828"/>
            <a:ext cx="24641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http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VS 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2BFE8-1063-E251-5318-CE6D246A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8" y="790575"/>
            <a:ext cx="10452443" cy="50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D8EF-874D-AE0B-86E2-69D76DDEE83D}"/>
              </a:ext>
            </a:extLst>
          </p:cNvPr>
          <p:cNvSpPr txBox="1"/>
          <p:nvPr/>
        </p:nvSpPr>
        <p:spPr>
          <a:xfrm>
            <a:off x="407878" y="138828"/>
            <a:ext cx="232788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 err="1">
                <a:solidFill>
                  <a:srgbClr val="000000"/>
                </a:solidFill>
                <a:cs typeface="Arial" panose="020B0604020202090204" pitchFamily="34" charset="0"/>
              </a:rPr>
              <a:t>tcp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VS 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8F0D4-C711-84A8-2C77-C02E1285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840429"/>
            <a:ext cx="11296650" cy="53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D8EF-874D-AE0B-86E2-69D76DDEE83D}"/>
              </a:ext>
            </a:extLst>
          </p:cNvPr>
          <p:cNvSpPr txBox="1"/>
          <p:nvPr/>
        </p:nvSpPr>
        <p:spPr>
          <a:xfrm>
            <a:off x="407878" y="138828"/>
            <a:ext cx="285046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http policy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9DF08-540B-D82E-0F02-97DA5A09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683669"/>
            <a:ext cx="11172825" cy="563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D8EF-874D-AE0B-86E2-69D76DDEE83D}"/>
              </a:ext>
            </a:extLst>
          </p:cNvPr>
          <p:cNvSpPr txBox="1"/>
          <p:nvPr/>
        </p:nvSpPr>
        <p:spPr>
          <a:xfrm>
            <a:off x="407878" y="138828"/>
            <a:ext cx="282801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 err="1">
                <a:solidFill>
                  <a:srgbClr val="000000"/>
                </a:solidFill>
                <a:cs typeface="Arial" panose="020B0604020202090204" pitchFamily="34" charset="0"/>
              </a:rPr>
              <a:t>tcp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policy 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3CA0F-8A62-4A08-DDEC-3CE55D83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876299"/>
            <a:ext cx="10934700" cy="53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BD8EF-874D-AE0B-86E2-69D76DDEE83D}"/>
              </a:ext>
            </a:extLst>
          </p:cNvPr>
          <p:cNvSpPr txBox="1"/>
          <p:nvPr/>
        </p:nvSpPr>
        <p:spPr>
          <a:xfrm>
            <a:off x="407878" y="138828"/>
            <a:ext cx="570976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内网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 TCP NLB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配置（第三层）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0048C-9296-4EF8-7C06-7EEC8B0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33" y="740102"/>
            <a:ext cx="10048875" cy="5587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F5530-B6DD-7C73-5FBE-208C4891C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31" y="740102"/>
            <a:ext cx="11559337" cy="558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6565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9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12140</TotalTime>
  <Words>494</Words>
  <Application>Microsoft Office PowerPoint</Application>
  <PresentationFormat>Widescreen</PresentationFormat>
  <Paragraphs>142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Inter</vt:lpstr>
      <vt:lpstr>Arial</vt:lpstr>
      <vt:lpstr>Fortinet Theme</vt:lpstr>
      <vt:lpstr>Dual ALB integrate with FGT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Microsoft Office User</dc:creator>
  <cp:lastModifiedBy>Gang Liu</cp:lastModifiedBy>
  <cp:revision>2370</cp:revision>
  <cp:lastPrinted>2021-03-23T01:37:48Z</cp:lastPrinted>
  <dcterms:created xsi:type="dcterms:W3CDTF">2021-03-23T01:37:48Z</dcterms:created>
  <dcterms:modified xsi:type="dcterms:W3CDTF">2023-05-11T08:42:12Z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