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handoutMasterIdLst>
    <p:handoutMasterId r:id="rId13"/>
  </p:handoutMasterIdLst>
  <p:sldIdLst>
    <p:sldId id="2134805010" r:id="rId2"/>
    <p:sldId id="485" r:id="rId3"/>
    <p:sldId id="2134805086" r:id="rId4"/>
    <p:sldId id="2134805084" r:id="rId5"/>
    <p:sldId id="2134805088" r:id="rId6"/>
    <p:sldId id="2134805085" r:id="rId7"/>
    <p:sldId id="2134805087" r:id="rId8"/>
    <p:sldId id="2134805089" r:id="rId9"/>
    <p:sldId id="2134805090" r:id="rId10"/>
    <p:sldId id="213480501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6144" userDrawn="1">
          <p15:clr>
            <a:srgbClr val="A4A3A4"/>
          </p15:clr>
        </p15:guide>
        <p15:guide id="2" orient="horz" pos="3536" userDrawn="1">
          <p15:clr>
            <a:srgbClr val="A4A3A4"/>
          </p15:clr>
        </p15:guide>
        <p15:guide id="3" orient="horz" pos="1090" userDrawn="1">
          <p15:clr>
            <a:srgbClr val="A4A3A4"/>
          </p15:clr>
        </p15:guide>
        <p15:guide id="4" orient="horz" pos="1328" userDrawn="1">
          <p15:clr>
            <a:srgbClr val="A4A3A4"/>
          </p15:clr>
        </p15:guide>
        <p15:guide id="5" orient="horz" pos="2602" userDrawn="1">
          <p15:clr>
            <a:srgbClr val="A4A3A4"/>
          </p15:clr>
        </p15:guide>
        <p15:guide id="6" orient="horz" pos="333" userDrawn="1">
          <p15:clr>
            <a:srgbClr val="A4A3A4"/>
          </p15:clr>
        </p15:guide>
        <p15:guide id="7" orient="horz" pos="1033" userDrawn="1">
          <p15:clr>
            <a:srgbClr val="A4A3A4"/>
          </p15:clr>
        </p15:guide>
        <p15:guide id="8" orient="horz" pos="3966" userDrawn="1">
          <p15:clr>
            <a:srgbClr val="A4A3A4"/>
          </p15:clr>
        </p15:guide>
        <p15:guide id="9" orient="horz" pos="1278" userDrawn="1">
          <p15:clr>
            <a:srgbClr val="A4A3A4"/>
          </p15:clr>
        </p15:guide>
        <p15:guide id="10" orient="horz" pos="645" userDrawn="1">
          <p15:clr>
            <a:srgbClr val="A4A3A4"/>
          </p15:clr>
        </p15:guide>
        <p15:guide id="11" pos="7165" userDrawn="1">
          <p15:clr>
            <a:srgbClr val="A4A3A4"/>
          </p15:clr>
        </p15:guide>
        <p15:guide id="12" pos="526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Newton" initials="PN" lastIdx="3" clrIdx="0"/>
  <p:cmAuthor id="2" name="Microsoft Office User" initials="Office" lastIdx="32" clrIdx="1"/>
  <p:cmAuthor id="3" name="Joe App" initials="JA" lastIdx="4" clrIdx="2"/>
  <p:cmAuthor id="4" name="Howard Poston" initials="HP" lastIdx="10" clrIdx="3"/>
  <p:cmAuthor id="5" name="Joseph App" initials="JA" lastIdx="13"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0000"/>
    <a:srgbClr val="8566AC"/>
    <a:srgbClr val="DA281C"/>
    <a:srgbClr val="F0F0F0"/>
    <a:srgbClr val="BFBFBF"/>
    <a:srgbClr val="E4E5E6"/>
    <a:srgbClr val="415152"/>
    <a:srgbClr val="223746"/>
    <a:srgbClr val="2938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D9B074-364F-427A-8BF8-2C742BA1ADDB}" v="10" dt="2024-01-18T01:42:30.281"/>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1323" autoAdjust="0"/>
  </p:normalViewPr>
  <p:slideViewPr>
    <p:cSldViewPr snapToGrid="0">
      <p:cViewPr varScale="1">
        <p:scale>
          <a:sx n="107" d="100"/>
          <a:sy n="107" d="100"/>
        </p:scale>
        <p:origin x="642" y="96"/>
      </p:cViewPr>
      <p:guideLst>
        <p:guide pos="6144"/>
        <p:guide orient="horz" pos="3536"/>
        <p:guide orient="horz" pos="1090"/>
        <p:guide orient="horz" pos="1328"/>
        <p:guide orient="horz" pos="2602"/>
        <p:guide orient="horz" pos="333"/>
        <p:guide orient="horz" pos="1033"/>
        <p:guide orient="horz" pos="3966"/>
        <p:guide orient="horz" pos="1278"/>
        <p:guide orient="horz" pos="645"/>
        <p:guide pos="7165"/>
        <p:guide pos="5262"/>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8968"/>
    </p:cViewPr>
  </p:sorterViewPr>
  <p:notesViewPr>
    <p:cSldViewPr snapToGrid="0">
      <p:cViewPr varScale="1">
        <p:scale>
          <a:sx n="93" d="100"/>
          <a:sy n="93" d="100"/>
        </p:scale>
        <p:origin x="2648"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ng Liu" userId="c4dd85b7-3634-4bda-801b-46e8dbbd0b49" providerId="ADAL" clId="{C9D9B074-364F-427A-8BF8-2C742BA1ADDB}"/>
    <pc:docChg chg="undo custSel addSld delSld modSld">
      <pc:chgData name="Gang Liu" userId="c4dd85b7-3634-4bda-801b-46e8dbbd0b49" providerId="ADAL" clId="{C9D9B074-364F-427A-8BF8-2C742BA1ADDB}" dt="2024-01-18T01:46:28.100" v="202" actId="1076"/>
      <pc:docMkLst>
        <pc:docMk/>
      </pc:docMkLst>
      <pc:sldChg chg="add del modTransition">
        <pc:chgData name="Gang Liu" userId="c4dd85b7-3634-4bda-801b-46e8dbbd0b49" providerId="ADAL" clId="{C9D9B074-364F-427A-8BF8-2C742BA1ADDB}" dt="2024-01-18T01:42:42.742" v="79" actId="2696"/>
        <pc:sldMkLst>
          <pc:docMk/>
          <pc:sldMk cId="1269743055" sldId="257"/>
        </pc:sldMkLst>
      </pc:sldChg>
      <pc:sldChg chg="modSp mod">
        <pc:chgData name="Gang Liu" userId="c4dd85b7-3634-4bda-801b-46e8dbbd0b49" providerId="ADAL" clId="{C9D9B074-364F-427A-8BF8-2C742BA1ADDB}" dt="2024-01-18T01:41:14.984" v="57" actId="20577"/>
        <pc:sldMkLst>
          <pc:docMk/>
          <pc:sldMk cId="1840217378" sldId="485"/>
        </pc:sldMkLst>
        <pc:spChg chg="mod">
          <ac:chgData name="Gang Liu" userId="c4dd85b7-3634-4bda-801b-46e8dbbd0b49" providerId="ADAL" clId="{C9D9B074-364F-427A-8BF8-2C742BA1ADDB}" dt="2024-01-18T01:41:14.984" v="57" actId="20577"/>
          <ac:spMkLst>
            <pc:docMk/>
            <pc:sldMk cId="1840217378" sldId="485"/>
            <ac:spMk id="334" creationId="{3B1087A6-4AE7-9EB4-A536-8BCA108CAEC8}"/>
          </ac:spMkLst>
        </pc:spChg>
      </pc:sldChg>
      <pc:sldChg chg="del">
        <pc:chgData name="Gang Liu" userId="c4dd85b7-3634-4bda-801b-46e8dbbd0b49" providerId="ADAL" clId="{C9D9B074-364F-427A-8BF8-2C742BA1ADDB}" dt="2024-01-18T01:39:32.681" v="0" actId="2696"/>
        <pc:sldMkLst>
          <pc:docMk/>
          <pc:sldMk cId="2532484727" sldId="2134805044"/>
        </pc:sldMkLst>
      </pc:sldChg>
      <pc:sldChg chg="del">
        <pc:chgData name="Gang Liu" userId="c4dd85b7-3634-4bda-801b-46e8dbbd0b49" providerId="ADAL" clId="{C9D9B074-364F-427A-8BF8-2C742BA1ADDB}" dt="2024-01-18T01:39:32.681" v="0" actId="2696"/>
        <pc:sldMkLst>
          <pc:docMk/>
          <pc:sldMk cId="2843458305" sldId="2134805047"/>
        </pc:sldMkLst>
      </pc:sldChg>
      <pc:sldChg chg="del">
        <pc:chgData name="Gang Liu" userId="c4dd85b7-3634-4bda-801b-46e8dbbd0b49" providerId="ADAL" clId="{C9D9B074-364F-427A-8BF8-2C742BA1ADDB}" dt="2024-01-18T01:39:32.681" v="0" actId="2696"/>
        <pc:sldMkLst>
          <pc:docMk/>
          <pc:sldMk cId="637942449" sldId="2134805048"/>
        </pc:sldMkLst>
      </pc:sldChg>
      <pc:sldChg chg="del">
        <pc:chgData name="Gang Liu" userId="c4dd85b7-3634-4bda-801b-46e8dbbd0b49" providerId="ADAL" clId="{C9D9B074-364F-427A-8BF8-2C742BA1ADDB}" dt="2024-01-18T01:39:32.681" v="0" actId="2696"/>
        <pc:sldMkLst>
          <pc:docMk/>
          <pc:sldMk cId="4063438412" sldId="2134805049"/>
        </pc:sldMkLst>
      </pc:sldChg>
      <pc:sldChg chg="del">
        <pc:chgData name="Gang Liu" userId="c4dd85b7-3634-4bda-801b-46e8dbbd0b49" providerId="ADAL" clId="{C9D9B074-364F-427A-8BF8-2C742BA1ADDB}" dt="2024-01-18T01:39:32.681" v="0" actId="2696"/>
        <pc:sldMkLst>
          <pc:docMk/>
          <pc:sldMk cId="3355207272" sldId="2134805050"/>
        </pc:sldMkLst>
      </pc:sldChg>
      <pc:sldChg chg="del">
        <pc:chgData name="Gang Liu" userId="c4dd85b7-3634-4bda-801b-46e8dbbd0b49" providerId="ADAL" clId="{C9D9B074-364F-427A-8BF8-2C742BA1ADDB}" dt="2024-01-18T01:39:32.681" v="0" actId="2696"/>
        <pc:sldMkLst>
          <pc:docMk/>
          <pc:sldMk cId="647285244" sldId="2134805051"/>
        </pc:sldMkLst>
      </pc:sldChg>
      <pc:sldChg chg="del">
        <pc:chgData name="Gang Liu" userId="c4dd85b7-3634-4bda-801b-46e8dbbd0b49" providerId="ADAL" clId="{C9D9B074-364F-427A-8BF8-2C742BA1ADDB}" dt="2024-01-18T01:39:32.681" v="0" actId="2696"/>
        <pc:sldMkLst>
          <pc:docMk/>
          <pc:sldMk cId="528426512" sldId="2134805052"/>
        </pc:sldMkLst>
      </pc:sldChg>
      <pc:sldChg chg="del">
        <pc:chgData name="Gang Liu" userId="c4dd85b7-3634-4bda-801b-46e8dbbd0b49" providerId="ADAL" clId="{C9D9B074-364F-427A-8BF8-2C742BA1ADDB}" dt="2024-01-18T01:39:32.681" v="0" actId="2696"/>
        <pc:sldMkLst>
          <pc:docMk/>
          <pc:sldMk cId="3011476250" sldId="2134805053"/>
        </pc:sldMkLst>
      </pc:sldChg>
      <pc:sldChg chg="del">
        <pc:chgData name="Gang Liu" userId="c4dd85b7-3634-4bda-801b-46e8dbbd0b49" providerId="ADAL" clId="{C9D9B074-364F-427A-8BF8-2C742BA1ADDB}" dt="2024-01-18T01:39:32.681" v="0" actId="2696"/>
        <pc:sldMkLst>
          <pc:docMk/>
          <pc:sldMk cId="4180086122" sldId="2134805054"/>
        </pc:sldMkLst>
      </pc:sldChg>
      <pc:sldChg chg="del">
        <pc:chgData name="Gang Liu" userId="c4dd85b7-3634-4bda-801b-46e8dbbd0b49" providerId="ADAL" clId="{C9D9B074-364F-427A-8BF8-2C742BA1ADDB}" dt="2024-01-18T01:39:32.681" v="0" actId="2696"/>
        <pc:sldMkLst>
          <pc:docMk/>
          <pc:sldMk cId="473263191" sldId="2134805055"/>
        </pc:sldMkLst>
      </pc:sldChg>
      <pc:sldChg chg="del">
        <pc:chgData name="Gang Liu" userId="c4dd85b7-3634-4bda-801b-46e8dbbd0b49" providerId="ADAL" clId="{C9D9B074-364F-427A-8BF8-2C742BA1ADDB}" dt="2024-01-18T01:39:32.681" v="0" actId="2696"/>
        <pc:sldMkLst>
          <pc:docMk/>
          <pc:sldMk cId="4265647139" sldId="2134805056"/>
        </pc:sldMkLst>
      </pc:sldChg>
      <pc:sldChg chg="del">
        <pc:chgData name="Gang Liu" userId="c4dd85b7-3634-4bda-801b-46e8dbbd0b49" providerId="ADAL" clId="{C9D9B074-364F-427A-8BF8-2C742BA1ADDB}" dt="2024-01-18T01:39:32.681" v="0" actId="2696"/>
        <pc:sldMkLst>
          <pc:docMk/>
          <pc:sldMk cId="2754998296" sldId="2134805057"/>
        </pc:sldMkLst>
      </pc:sldChg>
      <pc:sldChg chg="del">
        <pc:chgData name="Gang Liu" userId="c4dd85b7-3634-4bda-801b-46e8dbbd0b49" providerId="ADAL" clId="{C9D9B074-364F-427A-8BF8-2C742BA1ADDB}" dt="2024-01-18T01:39:32.681" v="0" actId="2696"/>
        <pc:sldMkLst>
          <pc:docMk/>
          <pc:sldMk cId="3363023794" sldId="2134805058"/>
        </pc:sldMkLst>
      </pc:sldChg>
      <pc:sldChg chg="del">
        <pc:chgData name="Gang Liu" userId="c4dd85b7-3634-4bda-801b-46e8dbbd0b49" providerId="ADAL" clId="{C9D9B074-364F-427A-8BF8-2C742BA1ADDB}" dt="2024-01-18T01:39:32.681" v="0" actId="2696"/>
        <pc:sldMkLst>
          <pc:docMk/>
          <pc:sldMk cId="1619205075" sldId="2134805059"/>
        </pc:sldMkLst>
      </pc:sldChg>
      <pc:sldChg chg="del">
        <pc:chgData name="Gang Liu" userId="c4dd85b7-3634-4bda-801b-46e8dbbd0b49" providerId="ADAL" clId="{C9D9B074-364F-427A-8BF8-2C742BA1ADDB}" dt="2024-01-18T01:39:32.681" v="0" actId="2696"/>
        <pc:sldMkLst>
          <pc:docMk/>
          <pc:sldMk cId="2045350583" sldId="2134805061"/>
        </pc:sldMkLst>
      </pc:sldChg>
      <pc:sldChg chg="del">
        <pc:chgData name="Gang Liu" userId="c4dd85b7-3634-4bda-801b-46e8dbbd0b49" providerId="ADAL" clId="{C9D9B074-364F-427A-8BF8-2C742BA1ADDB}" dt="2024-01-18T01:39:32.681" v="0" actId="2696"/>
        <pc:sldMkLst>
          <pc:docMk/>
          <pc:sldMk cId="370534017" sldId="2134805062"/>
        </pc:sldMkLst>
      </pc:sldChg>
      <pc:sldChg chg="del">
        <pc:chgData name="Gang Liu" userId="c4dd85b7-3634-4bda-801b-46e8dbbd0b49" providerId="ADAL" clId="{C9D9B074-364F-427A-8BF8-2C742BA1ADDB}" dt="2024-01-18T01:39:32.681" v="0" actId="2696"/>
        <pc:sldMkLst>
          <pc:docMk/>
          <pc:sldMk cId="2754732588" sldId="2134805063"/>
        </pc:sldMkLst>
      </pc:sldChg>
      <pc:sldChg chg="del">
        <pc:chgData name="Gang Liu" userId="c4dd85b7-3634-4bda-801b-46e8dbbd0b49" providerId="ADAL" clId="{C9D9B074-364F-427A-8BF8-2C742BA1ADDB}" dt="2024-01-18T01:39:32.681" v="0" actId="2696"/>
        <pc:sldMkLst>
          <pc:docMk/>
          <pc:sldMk cId="4228737960" sldId="2134805064"/>
        </pc:sldMkLst>
      </pc:sldChg>
      <pc:sldChg chg="del">
        <pc:chgData name="Gang Liu" userId="c4dd85b7-3634-4bda-801b-46e8dbbd0b49" providerId="ADAL" clId="{C9D9B074-364F-427A-8BF8-2C742BA1ADDB}" dt="2024-01-18T01:39:32.681" v="0" actId="2696"/>
        <pc:sldMkLst>
          <pc:docMk/>
          <pc:sldMk cId="1155590085" sldId="2134805066"/>
        </pc:sldMkLst>
      </pc:sldChg>
      <pc:sldChg chg="del">
        <pc:chgData name="Gang Liu" userId="c4dd85b7-3634-4bda-801b-46e8dbbd0b49" providerId="ADAL" clId="{C9D9B074-364F-427A-8BF8-2C742BA1ADDB}" dt="2024-01-18T01:39:32.681" v="0" actId="2696"/>
        <pc:sldMkLst>
          <pc:docMk/>
          <pc:sldMk cId="214044353" sldId="2134805068"/>
        </pc:sldMkLst>
      </pc:sldChg>
      <pc:sldChg chg="del">
        <pc:chgData name="Gang Liu" userId="c4dd85b7-3634-4bda-801b-46e8dbbd0b49" providerId="ADAL" clId="{C9D9B074-364F-427A-8BF8-2C742BA1ADDB}" dt="2024-01-18T01:39:32.681" v="0" actId="2696"/>
        <pc:sldMkLst>
          <pc:docMk/>
          <pc:sldMk cId="3004758180" sldId="2134805069"/>
        </pc:sldMkLst>
      </pc:sldChg>
      <pc:sldChg chg="del">
        <pc:chgData name="Gang Liu" userId="c4dd85b7-3634-4bda-801b-46e8dbbd0b49" providerId="ADAL" clId="{C9D9B074-364F-427A-8BF8-2C742BA1ADDB}" dt="2024-01-18T01:39:32.681" v="0" actId="2696"/>
        <pc:sldMkLst>
          <pc:docMk/>
          <pc:sldMk cId="243367254" sldId="2134805070"/>
        </pc:sldMkLst>
      </pc:sldChg>
      <pc:sldChg chg="del">
        <pc:chgData name="Gang Liu" userId="c4dd85b7-3634-4bda-801b-46e8dbbd0b49" providerId="ADAL" clId="{C9D9B074-364F-427A-8BF8-2C742BA1ADDB}" dt="2024-01-18T01:39:32.681" v="0" actId="2696"/>
        <pc:sldMkLst>
          <pc:docMk/>
          <pc:sldMk cId="2598003958" sldId="2134805071"/>
        </pc:sldMkLst>
      </pc:sldChg>
      <pc:sldChg chg="del">
        <pc:chgData name="Gang Liu" userId="c4dd85b7-3634-4bda-801b-46e8dbbd0b49" providerId="ADAL" clId="{C9D9B074-364F-427A-8BF8-2C742BA1ADDB}" dt="2024-01-18T01:39:32.681" v="0" actId="2696"/>
        <pc:sldMkLst>
          <pc:docMk/>
          <pc:sldMk cId="1897941128" sldId="2134805072"/>
        </pc:sldMkLst>
      </pc:sldChg>
      <pc:sldChg chg="del">
        <pc:chgData name="Gang Liu" userId="c4dd85b7-3634-4bda-801b-46e8dbbd0b49" providerId="ADAL" clId="{C9D9B074-364F-427A-8BF8-2C742BA1ADDB}" dt="2024-01-18T01:39:32.681" v="0" actId="2696"/>
        <pc:sldMkLst>
          <pc:docMk/>
          <pc:sldMk cId="2602414209" sldId="2134805073"/>
        </pc:sldMkLst>
      </pc:sldChg>
      <pc:sldChg chg="del">
        <pc:chgData name="Gang Liu" userId="c4dd85b7-3634-4bda-801b-46e8dbbd0b49" providerId="ADAL" clId="{C9D9B074-364F-427A-8BF8-2C742BA1ADDB}" dt="2024-01-18T01:39:32.681" v="0" actId="2696"/>
        <pc:sldMkLst>
          <pc:docMk/>
          <pc:sldMk cId="344726724" sldId="2134805074"/>
        </pc:sldMkLst>
      </pc:sldChg>
      <pc:sldChg chg="del">
        <pc:chgData name="Gang Liu" userId="c4dd85b7-3634-4bda-801b-46e8dbbd0b49" providerId="ADAL" clId="{C9D9B074-364F-427A-8BF8-2C742BA1ADDB}" dt="2024-01-18T01:39:32.681" v="0" actId="2696"/>
        <pc:sldMkLst>
          <pc:docMk/>
          <pc:sldMk cId="1889371692" sldId="2134805075"/>
        </pc:sldMkLst>
      </pc:sldChg>
      <pc:sldChg chg="del">
        <pc:chgData name="Gang Liu" userId="c4dd85b7-3634-4bda-801b-46e8dbbd0b49" providerId="ADAL" clId="{C9D9B074-364F-427A-8BF8-2C742BA1ADDB}" dt="2024-01-18T01:39:32.681" v="0" actId="2696"/>
        <pc:sldMkLst>
          <pc:docMk/>
          <pc:sldMk cId="456866009" sldId="2134805076"/>
        </pc:sldMkLst>
      </pc:sldChg>
      <pc:sldChg chg="del">
        <pc:chgData name="Gang Liu" userId="c4dd85b7-3634-4bda-801b-46e8dbbd0b49" providerId="ADAL" clId="{C9D9B074-364F-427A-8BF8-2C742BA1ADDB}" dt="2024-01-18T01:39:32.681" v="0" actId="2696"/>
        <pc:sldMkLst>
          <pc:docMk/>
          <pc:sldMk cId="4177748977" sldId="2134805077"/>
        </pc:sldMkLst>
      </pc:sldChg>
      <pc:sldChg chg="del">
        <pc:chgData name="Gang Liu" userId="c4dd85b7-3634-4bda-801b-46e8dbbd0b49" providerId="ADAL" clId="{C9D9B074-364F-427A-8BF8-2C742BA1ADDB}" dt="2024-01-18T01:39:32.681" v="0" actId="2696"/>
        <pc:sldMkLst>
          <pc:docMk/>
          <pc:sldMk cId="2368069682" sldId="2134805078"/>
        </pc:sldMkLst>
      </pc:sldChg>
      <pc:sldChg chg="del">
        <pc:chgData name="Gang Liu" userId="c4dd85b7-3634-4bda-801b-46e8dbbd0b49" providerId="ADAL" clId="{C9D9B074-364F-427A-8BF8-2C742BA1ADDB}" dt="2024-01-18T01:39:32.681" v="0" actId="2696"/>
        <pc:sldMkLst>
          <pc:docMk/>
          <pc:sldMk cId="3678459304" sldId="2134805079"/>
        </pc:sldMkLst>
      </pc:sldChg>
      <pc:sldChg chg="del">
        <pc:chgData name="Gang Liu" userId="c4dd85b7-3634-4bda-801b-46e8dbbd0b49" providerId="ADAL" clId="{C9D9B074-364F-427A-8BF8-2C742BA1ADDB}" dt="2024-01-18T01:39:32.681" v="0" actId="2696"/>
        <pc:sldMkLst>
          <pc:docMk/>
          <pc:sldMk cId="1809185558" sldId="2134805080"/>
        </pc:sldMkLst>
      </pc:sldChg>
      <pc:sldChg chg="del">
        <pc:chgData name="Gang Liu" userId="c4dd85b7-3634-4bda-801b-46e8dbbd0b49" providerId="ADAL" clId="{C9D9B074-364F-427A-8BF8-2C742BA1ADDB}" dt="2024-01-18T01:39:32.681" v="0" actId="2696"/>
        <pc:sldMkLst>
          <pc:docMk/>
          <pc:sldMk cId="4076145930" sldId="2134805081"/>
        </pc:sldMkLst>
      </pc:sldChg>
      <pc:sldChg chg="del">
        <pc:chgData name="Gang Liu" userId="c4dd85b7-3634-4bda-801b-46e8dbbd0b49" providerId="ADAL" clId="{C9D9B074-364F-427A-8BF8-2C742BA1ADDB}" dt="2024-01-18T01:39:32.681" v="0" actId="2696"/>
        <pc:sldMkLst>
          <pc:docMk/>
          <pc:sldMk cId="649152397" sldId="2134805082"/>
        </pc:sldMkLst>
      </pc:sldChg>
      <pc:sldChg chg="del">
        <pc:chgData name="Gang Liu" userId="c4dd85b7-3634-4bda-801b-46e8dbbd0b49" providerId="ADAL" clId="{C9D9B074-364F-427A-8BF8-2C742BA1ADDB}" dt="2024-01-18T01:39:32.681" v="0" actId="2696"/>
        <pc:sldMkLst>
          <pc:docMk/>
          <pc:sldMk cId="3671390249" sldId="2134805083"/>
        </pc:sldMkLst>
      </pc:sldChg>
      <pc:sldChg chg="addSp modSp">
        <pc:chgData name="Gang Liu" userId="c4dd85b7-3634-4bda-801b-46e8dbbd0b49" providerId="ADAL" clId="{C9D9B074-364F-427A-8BF8-2C742BA1ADDB}" dt="2024-01-18T01:40:34.713" v="18"/>
        <pc:sldMkLst>
          <pc:docMk/>
          <pc:sldMk cId="3229942752" sldId="2134805085"/>
        </pc:sldMkLst>
        <pc:graphicFrameChg chg="add mod">
          <ac:chgData name="Gang Liu" userId="c4dd85b7-3634-4bda-801b-46e8dbbd0b49" providerId="ADAL" clId="{C9D9B074-364F-427A-8BF8-2C742BA1ADDB}" dt="2024-01-18T01:40:34.713" v="18"/>
          <ac:graphicFrameMkLst>
            <pc:docMk/>
            <pc:sldMk cId="3229942752" sldId="2134805085"/>
            <ac:graphicFrameMk id="3" creationId="{8B6F390C-4711-14CD-CE2C-C1C4F13B5EDF}"/>
          </ac:graphicFrameMkLst>
        </pc:graphicFrameChg>
      </pc:sldChg>
      <pc:sldChg chg="addSp delSp modSp add mod">
        <pc:chgData name="Gang Liu" userId="c4dd85b7-3634-4bda-801b-46e8dbbd0b49" providerId="ADAL" clId="{C9D9B074-364F-427A-8BF8-2C742BA1ADDB}" dt="2024-01-18T01:44:12.464" v="109" actId="1076"/>
        <pc:sldMkLst>
          <pc:docMk/>
          <pc:sldMk cId="2185746067" sldId="2134805087"/>
        </pc:sldMkLst>
        <pc:spChg chg="del">
          <ac:chgData name="Gang Liu" userId="c4dd85b7-3634-4bda-801b-46e8dbbd0b49" providerId="ADAL" clId="{C9D9B074-364F-427A-8BF8-2C742BA1ADDB}" dt="2024-01-18T01:40:44.556" v="23" actId="478"/>
          <ac:spMkLst>
            <pc:docMk/>
            <pc:sldMk cId="2185746067" sldId="2134805087"/>
            <ac:spMk id="3" creationId="{4B2AFBF6-7E23-B595-65C6-870B9B2BDD3D}"/>
          </ac:spMkLst>
        </pc:spChg>
        <pc:spChg chg="add mod">
          <ac:chgData name="Gang Liu" userId="c4dd85b7-3634-4bda-801b-46e8dbbd0b49" providerId="ADAL" clId="{C9D9B074-364F-427A-8BF8-2C742BA1ADDB}" dt="2024-01-18T01:41:20.221" v="62" actId="20577"/>
          <ac:spMkLst>
            <pc:docMk/>
            <pc:sldMk cId="2185746067" sldId="2134805087"/>
            <ac:spMk id="5" creationId="{B0FA060D-97DB-91D9-71BC-7357D1253DEB}"/>
          </ac:spMkLst>
        </pc:spChg>
        <pc:spChg chg="del">
          <ac:chgData name="Gang Liu" userId="c4dd85b7-3634-4bda-801b-46e8dbbd0b49" providerId="ADAL" clId="{C9D9B074-364F-427A-8BF8-2C742BA1ADDB}" dt="2024-01-18T01:40:44.556" v="23" actId="478"/>
          <ac:spMkLst>
            <pc:docMk/>
            <pc:sldMk cId="2185746067" sldId="2134805087"/>
            <ac:spMk id="16" creationId="{53CEA9D7-3C47-A027-EB27-6295A9BC5026}"/>
          </ac:spMkLst>
        </pc:spChg>
        <pc:spChg chg="del">
          <ac:chgData name="Gang Liu" userId="c4dd85b7-3634-4bda-801b-46e8dbbd0b49" providerId="ADAL" clId="{C9D9B074-364F-427A-8BF8-2C742BA1ADDB}" dt="2024-01-18T01:40:44.556" v="23" actId="478"/>
          <ac:spMkLst>
            <pc:docMk/>
            <pc:sldMk cId="2185746067" sldId="2134805087"/>
            <ac:spMk id="19" creationId="{4B02166A-A6AB-0682-2D2F-D1DECADD02B6}"/>
          </ac:spMkLst>
        </pc:spChg>
        <pc:spChg chg="del">
          <ac:chgData name="Gang Liu" userId="c4dd85b7-3634-4bda-801b-46e8dbbd0b49" providerId="ADAL" clId="{C9D9B074-364F-427A-8BF8-2C742BA1ADDB}" dt="2024-01-18T01:40:44.556" v="23" actId="478"/>
          <ac:spMkLst>
            <pc:docMk/>
            <pc:sldMk cId="2185746067" sldId="2134805087"/>
            <ac:spMk id="23" creationId="{97CB1DF0-D999-C5FC-BA1C-1EDF687B153A}"/>
          </ac:spMkLst>
        </pc:spChg>
        <pc:spChg chg="del">
          <ac:chgData name="Gang Liu" userId="c4dd85b7-3634-4bda-801b-46e8dbbd0b49" providerId="ADAL" clId="{C9D9B074-364F-427A-8BF8-2C742BA1ADDB}" dt="2024-01-18T01:40:44.556" v="23" actId="478"/>
          <ac:spMkLst>
            <pc:docMk/>
            <pc:sldMk cId="2185746067" sldId="2134805087"/>
            <ac:spMk id="34" creationId="{7C760A68-DA20-C2CD-9EBE-65D8C5597EA2}"/>
          </ac:spMkLst>
        </pc:spChg>
        <pc:spChg chg="del">
          <ac:chgData name="Gang Liu" userId="c4dd85b7-3634-4bda-801b-46e8dbbd0b49" providerId="ADAL" clId="{C9D9B074-364F-427A-8BF8-2C742BA1ADDB}" dt="2024-01-18T01:40:44.556" v="23" actId="478"/>
          <ac:spMkLst>
            <pc:docMk/>
            <pc:sldMk cId="2185746067" sldId="2134805087"/>
            <ac:spMk id="35" creationId="{27813CF3-D581-A348-C2AA-4FDAE088FE40}"/>
          </ac:spMkLst>
        </pc:spChg>
        <pc:spChg chg="del">
          <ac:chgData name="Gang Liu" userId="c4dd85b7-3634-4bda-801b-46e8dbbd0b49" providerId="ADAL" clId="{C9D9B074-364F-427A-8BF8-2C742BA1ADDB}" dt="2024-01-18T01:40:44.556" v="23" actId="478"/>
          <ac:spMkLst>
            <pc:docMk/>
            <pc:sldMk cId="2185746067" sldId="2134805087"/>
            <ac:spMk id="36" creationId="{F47D694F-4144-5DC9-CF96-130052E520AF}"/>
          </ac:spMkLst>
        </pc:spChg>
        <pc:spChg chg="del">
          <ac:chgData name="Gang Liu" userId="c4dd85b7-3634-4bda-801b-46e8dbbd0b49" providerId="ADAL" clId="{C9D9B074-364F-427A-8BF8-2C742BA1ADDB}" dt="2024-01-18T01:40:44.556" v="23" actId="478"/>
          <ac:spMkLst>
            <pc:docMk/>
            <pc:sldMk cId="2185746067" sldId="2134805087"/>
            <ac:spMk id="37" creationId="{3E771935-4893-6034-D210-ED26871EEF75}"/>
          </ac:spMkLst>
        </pc:spChg>
        <pc:spChg chg="del">
          <ac:chgData name="Gang Liu" userId="c4dd85b7-3634-4bda-801b-46e8dbbd0b49" providerId="ADAL" clId="{C9D9B074-364F-427A-8BF8-2C742BA1ADDB}" dt="2024-01-18T01:40:44.556" v="23" actId="478"/>
          <ac:spMkLst>
            <pc:docMk/>
            <pc:sldMk cId="2185746067" sldId="2134805087"/>
            <ac:spMk id="39" creationId="{E1D02075-61EC-CD33-0118-6BD50DF848CC}"/>
          </ac:spMkLst>
        </pc:spChg>
        <pc:spChg chg="del">
          <ac:chgData name="Gang Liu" userId="c4dd85b7-3634-4bda-801b-46e8dbbd0b49" providerId="ADAL" clId="{C9D9B074-364F-427A-8BF8-2C742BA1ADDB}" dt="2024-01-18T01:40:44.556" v="23" actId="478"/>
          <ac:spMkLst>
            <pc:docMk/>
            <pc:sldMk cId="2185746067" sldId="2134805087"/>
            <ac:spMk id="71" creationId="{93CA5A33-3712-9967-18FD-25DAD6CBDE3F}"/>
          </ac:spMkLst>
        </pc:spChg>
        <pc:spChg chg="del">
          <ac:chgData name="Gang Liu" userId="c4dd85b7-3634-4bda-801b-46e8dbbd0b49" providerId="ADAL" clId="{C9D9B074-364F-427A-8BF8-2C742BA1ADDB}" dt="2024-01-18T01:40:44.556" v="23" actId="478"/>
          <ac:spMkLst>
            <pc:docMk/>
            <pc:sldMk cId="2185746067" sldId="2134805087"/>
            <ac:spMk id="73" creationId="{338F5C1C-C8E3-98C4-B191-7B63D46180D7}"/>
          </ac:spMkLst>
        </pc:spChg>
        <pc:spChg chg="del">
          <ac:chgData name="Gang Liu" userId="c4dd85b7-3634-4bda-801b-46e8dbbd0b49" providerId="ADAL" clId="{C9D9B074-364F-427A-8BF8-2C742BA1ADDB}" dt="2024-01-18T01:40:44.556" v="23" actId="478"/>
          <ac:spMkLst>
            <pc:docMk/>
            <pc:sldMk cId="2185746067" sldId="2134805087"/>
            <ac:spMk id="74" creationId="{EA47FB0E-CA3A-3332-30D1-01C359A1383A}"/>
          </ac:spMkLst>
        </pc:spChg>
        <pc:spChg chg="del">
          <ac:chgData name="Gang Liu" userId="c4dd85b7-3634-4bda-801b-46e8dbbd0b49" providerId="ADAL" clId="{C9D9B074-364F-427A-8BF8-2C742BA1ADDB}" dt="2024-01-18T01:40:44.556" v="23" actId="478"/>
          <ac:spMkLst>
            <pc:docMk/>
            <pc:sldMk cId="2185746067" sldId="2134805087"/>
            <ac:spMk id="75" creationId="{D9681AD9-82FB-4255-3B05-98ADA0305FC1}"/>
          </ac:spMkLst>
        </pc:spChg>
        <pc:spChg chg="del">
          <ac:chgData name="Gang Liu" userId="c4dd85b7-3634-4bda-801b-46e8dbbd0b49" providerId="ADAL" clId="{C9D9B074-364F-427A-8BF8-2C742BA1ADDB}" dt="2024-01-18T01:40:44.556" v="23" actId="478"/>
          <ac:spMkLst>
            <pc:docMk/>
            <pc:sldMk cId="2185746067" sldId="2134805087"/>
            <ac:spMk id="138" creationId="{FF7AA821-1516-8149-CEE8-A8B067E09AA2}"/>
          </ac:spMkLst>
        </pc:spChg>
        <pc:spChg chg="del">
          <ac:chgData name="Gang Liu" userId="c4dd85b7-3634-4bda-801b-46e8dbbd0b49" providerId="ADAL" clId="{C9D9B074-364F-427A-8BF8-2C742BA1ADDB}" dt="2024-01-18T01:40:44.556" v="23" actId="478"/>
          <ac:spMkLst>
            <pc:docMk/>
            <pc:sldMk cId="2185746067" sldId="2134805087"/>
            <ac:spMk id="144" creationId="{1F29EC8F-D441-C8D7-9CCD-1D18F7883626}"/>
          </ac:spMkLst>
        </pc:spChg>
        <pc:spChg chg="del mod">
          <ac:chgData name="Gang Liu" userId="c4dd85b7-3634-4bda-801b-46e8dbbd0b49" providerId="ADAL" clId="{C9D9B074-364F-427A-8BF8-2C742BA1ADDB}" dt="2024-01-18T01:40:42.681" v="22"/>
          <ac:spMkLst>
            <pc:docMk/>
            <pc:sldMk cId="2185746067" sldId="2134805087"/>
            <ac:spMk id="334" creationId="{3B1087A6-4AE7-9EB4-A536-8BCA108CAEC8}"/>
          </ac:spMkLst>
        </pc:spChg>
        <pc:grpChg chg="del">
          <ac:chgData name="Gang Liu" userId="c4dd85b7-3634-4bda-801b-46e8dbbd0b49" providerId="ADAL" clId="{C9D9B074-364F-427A-8BF8-2C742BA1ADDB}" dt="2024-01-18T01:40:44.556" v="23" actId="478"/>
          <ac:grpSpMkLst>
            <pc:docMk/>
            <pc:sldMk cId="2185746067" sldId="2134805087"/>
            <ac:grpSpMk id="9" creationId="{8F0E8171-BA82-D072-FBC8-6A4399EAEEB2}"/>
          </ac:grpSpMkLst>
        </pc:grpChg>
        <pc:grpChg chg="del">
          <ac:chgData name="Gang Liu" userId="c4dd85b7-3634-4bda-801b-46e8dbbd0b49" providerId="ADAL" clId="{C9D9B074-364F-427A-8BF8-2C742BA1ADDB}" dt="2024-01-18T01:40:44.556" v="23" actId="478"/>
          <ac:grpSpMkLst>
            <pc:docMk/>
            <pc:sldMk cId="2185746067" sldId="2134805087"/>
            <ac:grpSpMk id="56" creationId="{ADBA9BB7-4151-4C42-3791-A3A246EB1F33}"/>
          </ac:grpSpMkLst>
        </pc:grpChg>
        <pc:grpChg chg="del">
          <ac:chgData name="Gang Liu" userId="c4dd85b7-3634-4bda-801b-46e8dbbd0b49" providerId="ADAL" clId="{C9D9B074-364F-427A-8BF8-2C742BA1ADDB}" dt="2024-01-18T01:40:44.556" v="23" actId="478"/>
          <ac:grpSpMkLst>
            <pc:docMk/>
            <pc:sldMk cId="2185746067" sldId="2134805087"/>
            <ac:grpSpMk id="61" creationId="{9388C864-CCF5-E78B-04F5-64D74C413F41}"/>
          </ac:grpSpMkLst>
        </pc:grpChg>
        <pc:grpChg chg="del">
          <ac:chgData name="Gang Liu" userId="c4dd85b7-3634-4bda-801b-46e8dbbd0b49" providerId="ADAL" clId="{C9D9B074-364F-427A-8BF8-2C742BA1ADDB}" dt="2024-01-18T01:40:44.556" v="23" actId="478"/>
          <ac:grpSpMkLst>
            <pc:docMk/>
            <pc:sldMk cId="2185746067" sldId="2134805087"/>
            <ac:grpSpMk id="64" creationId="{8C022807-A58A-7D9E-1D57-E8CC622C96E7}"/>
          </ac:grpSpMkLst>
        </pc:grpChg>
        <pc:grpChg chg="del">
          <ac:chgData name="Gang Liu" userId="c4dd85b7-3634-4bda-801b-46e8dbbd0b49" providerId="ADAL" clId="{C9D9B074-364F-427A-8BF8-2C742BA1ADDB}" dt="2024-01-18T01:40:44.556" v="23" actId="478"/>
          <ac:grpSpMkLst>
            <pc:docMk/>
            <pc:sldMk cId="2185746067" sldId="2134805087"/>
            <ac:grpSpMk id="68" creationId="{CA31BE6A-8D1F-2545-648C-FEEFA4C64C06}"/>
          </ac:grpSpMkLst>
        </pc:grpChg>
        <pc:grpChg chg="del">
          <ac:chgData name="Gang Liu" userId="c4dd85b7-3634-4bda-801b-46e8dbbd0b49" providerId="ADAL" clId="{C9D9B074-364F-427A-8BF8-2C742BA1ADDB}" dt="2024-01-18T01:40:44.556" v="23" actId="478"/>
          <ac:grpSpMkLst>
            <pc:docMk/>
            <pc:sldMk cId="2185746067" sldId="2134805087"/>
            <ac:grpSpMk id="69" creationId="{BAF05A84-7665-F49A-D57E-841B4A13939F}"/>
          </ac:grpSpMkLst>
        </pc:grpChg>
        <pc:grpChg chg="del">
          <ac:chgData name="Gang Liu" userId="c4dd85b7-3634-4bda-801b-46e8dbbd0b49" providerId="ADAL" clId="{C9D9B074-364F-427A-8BF8-2C742BA1ADDB}" dt="2024-01-18T01:40:44.556" v="23" actId="478"/>
          <ac:grpSpMkLst>
            <pc:docMk/>
            <pc:sldMk cId="2185746067" sldId="2134805087"/>
            <ac:grpSpMk id="70" creationId="{CA3CEC20-4EF9-D75B-FADC-77DC7813A390}"/>
          </ac:grpSpMkLst>
        </pc:grpChg>
        <pc:grpChg chg="del">
          <ac:chgData name="Gang Liu" userId="c4dd85b7-3634-4bda-801b-46e8dbbd0b49" providerId="ADAL" clId="{C9D9B074-364F-427A-8BF8-2C742BA1ADDB}" dt="2024-01-18T01:40:44.556" v="23" actId="478"/>
          <ac:grpSpMkLst>
            <pc:docMk/>
            <pc:sldMk cId="2185746067" sldId="2134805087"/>
            <ac:grpSpMk id="82" creationId="{C3E83BDB-5BEF-B79B-D0BB-3BA5C44BAFCE}"/>
          </ac:grpSpMkLst>
        </pc:grpChg>
        <pc:grpChg chg="del">
          <ac:chgData name="Gang Liu" userId="c4dd85b7-3634-4bda-801b-46e8dbbd0b49" providerId="ADAL" clId="{C9D9B074-364F-427A-8BF8-2C742BA1ADDB}" dt="2024-01-18T01:40:44.556" v="23" actId="478"/>
          <ac:grpSpMkLst>
            <pc:docMk/>
            <pc:sldMk cId="2185746067" sldId="2134805087"/>
            <ac:grpSpMk id="89" creationId="{33FB0A7B-CF0B-53A4-9381-20B88CE238DA}"/>
          </ac:grpSpMkLst>
        </pc:grpChg>
        <pc:grpChg chg="del">
          <ac:chgData name="Gang Liu" userId="c4dd85b7-3634-4bda-801b-46e8dbbd0b49" providerId="ADAL" clId="{C9D9B074-364F-427A-8BF8-2C742BA1ADDB}" dt="2024-01-18T01:40:44.556" v="23" actId="478"/>
          <ac:grpSpMkLst>
            <pc:docMk/>
            <pc:sldMk cId="2185746067" sldId="2134805087"/>
            <ac:grpSpMk id="141" creationId="{6796DC98-1C9C-4573-378C-62B5DCB73318}"/>
          </ac:grpSpMkLst>
        </pc:grpChg>
        <pc:picChg chg="del">
          <ac:chgData name="Gang Liu" userId="c4dd85b7-3634-4bda-801b-46e8dbbd0b49" providerId="ADAL" clId="{C9D9B074-364F-427A-8BF8-2C742BA1ADDB}" dt="2024-01-18T01:40:44.556" v="23" actId="478"/>
          <ac:picMkLst>
            <pc:docMk/>
            <pc:sldMk cId="2185746067" sldId="2134805087"/>
            <ac:picMk id="2" creationId="{EA7DCC17-347D-D2BF-BF2B-9C598D23C7F4}"/>
          </ac:picMkLst>
        </pc:picChg>
        <pc:picChg chg="del">
          <ac:chgData name="Gang Liu" userId="c4dd85b7-3634-4bda-801b-46e8dbbd0b49" providerId="ADAL" clId="{C9D9B074-364F-427A-8BF8-2C742BA1ADDB}" dt="2024-01-18T01:40:44.556" v="23" actId="478"/>
          <ac:picMkLst>
            <pc:docMk/>
            <pc:sldMk cId="2185746067" sldId="2134805087"/>
            <ac:picMk id="4" creationId="{81759BF4-8975-3861-5194-E51625462910}"/>
          </ac:picMkLst>
        </pc:picChg>
        <pc:picChg chg="add mod">
          <ac:chgData name="Gang Liu" userId="c4dd85b7-3634-4bda-801b-46e8dbbd0b49" providerId="ADAL" clId="{C9D9B074-364F-427A-8BF8-2C742BA1ADDB}" dt="2024-01-18T01:44:12.464" v="109" actId="1076"/>
          <ac:picMkLst>
            <pc:docMk/>
            <pc:sldMk cId="2185746067" sldId="2134805087"/>
            <ac:picMk id="7" creationId="{416C67C5-09FC-5DAB-817D-26E956798AAF}"/>
          </ac:picMkLst>
        </pc:picChg>
        <pc:picChg chg="del">
          <ac:chgData name="Gang Liu" userId="c4dd85b7-3634-4bda-801b-46e8dbbd0b49" providerId="ADAL" clId="{C9D9B074-364F-427A-8BF8-2C742BA1ADDB}" dt="2024-01-18T01:40:44.556" v="23" actId="478"/>
          <ac:picMkLst>
            <pc:docMk/>
            <pc:sldMk cId="2185746067" sldId="2134805087"/>
            <ac:picMk id="17" creationId="{D6C07154-004B-9804-E766-3712CDED3556}"/>
          </ac:picMkLst>
        </pc:picChg>
        <pc:picChg chg="del">
          <ac:chgData name="Gang Liu" userId="c4dd85b7-3634-4bda-801b-46e8dbbd0b49" providerId="ADAL" clId="{C9D9B074-364F-427A-8BF8-2C742BA1ADDB}" dt="2024-01-18T01:40:44.556" v="23" actId="478"/>
          <ac:picMkLst>
            <pc:docMk/>
            <pc:sldMk cId="2185746067" sldId="2134805087"/>
            <ac:picMk id="22" creationId="{D7DA757C-42C0-6348-947A-60FECCB92B8A}"/>
          </ac:picMkLst>
        </pc:picChg>
        <pc:picChg chg="del">
          <ac:chgData name="Gang Liu" userId="c4dd85b7-3634-4bda-801b-46e8dbbd0b49" providerId="ADAL" clId="{C9D9B074-364F-427A-8BF8-2C742BA1ADDB}" dt="2024-01-18T01:40:44.556" v="23" actId="478"/>
          <ac:picMkLst>
            <pc:docMk/>
            <pc:sldMk cId="2185746067" sldId="2134805087"/>
            <ac:picMk id="24" creationId="{48B6CD0C-69AE-4A99-088D-657658DC7F11}"/>
          </ac:picMkLst>
        </pc:picChg>
        <pc:picChg chg="del">
          <ac:chgData name="Gang Liu" userId="c4dd85b7-3634-4bda-801b-46e8dbbd0b49" providerId="ADAL" clId="{C9D9B074-364F-427A-8BF8-2C742BA1ADDB}" dt="2024-01-18T01:40:44.556" v="23" actId="478"/>
          <ac:picMkLst>
            <pc:docMk/>
            <pc:sldMk cId="2185746067" sldId="2134805087"/>
            <ac:picMk id="25" creationId="{A0741A6E-DD90-1A82-A470-ED75EF551D72}"/>
          </ac:picMkLst>
        </pc:picChg>
        <pc:picChg chg="del">
          <ac:chgData name="Gang Liu" userId="c4dd85b7-3634-4bda-801b-46e8dbbd0b49" providerId="ADAL" clId="{C9D9B074-364F-427A-8BF8-2C742BA1ADDB}" dt="2024-01-18T01:40:44.556" v="23" actId="478"/>
          <ac:picMkLst>
            <pc:docMk/>
            <pc:sldMk cId="2185746067" sldId="2134805087"/>
            <ac:picMk id="26" creationId="{BFC12AFA-B9E5-5891-3506-9F72E810C638}"/>
          </ac:picMkLst>
        </pc:picChg>
        <pc:picChg chg="del">
          <ac:chgData name="Gang Liu" userId="c4dd85b7-3634-4bda-801b-46e8dbbd0b49" providerId="ADAL" clId="{C9D9B074-364F-427A-8BF8-2C742BA1ADDB}" dt="2024-01-18T01:40:44.556" v="23" actId="478"/>
          <ac:picMkLst>
            <pc:docMk/>
            <pc:sldMk cId="2185746067" sldId="2134805087"/>
            <ac:picMk id="28" creationId="{A7507803-75A7-FB98-0615-B35A9C4E2B82}"/>
          </ac:picMkLst>
        </pc:picChg>
        <pc:picChg chg="del">
          <ac:chgData name="Gang Liu" userId="c4dd85b7-3634-4bda-801b-46e8dbbd0b49" providerId="ADAL" clId="{C9D9B074-364F-427A-8BF8-2C742BA1ADDB}" dt="2024-01-18T01:40:44.556" v="23" actId="478"/>
          <ac:picMkLst>
            <pc:docMk/>
            <pc:sldMk cId="2185746067" sldId="2134805087"/>
            <ac:picMk id="29" creationId="{DB7844DB-E7FE-A6C9-4812-3CA526C7B3FD}"/>
          </ac:picMkLst>
        </pc:picChg>
        <pc:picChg chg="del">
          <ac:chgData name="Gang Liu" userId="c4dd85b7-3634-4bda-801b-46e8dbbd0b49" providerId="ADAL" clId="{C9D9B074-364F-427A-8BF8-2C742BA1ADDB}" dt="2024-01-18T01:40:44.556" v="23" actId="478"/>
          <ac:picMkLst>
            <pc:docMk/>
            <pc:sldMk cId="2185746067" sldId="2134805087"/>
            <ac:picMk id="32" creationId="{96B3A8F1-5C3E-2079-1216-9793B44F28F6}"/>
          </ac:picMkLst>
        </pc:picChg>
        <pc:picChg chg="del">
          <ac:chgData name="Gang Liu" userId="c4dd85b7-3634-4bda-801b-46e8dbbd0b49" providerId="ADAL" clId="{C9D9B074-364F-427A-8BF8-2C742BA1ADDB}" dt="2024-01-18T01:40:44.556" v="23" actId="478"/>
          <ac:picMkLst>
            <pc:docMk/>
            <pc:sldMk cId="2185746067" sldId="2134805087"/>
            <ac:picMk id="357" creationId="{17352781-B896-6194-9261-DBFA35D5B3A1}"/>
          </ac:picMkLst>
        </pc:picChg>
        <pc:cxnChg chg="del">
          <ac:chgData name="Gang Liu" userId="c4dd85b7-3634-4bda-801b-46e8dbbd0b49" providerId="ADAL" clId="{C9D9B074-364F-427A-8BF8-2C742BA1ADDB}" dt="2024-01-18T01:40:44.556" v="23" actId="478"/>
          <ac:cxnSpMkLst>
            <pc:docMk/>
            <pc:sldMk cId="2185746067" sldId="2134805087"/>
            <ac:cxnSpMk id="146" creationId="{ACD76BD2-060B-072E-40FB-74D09F202601}"/>
          </ac:cxnSpMkLst>
        </pc:cxnChg>
        <pc:cxnChg chg="del">
          <ac:chgData name="Gang Liu" userId="c4dd85b7-3634-4bda-801b-46e8dbbd0b49" providerId="ADAL" clId="{C9D9B074-364F-427A-8BF8-2C742BA1ADDB}" dt="2024-01-18T01:40:44.556" v="23" actId="478"/>
          <ac:cxnSpMkLst>
            <pc:docMk/>
            <pc:sldMk cId="2185746067" sldId="2134805087"/>
            <ac:cxnSpMk id="147" creationId="{42C28EC0-2B10-63D9-C8F3-C4A10790E6E2}"/>
          </ac:cxnSpMkLst>
        </pc:cxnChg>
        <pc:cxnChg chg="del">
          <ac:chgData name="Gang Liu" userId="c4dd85b7-3634-4bda-801b-46e8dbbd0b49" providerId="ADAL" clId="{C9D9B074-364F-427A-8BF8-2C742BA1ADDB}" dt="2024-01-18T01:40:44.556" v="23" actId="478"/>
          <ac:cxnSpMkLst>
            <pc:docMk/>
            <pc:sldMk cId="2185746067" sldId="2134805087"/>
            <ac:cxnSpMk id="148" creationId="{9FEEFDAD-1088-459B-9026-B9E7AE597669}"/>
          </ac:cxnSpMkLst>
        </pc:cxnChg>
        <pc:cxnChg chg="del">
          <ac:chgData name="Gang Liu" userId="c4dd85b7-3634-4bda-801b-46e8dbbd0b49" providerId="ADAL" clId="{C9D9B074-364F-427A-8BF8-2C742BA1ADDB}" dt="2024-01-18T01:40:44.556" v="23" actId="478"/>
          <ac:cxnSpMkLst>
            <pc:docMk/>
            <pc:sldMk cId="2185746067" sldId="2134805087"/>
            <ac:cxnSpMk id="149" creationId="{7A7A3C4D-1E10-CC36-3A19-AC4A61009A5C}"/>
          </ac:cxnSpMkLst>
        </pc:cxnChg>
      </pc:sldChg>
      <pc:sldChg chg="del">
        <pc:chgData name="Gang Liu" userId="c4dd85b7-3634-4bda-801b-46e8dbbd0b49" providerId="ADAL" clId="{C9D9B074-364F-427A-8BF8-2C742BA1ADDB}" dt="2024-01-18T01:39:32.681" v="0" actId="2696"/>
        <pc:sldMkLst>
          <pc:docMk/>
          <pc:sldMk cId="3753276014" sldId="2134805087"/>
        </pc:sldMkLst>
      </pc:sldChg>
      <pc:sldChg chg="addSp modSp new mod">
        <pc:chgData name="Gang Liu" userId="c4dd85b7-3634-4bda-801b-46e8dbbd0b49" providerId="ADAL" clId="{C9D9B074-364F-427A-8BF8-2C742BA1ADDB}" dt="2024-01-18T01:43:26.419" v="103" actId="1076"/>
        <pc:sldMkLst>
          <pc:docMk/>
          <pc:sldMk cId="1805551154" sldId="2134805088"/>
        </pc:sldMkLst>
        <pc:spChg chg="mod">
          <ac:chgData name="Gang Liu" userId="c4dd85b7-3634-4bda-801b-46e8dbbd0b49" providerId="ADAL" clId="{C9D9B074-364F-427A-8BF8-2C742BA1ADDB}" dt="2024-01-18T01:43:19.742" v="100" actId="27636"/>
          <ac:spMkLst>
            <pc:docMk/>
            <pc:sldMk cId="1805551154" sldId="2134805088"/>
            <ac:spMk id="3" creationId="{C4480856-01FC-FF75-17E3-9A5B823323BA}"/>
          </ac:spMkLst>
        </pc:spChg>
        <pc:picChg chg="add mod">
          <ac:chgData name="Gang Liu" userId="c4dd85b7-3634-4bda-801b-46e8dbbd0b49" providerId="ADAL" clId="{C9D9B074-364F-427A-8BF8-2C742BA1ADDB}" dt="2024-01-18T01:43:26.419" v="103" actId="1076"/>
          <ac:picMkLst>
            <pc:docMk/>
            <pc:sldMk cId="1805551154" sldId="2134805088"/>
            <ac:picMk id="5" creationId="{C38210E9-8762-AE9D-0199-32A4571C967E}"/>
          </ac:picMkLst>
        </pc:picChg>
      </pc:sldChg>
      <pc:sldChg chg="addSp modSp new del mod">
        <pc:chgData name="Gang Liu" userId="c4dd85b7-3634-4bda-801b-46e8dbbd0b49" providerId="ADAL" clId="{C9D9B074-364F-427A-8BF8-2C742BA1ADDB}" dt="2024-01-18T01:42:21.987" v="77" actId="2696"/>
        <pc:sldMkLst>
          <pc:docMk/>
          <pc:sldMk cId="3530630374" sldId="2134805088"/>
        </pc:sldMkLst>
        <pc:spChg chg="mod">
          <ac:chgData name="Gang Liu" userId="c4dd85b7-3634-4bda-801b-46e8dbbd0b49" providerId="ADAL" clId="{C9D9B074-364F-427A-8BF8-2C742BA1ADDB}" dt="2024-01-18T01:42:10.848" v="75" actId="27636"/>
          <ac:spMkLst>
            <pc:docMk/>
            <pc:sldMk cId="3530630374" sldId="2134805088"/>
            <ac:spMk id="3" creationId="{5C781854-F0D6-0D4E-D696-B94071F8C6B8}"/>
          </ac:spMkLst>
        </pc:spChg>
        <pc:spChg chg="add mod">
          <ac:chgData name="Gang Liu" userId="c4dd85b7-3634-4bda-801b-46e8dbbd0b49" providerId="ADAL" clId="{C9D9B074-364F-427A-8BF8-2C742BA1ADDB}" dt="2024-01-18T01:42:18.222" v="76"/>
          <ac:spMkLst>
            <pc:docMk/>
            <pc:sldMk cId="3530630374" sldId="2134805088"/>
            <ac:spMk id="4" creationId="{439AC0EB-7270-48F9-AA03-AE101B2678B2}"/>
          </ac:spMkLst>
        </pc:spChg>
        <pc:spChg chg="add mod">
          <ac:chgData name="Gang Liu" userId="c4dd85b7-3634-4bda-801b-46e8dbbd0b49" providerId="ADAL" clId="{C9D9B074-364F-427A-8BF8-2C742BA1ADDB}" dt="2024-01-18T01:42:18.222" v="76"/>
          <ac:spMkLst>
            <pc:docMk/>
            <pc:sldMk cId="3530630374" sldId="2134805088"/>
            <ac:spMk id="6" creationId="{6BF884F9-7126-847A-F70F-2AC4CECE6FAA}"/>
          </ac:spMkLst>
        </pc:spChg>
        <pc:spChg chg="add mod">
          <ac:chgData name="Gang Liu" userId="c4dd85b7-3634-4bda-801b-46e8dbbd0b49" providerId="ADAL" clId="{C9D9B074-364F-427A-8BF8-2C742BA1ADDB}" dt="2024-01-18T01:42:18.222" v="76"/>
          <ac:spMkLst>
            <pc:docMk/>
            <pc:sldMk cId="3530630374" sldId="2134805088"/>
            <ac:spMk id="8" creationId="{2FD072AA-01EB-91DE-7E9A-ADD5867DF5A7}"/>
          </ac:spMkLst>
        </pc:spChg>
        <pc:spChg chg="add mod">
          <ac:chgData name="Gang Liu" userId="c4dd85b7-3634-4bda-801b-46e8dbbd0b49" providerId="ADAL" clId="{C9D9B074-364F-427A-8BF8-2C742BA1ADDB}" dt="2024-01-18T01:42:18.222" v="76"/>
          <ac:spMkLst>
            <pc:docMk/>
            <pc:sldMk cId="3530630374" sldId="2134805088"/>
            <ac:spMk id="11" creationId="{B8524F66-F12E-6A09-44B9-701A5272010C}"/>
          </ac:spMkLst>
        </pc:spChg>
        <pc:spChg chg="add mod">
          <ac:chgData name="Gang Liu" userId="c4dd85b7-3634-4bda-801b-46e8dbbd0b49" providerId="ADAL" clId="{C9D9B074-364F-427A-8BF8-2C742BA1ADDB}" dt="2024-01-18T01:42:18.222" v="76"/>
          <ac:spMkLst>
            <pc:docMk/>
            <pc:sldMk cId="3530630374" sldId="2134805088"/>
            <ac:spMk id="13" creationId="{BAB026D9-CB24-E04E-5B6D-75D8756338A2}"/>
          </ac:spMkLst>
        </pc:spChg>
        <pc:spChg chg="add mod">
          <ac:chgData name="Gang Liu" userId="c4dd85b7-3634-4bda-801b-46e8dbbd0b49" providerId="ADAL" clId="{C9D9B074-364F-427A-8BF8-2C742BA1ADDB}" dt="2024-01-18T01:42:18.222" v="76"/>
          <ac:spMkLst>
            <pc:docMk/>
            <pc:sldMk cId="3530630374" sldId="2134805088"/>
            <ac:spMk id="15" creationId="{67D2E9F4-7103-F2BB-9D7B-11C1BB09F6E7}"/>
          </ac:spMkLst>
        </pc:spChg>
        <pc:spChg chg="add mod">
          <ac:chgData name="Gang Liu" userId="c4dd85b7-3634-4bda-801b-46e8dbbd0b49" providerId="ADAL" clId="{C9D9B074-364F-427A-8BF8-2C742BA1ADDB}" dt="2024-01-18T01:42:18.222" v="76"/>
          <ac:spMkLst>
            <pc:docMk/>
            <pc:sldMk cId="3530630374" sldId="2134805088"/>
            <ac:spMk id="17" creationId="{2630145D-1A8B-CF07-333E-FFB4979B64F3}"/>
          </ac:spMkLst>
        </pc:spChg>
        <pc:spChg chg="add mod">
          <ac:chgData name="Gang Liu" userId="c4dd85b7-3634-4bda-801b-46e8dbbd0b49" providerId="ADAL" clId="{C9D9B074-364F-427A-8BF8-2C742BA1ADDB}" dt="2024-01-18T01:42:18.222" v="76"/>
          <ac:spMkLst>
            <pc:docMk/>
            <pc:sldMk cId="3530630374" sldId="2134805088"/>
            <ac:spMk id="19" creationId="{37F32967-EFF5-B96B-B133-B4363E3FEA4F}"/>
          </ac:spMkLst>
        </pc:spChg>
        <pc:spChg chg="add mod">
          <ac:chgData name="Gang Liu" userId="c4dd85b7-3634-4bda-801b-46e8dbbd0b49" providerId="ADAL" clId="{C9D9B074-364F-427A-8BF8-2C742BA1ADDB}" dt="2024-01-18T01:42:18.222" v="76"/>
          <ac:spMkLst>
            <pc:docMk/>
            <pc:sldMk cId="3530630374" sldId="2134805088"/>
            <ac:spMk id="21" creationId="{45606700-81CD-A461-4F59-479DA3D49F76}"/>
          </ac:spMkLst>
        </pc:spChg>
        <pc:spChg chg="add mod">
          <ac:chgData name="Gang Liu" userId="c4dd85b7-3634-4bda-801b-46e8dbbd0b49" providerId="ADAL" clId="{C9D9B074-364F-427A-8BF8-2C742BA1ADDB}" dt="2024-01-18T01:42:18.222" v="76"/>
          <ac:spMkLst>
            <pc:docMk/>
            <pc:sldMk cId="3530630374" sldId="2134805088"/>
            <ac:spMk id="23" creationId="{F865DE99-66FF-D370-D577-643E24F8C491}"/>
          </ac:spMkLst>
        </pc:spChg>
        <pc:spChg chg="add mod">
          <ac:chgData name="Gang Liu" userId="c4dd85b7-3634-4bda-801b-46e8dbbd0b49" providerId="ADAL" clId="{C9D9B074-364F-427A-8BF8-2C742BA1ADDB}" dt="2024-01-18T01:42:18.222" v="76"/>
          <ac:spMkLst>
            <pc:docMk/>
            <pc:sldMk cId="3530630374" sldId="2134805088"/>
            <ac:spMk id="25" creationId="{B57ABC5E-3375-CD24-43B7-468B4BF6EF6F}"/>
          </ac:spMkLst>
        </pc:spChg>
        <pc:spChg chg="add mod">
          <ac:chgData name="Gang Liu" userId="c4dd85b7-3634-4bda-801b-46e8dbbd0b49" providerId="ADAL" clId="{C9D9B074-364F-427A-8BF8-2C742BA1ADDB}" dt="2024-01-18T01:42:18.222" v="76"/>
          <ac:spMkLst>
            <pc:docMk/>
            <pc:sldMk cId="3530630374" sldId="2134805088"/>
            <ac:spMk id="26" creationId="{E335926A-0888-C018-24C1-78E4E3D4C5F3}"/>
          </ac:spMkLst>
        </pc:spChg>
        <pc:spChg chg="add mod">
          <ac:chgData name="Gang Liu" userId="c4dd85b7-3634-4bda-801b-46e8dbbd0b49" providerId="ADAL" clId="{C9D9B074-364F-427A-8BF8-2C742BA1ADDB}" dt="2024-01-18T01:42:18.222" v="76"/>
          <ac:spMkLst>
            <pc:docMk/>
            <pc:sldMk cId="3530630374" sldId="2134805088"/>
            <ac:spMk id="29" creationId="{5A99E35D-1E17-4A3F-7FC9-F0A358AE9F55}"/>
          </ac:spMkLst>
        </pc:spChg>
        <pc:spChg chg="add mod">
          <ac:chgData name="Gang Liu" userId="c4dd85b7-3634-4bda-801b-46e8dbbd0b49" providerId="ADAL" clId="{C9D9B074-364F-427A-8BF8-2C742BA1ADDB}" dt="2024-01-18T01:42:18.222" v="76"/>
          <ac:spMkLst>
            <pc:docMk/>
            <pc:sldMk cId="3530630374" sldId="2134805088"/>
            <ac:spMk id="31" creationId="{7F8EA973-033C-F6E5-3964-2882D2C9B705}"/>
          </ac:spMkLst>
        </pc:spChg>
        <pc:spChg chg="add mod">
          <ac:chgData name="Gang Liu" userId="c4dd85b7-3634-4bda-801b-46e8dbbd0b49" providerId="ADAL" clId="{C9D9B074-364F-427A-8BF8-2C742BA1ADDB}" dt="2024-01-18T01:42:18.222" v="76"/>
          <ac:spMkLst>
            <pc:docMk/>
            <pc:sldMk cId="3530630374" sldId="2134805088"/>
            <ac:spMk id="33" creationId="{07502CB8-EA97-F782-A5A7-14E9F1D2C84B}"/>
          </ac:spMkLst>
        </pc:spChg>
        <pc:spChg chg="add mod">
          <ac:chgData name="Gang Liu" userId="c4dd85b7-3634-4bda-801b-46e8dbbd0b49" providerId="ADAL" clId="{C9D9B074-364F-427A-8BF8-2C742BA1ADDB}" dt="2024-01-18T01:42:18.222" v="76"/>
          <ac:spMkLst>
            <pc:docMk/>
            <pc:sldMk cId="3530630374" sldId="2134805088"/>
            <ac:spMk id="35" creationId="{60141B64-84BA-3BF3-1DB4-4392B7687E3C}"/>
          </ac:spMkLst>
        </pc:spChg>
        <pc:spChg chg="add mod">
          <ac:chgData name="Gang Liu" userId="c4dd85b7-3634-4bda-801b-46e8dbbd0b49" providerId="ADAL" clId="{C9D9B074-364F-427A-8BF8-2C742BA1ADDB}" dt="2024-01-18T01:42:18.222" v="76"/>
          <ac:spMkLst>
            <pc:docMk/>
            <pc:sldMk cId="3530630374" sldId="2134805088"/>
            <ac:spMk id="37" creationId="{D6493E4F-19DC-9E71-9598-F37E9E27FA0A}"/>
          </ac:spMkLst>
        </pc:spChg>
        <pc:spChg chg="add mod">
          <ac:chgData name="Gang Liu" userId="c4dd85b7-3634-4bda-801b-46e8dbbd0b49" providerId="ADAL" clId="{C9D9B074-364F-427A-8BF8-2C742BA1ADDB}" dt="2024-01-18T01:42:18.222" v="76"/>
          <ac:spMkLst>
            <pc:docMk/>
            <pc:sldMk cId="3530630374" sldId="2134805088"/>
            <ac:spMk id="39" creationId="{1CFB131A-A1E3-8825-0EE5-D14AB1FC1589}"/>
          </ac:spMkLst>
        </pc:spChg>
        <pc:spChg chg="add mod">
          <ac:chgData name="Gang Liu" userId="c4dd85b7-3634-4bda-801b-46e8dbbd0b49" providerId="ADAL" clId="{C9D9B074-364F-427A-8BF8-2C742BA1ADDB}" dt="2024-01-18T01:42:18.222" v="76"/>
          <ac:spMkLst>
            <pc:docMk/>
            <pc:sldMk cId="3530630374" sldId="2134805088"/>
            <ac:spMk id="41" creationId="{39F5AB82-3120-8808-A821-C02F565DEE3C}"/>
          </ac:spMkLst>
        </pc:spChg>
        <pc:spChg chg="add mod">
          <ac:chgData name="Gang Liu" userId="c4dd85b7-3634-4bda-801b-46e8dbbd0b49" providerId="ADAL" clId="{C9D9B074-364F-427A-8BF8-2C742BA1ADDB}" dt="2024-01-18T01:42:18.222" v="76"/>
          <ac:spMkLst>
            <pc:docMk/>
            <pc:sldMk cId="3530630374" sldId="2134805088"/>
            <ac:spMk id="44" creationId="{E18E9CA4-0A5D-1104-4630-360DAAAC2D0B}"/>
          </ac:spMkLst>
        </pc:spChg>
        <pc:spChg chg="add mod">
          <ac:chgData name="Gang Liu" userId="c4dd85b7-3634-4bda-801b-46e8dbbd0b49" providerId="ADAL" clId="{C9D9B074-364F-427A-8BF8-2C742BA1ADDB}" dt="2024-01-18T01:42:18.222" v="76"/>
          <ac:spMkLst>
            <pc:docMk/>
            <pc:sldMk cId="3530630374" sldId="2134805088"/>
            <ac:spMk id="46" creationId="{325C9DD3-8C25-4E73-1857-1072B684959B}"/>
          </ac:spMkLst>
        </pc:spChg>
        <pc:spChg chg="add mod">
          <ac:chgData name="Gang Liu" userId="c4dd85b7-3634-4bda-801b-46e8dbbd0b49" providerId="ADAL" clId="{C9D9B074-364F-427A-8BF8-2C742BA1ADDB}" dt="2024-01-18T01:42:18.222" v="76"/>
          <ac:spMkLst>
            <pc:docMk/>
            <pc:sldMk cId="3530630374" sldId="2134805088"/>
            <ac:spMk id="47" creationId="{BF5CD49B-EDC6-E6FA-CC11-73E018CFBD5A}"/>
          </ac:spMkLst>
        </pc:spChg>
        <pc:spChg chg="add mod">
          <ac:chgData name="Gang Liu" userId="c4dd85b7-3634-4bda-801b-46e8dbbd0b49" providerId="ADAL" clId="{C9D9B074-364F-427A-8BF8-2C742BA1ADDB}" dt="2024-01-18T01:42:18.222" v="76"/>
          <ac:spMkLst>
            <pc:docMk/>
            <pc:sldMk cId="3530630374" sldId="2134805088"/>
            <ac:spMk id="49" creationId="{03061294-552C-E518-2DFA-EC3EBF2FEBF4}"/>
          </ac:spMkLst>
        </pc:spChg>
        <pc:spChg chg="add mod">
          <ac:chgData name="Gang Liu" userId="c4dd85b7-3634-4bda-801b-46e8dbbd0b49" providerId="ADAL" clId="{C9D9B074-364F-427A-8BF8-2C742BA1ADDB}" dt="2024-01-18T01:42:18.222" v="76"/>
          <ac:spMkLst>
            <pc:docMk/>
            <pc:sldMk cId="3530630374" sldId="2134805088"/>
            <ac:spMk id="51" creationId="{6CC69647-3212-4EA3-E254-C1C24B44AAAC}"/>
          </ac:spMkLst>
        </pc:spChg>
        <pc:spChg chg="add mod">
          <ac:chgData name="Gang Liu" userId="c4dd85b7-3634-4bda-801b-46e8dbbd0b49" providerId="ADAL" clId="{C9D9B074-364F-427A-8BF8-2C742BA1ADDB}" dt="2024-01-18T01:42:18.222" v="76"/>
          <ac:spMkLst>
            <pc:docMk/>
            <pc:sldMk cId="3530630374" sldId="2134805088"/>
            <ac:spMk id="53" creationId="{F2BE1CF1-F567-DEC0-BB83-4712B8E3E20A}"/>
          </ac:spMkLst>
        </pc:spChg>
        <pc:spChg chg="add mod">
          <ac:chgData name="Gang Liu" userId="c4dd85b7-3634-4bda-801b-46e8dbbd0b49" providerId="ADAL" clId="{C9D9B074-364F-427A-8BF8-2C742BA1ADDB}" dt="2024-01-18T01:42:18.222" v="76"/>
          <ac:spMkLst>
            <pc:docMk/>
            <pc:sldMk cId="3530630374" sldId="2134805088"/>
            <ac:spMk id="56" creationId="{5D0FD43E-C0DD-5971-3439-2719F4996F5D}"/>
          </ac:spMkLst>
        </pc:spChg>
        <pc:spChg chg="add mod">
          <ac:chgData name="Gang Liu" userId="c4dd85b7-3634-4bda-801b-46e8dbbd0b49" providerId="ADAL" clId="{C9D9B074-364F-427A-8BF8-2C742BA1ADDB}" dt="2024-01-18T01:42:18.222" v="76"/>
          <ac:spMkLst>
            <pc:docMk/>
            <pc:sldMk cId="3530630374" sldId="2134805088"/>
            <ac:spMk id="58" creationId="{1F81263F-60AA-2B74-6AAE-2672F7D588CC}"/>
          </ac:spMkLst>
        </pc:spChg>
        <pc:spChg chg="add mod">
          <ac:chgData name="Gang Liu" userId="c4dd85b7-3634-4bda-801b-46e8dbbd0b49" providerId="ADAL" clId="{C9D9B074-364F-427A-8BF8-2C742BA1ADDB}" dt="2024-01-18T01:42:18.222" v="76"/>
          <ac:spMkLst>
            <pc:docMk/>
            <pc:sldMk cId="3530630374" sldId="2134805088"/>
            <ac:spMk id="60" creationId="{A9F7CEA8-2CDE-EBB3-8690-9D551E8F691D}"/>
          </ac:spMkLst>
        </pc:spChg>
        <pc:spChg chg="add mod">
          <ac:chgData name="Gang Liu" userId="c4dd85b7-3634-4bda-801b-46e8dbbd0b49" providerId="ADAL" clId="{C9D9B074-364F-427A-8BF8-2C742BA1ADDB}" dt="2024-01-18T01:42:18.222" v="76"/>
          <ac:spMkLst>
            <pc:docMk/>
            <pc:sldMk cId="3530630374" sldId="2134805088"/>
            <ac:spMk id="62" creationId="{4B595D33-7CF3-BA29-075E-7BD8681209CC}"/>
          </ac:spMkLst>
        </pc:spChg>
        <pc:spChg chg="add mod">
          <ac:chgData name="Gang Liu" userId="c4dd85b7-3634-4bda-801b-46e8dbbd0b49" providerId="ADAL" clId="{C9D9B074-364F-427A-8BF8-2C742BA1ADDB}" dt="2024-01-18T01:42:18.222" v="76"/>
          <ac:spMkLst>
            <pc:docMk/>
            <pc:sldMk cId="3530630374" sldId="2134805088"/>
            <ac:spMk id="63" creationId="{4FEBF67E-6656-B945-ABD9-42CBC382C087}"/>
          </ac:spMkLst>
        </pc:spChg>
        <pc:spChg chg="add mod">
          <ac:chgData name="Gang Liu" userId="c4dd85b7-3634-4bda-801b-46e8dbbd0b49" providerId="ADAL" clId="{C9D9B074-364F-427A-8BF8-2C742BA1ADDB}" dt="2024-01-18T01:42:18.222" v="76"/>
          <ac:spMkLst>
            <pc:docMk/>
            <pc:sldMk cId="3530630374" sldId="2134805088"/>
            <ac:spMk id="65" creationId="{37F556FB-13B4-9648-E983-7780104686F8}"/>
          </ac:spMkLst>
        </pc:spChg>
        <pc:spChg chg="add mod">
          <ac:chgData name="Gang Liu" userId="c4dd85b7-3634-4bda-801b-46e8dbbd0b49" providerId="ADAL" clId="{C9D9B074-364F-427A-8BF8-2C742BA1ADDB}" dt="2024-01-18T01:42:18.222" v="76"/>
          <ac:spMkLst>
            <pc:docMk/>
            <pc:sldMk cId="3530630374" sldId="2134805088"/>
            <ac:spMk id="67" creationId="{94FB757E-D409-48D1-1225-31E76E6074BA}"/>
          </ac:spMkLst>
        </pc:spChg>
        <pc:spChg chg="add mod">
          <ac:chgData name="Gang Liu" userId="c4dd85b7-3634-4bda-801b-46e8dbbd0b49" providerId="ADAL" clId="{C9D9B074-364F-427A-8BF8-2C742BA1ADDB}" dt="2024-01-18T01:42:18.222" v="76"/>
          <ac:spMkLst>
            <pc:docMk/>
            <pc:sldMk cId="3530630374" sldId="2134805088"/>
            <ac:spMk id="70" creationId="{E73E6E82-DDE3-39EA-F3AB-DED2D4B29305}"/>
          </ac:spMkLst>
        </pc:spChg>
        <pc:spChg chg="add mod">
          <ac:chgData name="Gang Liu" userId="c4dd85b7-3634-4bda-801b-46e8dbbd0b49" providerId="ADAL" clId="{C9D9B074-364F-427A-8BF8-2C742BA1ADDB}" dt="2024-01-18T01:42:18.222" v="76"/>
          <ac:spMkLst>
            <pc:docMk/>
            <pc:sldMk cId="3530630374" sldId="2134805088"/>
            <ac:spMk id="71" creationId="{D5737370-7A28-465C-ADE4-E1FF403BAAD8}"/>
          </ac:spMkLst>
        </pc:spChg>
        <pc:spChg chg="add mod">
          <ac:chgData name="Gang Liu" userId="c4dd85b7-3634-4bda-801b-46e8dbbd0b49" providerId="ADAL" clId="{C9D9B074-364F-427A-8BF8-2C742BA1ADDB}" dt="2024-01-18T01:42:18.222" v="76"/>
          <ac:spMkLst>
            <pc:docMk/>
            <pc:sldMk cId="3530630374" sldId="2134805088"/>
            <ac:spMk id="91" creationId="{23DF030D-C827-D4F1-EE5E-A6A443A31023}"/>
          </ac:spMkLst>
        </pc:spChg>
        <pc:spChg chg="add mod">
          <ac:chgData name="Gang Liu" userId="c4dd85b7-3634-4bda-801b-46e8dbbd0b49" providerId="ADAL" clId="{C9D9B074-364F-427A-8BF8-2C742BA1ADDB}" dt="2024-01-18T01:42:18.222" v="76"/>
          <ac:spMkLst>
            <pc:docMk/>
            <pc:sldMk cId="3530630374" sldId="2134805088"/>
            <ac:spMk id="92" creationId="{2FB8F13A-1DE1-CFAB-B045-AD09DFE0EE74}"/>
          </ac:spMkLst>
        </pc:spChg>
        <pc:spChg chg="add mod">
          <ac:chgData name="Gang Liu" userId="c4dd85b7-3634-4bda-801b-46e8dbbd0b49" providerId="ADAL" clId="{C9D9B074-364F-427A-8BF8-2C742BA1ADDB}" dt="2024-01-18T01:42:18.222" v="76"/>
          <ac:spMkLst>
            <pc:docMk/>
            <pc:sldMk cId="3530630374" sldId="2134805088"/>
            <ac:spMk id="93" creationId="{3CD93EBD-A3BD-A87C-C0BA-D15D97031EDB}"/>
          </ac:spMkLst>
        </pc:spChg>
        <pc:spChg chg="add mod">
          <ac:chgData name="Gang Liu" userId="c4dd85b7-3634-4bda-801b-46e8dbbd0b49" providerId="ADAL" clId="{C9D9B074-364F-427A-8BF8-2C742BA1ADDB}" dt="2024-01-18T01:42:18.222" v="76"/>
          <ac:spMkLst>
            <pc:docMk/>
            <pc:sldMk cId="3530630374" sldId="2134805088"/>
            <ac:spMk id="94" creationId="{C9AE7FEA-0E98-66D1-B46A-AA1DDC2A6FE7}"/>
          </ac:spMkLst>
        </pc:spChg>
        <pc:spChg chg="add mod">
          <ac:chgData name="Gang Liu" userId="c4dd85b7-3634-4bda-801b-46e8dbbd0b49" providerId="ADAL" clId="{C9D9B074-364F-427A-8BF8-2C742BA1ADDB}" dt="2024-01-18T01:42:18.222" v="76"/>
          <ac:spMkLst>
            <pc:docMk/>
            <pc:sldMk cId="3530630374" sldId="2134805088"/>
            <ac:spMk id="95" creationId="{4F7B64EB-E960-8CCC-8B1E-1225948AC9F3}"/>
          </ac:spMkLst>
        </pc:spChg>
        <pc:spChg chg="add mod">
          <ac:chgData name="Gang Liu" userId="c4dd85b7-3634-4bda-801b-46e8dbbd0b49" providerId="ADAL" clId="{C9D9B074-364F-427A-8BF8-2C742BA1ADDB}" dt="2024-01-18T01:42:18.222" v="76"/>
          <ac:spMkLst>
            <pc:docMk/>
            <pc:sldMk cId="3530630374" sldId="2134805088"/>
            <ac:spMk id="96" creationId="{58EE6B79-EC52-6491-2456-6B1AAAD29C2B}"/>
          </ac:spMkLst>
        </pc:spChg>
        <pc:spChg chg="add mod">
          <ac:chgData name="Gang Liu" userId="c4dd85b7-3634-4bda-801b-46e8dbbd0b49" providerId="ADAL" clId="{C9D9B074-364F-427A-8BF8-2C742BA1ADDB}" dt="2024-01-18T01:42:18.222" v="76"/>
          <ac:spMkLst>
            <pc:docMk/>
            <pc:sldMk cId="3530630374" sldId="2134805088"/>
            <ac:spMk id="97" creationId="{A21483AF-0D62-0547-0E77-21DF30D88082}"/>
          </ac:spMkLst>
        </pc:spChg>
        <pc:spChg chg="add mod">
          <ac:chgData name="Gang Liu" userId="c4dd85b7-3634-4bda-801b-46e8dbbd0b49" providerId="ADAL" clId="{C9D9B074-364F-427A-8BF8-2C742BA1ADDB}" dt="2024-01-18T01:42:18.222" v="76"/>
          <ac:spMkLst>
            <pc:docMk/>
            <pc:sldMk cId="3530630374" sldId="2134805088"/>
            <ac:spMk id="98" creationId="{3F6772B1-7B77-1B76-5691-AE553C2D4DD8}"/>
          </ac:spMkLst>
        </pc:spChg>
        <pc:spChg chg="add mod">
          <ac:chgData name="Gang Liu" userId="c4dd85b7-3634-4bda-801b-46e8dbbd0b49" providerId="ADAL" clId="{C9D9B074-364F-427A-8BF8-2C742BA1ADDB}" dt="2024-01-18T01:42:18.222" v="76"/>
          <ac:spMkLst>
            <pc:docMk/>
            <pc:sldMk cId="3530630374" sldId="2134805088"/>
            <ac:spMk id="99" creationId="{17B5EE2B-C69E-969F-12CF-ED7F1F991391}"/>
          </ac:spMkLst>
        </pc:spChg>
        <pc:spChg chg="add mod">
          <ac:chgData name="Gang Liu" userId="c4dd85b7-3634-4bda-801b-46e8dbbd0b49" providerId="ADAL" clId="{C9D9B074-364F-427A-8BF8-2C742BA1ADDB}" dt="2024-01-18T01:42:18.222" v="76"/>
          <ac:spMkLst>
            <pc:docMk/>
            <pc:sldMk cId="3530630374" sldId="2134805088"/>
            <ac:spMk id="100" creationId="{1BC60FCC-24B3-EBF4-C256-411BAAEE3810}"/>
          </ac:spMkLst>
        </pc:spChg>
        <pc:spChg chg="add mod">
          <ac:chgData name="Gang Liu" userId="c4dd85b7-3634-4bda-801b-46e8dbbd0b49" providerId="ADAL" clId="{C9D9B074-364F-427A-8BF8-2C742BA1ADDB}" dt="2024-01-18T01:42:18.222" v="76"/>
          <ac:spMkLst>
            <pc:docMk/>
            <pc:sldMk cId="3530630374" sldId="2134805088"/>
            <ac:spMk id="101" creationId="{B3786224-C65B-A3CC-17B7-9D017738C0FE}"/>
          </ac:spMkLst>
        </pc:spChg>
        <pc:spChg chg="add mod">
          <ac:chgData name="Gang Liu" userId="c4dd85b7-3634-4bda-801b-46e8dbbd0b49" providerId="ADAL" clId="{C9D9B074-364F-427A-8BF8-2C742BA1ADDB}" dt="2024-01-18T01:42:18.222" v="76"/>
          <ac:spMkLst>
            <pc:docMk/>
            <pc:sldMk cId="3530630374" sldId="2134805088"/>
            <ac:spMk id="102" creationId="{F0326174-61E2-BB3E-0C0B-65B05CDEE5D1}"/>
          </ac:spMkLst>
        </pc:spChg>
        <pc:spChg chg="add mod">
          <ac:chgData name="Gang Liu" userId="c4dd85b7-3634-4bda-801b-46e8dbbd0b49" providerId="ADAL" clId="{C9D9B074-364F-427A-8BF8-2C742BA1ADDB}" dt="2024-01-18T01:42:18.222" v="76"/>
          <ac:spMkLst>
            <pc:docMk/>
            <pc:sldMk cId="3530630374" sldId="2134805088"/>
            <ac:spMk id="103" creationId="{B55BFD10-920A-8322-0E70-C7EB63A8E14C}"/>
          </ac:spMkLst>
        </pc:spChg>
        <pc:spChg chg="add mod">
          <ac:chgData name="Gang Liu" userId="c4dd85b7-3634-4bda-801b-46e8dbbd0b49" providerId="ADAL" clId="{C9D9B074-364F-427A-8BF8-2C742BA1ADDB}" dt="2024-01-18T01:42:18.222" v="76"/>
          <ac:spMkLst>
            <pc:docMk/>
            <pc:sldMk cId="3530630374" sldId="2134805088"/>
            <ac:spMk id="104" creationId="{C2B89B4F-931D-69EE-A292-A1A077FE9352}"/>
          </ac:spMkLst>
        </pc:spChg>
        <pc:spChg chg="add mod">
          <ac:chgData name="Gang Liu" userId="c4dd85b7-3634-4bda-801b-46e8dbbd0b49" providerId="ADAL" clId="{C9D9B074-364F-427A-8BF8-2C742BA1ADDB}" dt="2024-01-18T01:42:18.222" v="76"/>
          <ac:spMkLst>
            <pc:docMk/>
            <pc:sldMk cId="3530630374" sldId="2134805088"/>
            <ac:spMk id="105" creationId="{B51FF0B3-9637-A7E0-B4BA-B649830A6783}"/>
          </ac:spMkLst>
        </pc:spChg>
        <pc:spChg chg="add mod">
          <ac:chgData name="Gang Liu" userId="c4dd85b7-3634-4bda-801b-46e8dbbd0b49" providerId="ADAL" clId="{C9D9B074-364F-427A-8BF8-2C742BA1ADDB}" dt="2024-01-18T01:42:18.222" v="76"/>
          <ac:spMkLst>
            <pc:docMk/>
            <pc:sldMk cId="3530630374" sldId="2134805088"/>
            <ac:spMk id="106" creationId="{7D6DEA9D-CE14-FE42-6AB0-6294BAFFF9B5}"/>
          </ac:spMkLst>
        </pc:spChg>
        <pc:spChg chg="add mod">
          <ac:chgData name="Gang Liu" userId="c4dd85b7-3634-4bda-801b-46e8dbbd0b49" providerId="ADAL" clId="{C9D9B074-364F-427A-8BF8-2C742BA1ADDB}" dt="2024-01-18T01:42:18.222" v="76"/>
          <ac:spMkLst>
            <pc:docMk/>
            <pc:sldMk cId="3530630374" sldId="2134805088"/>
            <ac:spMk id="107" creationId="{568248F4-7632-F193-77B0-954D1D92C87D}"/>
          </ac:spMkLst>
        </pc:spChg>
        <pc:spChg chg="add mod">
          <ac:chgData name="Gang Liu" userId="c4dd85b7-3634-4bda-801b-46e8dbbd0b49" providerId="ADAL" clId="{C9D9B074-364F-427A-8BF8-2C742BA1ADDB}" dt="2024-01-18T01:42:18.222" v="76"/>
          <ac:spMkLst>
            <pc:docMk/>
            <pc:sldMk cId="3530630374" sldId="2134805088"/>
            <ac:spMk id="108" creationId="{24B7247C-5753-C1DD-9050-CD45333692AA}"/>
          </ac:spMkLst>
        </pc:spChg>
        <pc:spChg chg="add mod">
          <ac:chgData name="Gang Liu" userId="c4dd85b7-3634-4bda-801b-46e8dbbd0b49" providerId="ADAL" clId="{C9D9B074-364F-427A-8BF8-2C742BA1ADDB}" dt="2024-01-18T01:42:18.222" v="76"/>
          <ac:spMkLst>
            <pc:docMk/>
            <pc:sldMk cId="3530630374" sldId="2134805088"/>
            <ac:spMk id="109" creationId="{F0C4258D-EC82-A9AD-3AE1-2922B48ECACA}"/>
          </ac:spMkLst>
        </pc:spChg>
        <pc:spChg chg="add mod">
          <ac:chgData name="Gang Liu" userId="c4dd85b7-3634-4bda-801b-46e8dbbd0b49" providerId="ADAL" clId="{C9D9B074-364F-427A-8BF8-2C742BA1ADDB}" dt="2024-01-18T01:42:18.222" v="76"/>
          <ac:spMkLst>
            <pc:docMk/>
            <pc:sldMk cId="3530630374" sldId="2134805088"/>
            <ac:spMk id="110" creationId="{09E9D08B-F9E8-7C98-3B79-FD8DD44EB8D4}"/>
          </ac:spMkLst>
        </pc:spChg>
        <pc:spChg chg="add mod">
          <ac:chgData name="Gang Liu" userId="c4dd85b7-3634-4bda-801b-46e8dbbd0b49" providerId="ADAL" clId="{C9D9B074-364F-427A-8BF8-2C742BA1ADDB}" dt="2024-01-18T01:42:18.222" v="76"/>
          <ac:spMkLst>
            <pc:docMk/>
            <pc:sldMk cId="3530630374" sldId="2134805088"/>
            <ac:spMk id="112" creationId="{4E9BA86D-78CF-2DA5-63F0-CC184F21F3BC}"/>
          </ac:spMkLst>
        </pc:spChg>
        <pc:spChg chg="add mod">
          <ac:chgData name="Gang Liu" userId="c4dd85b7-3634-4bda-801b-46e8dbbd0b49" providerId="ADAL" clId="{C9D9B074-364F-427A-8BF8-2C742BA1ADDB}" dt="2024-01-18T01:42:18.222" v="76"/>
          <ac:spMkLst>
            <pc:docMk/>
            <pc:sldMk cId="3530630374" sldId="2134805088"/>
            <ac:spMk id="113" creationId="{47DBF194-88E9-0526-7C5C-E50CDD2D82D1}"/>
          </ac:spMkLst>
        </pc:spChg>
        <pc:spChg chg="add mod">
          <ac:chgData name="Gang Liu" userId="c4dd85b7-3634-4bda-801b-46e8dbbd0b49" providerId="ADAL" clId="{C9D9B074-364F-427A-8BF8-2C742BA1ADDB}" dt="2024-01-18T01:42:18.222" v="76"/>
          <ac:spMkLst>
            <pc:docMk/>
            <pc:sldMk cId="3530630374" sldId="2134805088"/>
            <ac:spMk id="114" creationId="{722747DE-3562-5DEF-C097-744EF3E376C5}"/>
          </ac:spMkLst>
        </pc:spChg>
        <pc:spChg chg="add mod">
          <ac:chgData name="Gang Liu" userId="c4dd85b7-3634-4bda-801b-46e8dbbd0b49" providerId="ADAL" clId="{C9D9B074-364F-427A-8BF8-2C742BA1ADDB}" dt="2024-01-18T01:42:18.222" v="76"/>
          <ac:spMkLst>
            <pc:docMk/>
            <pc:sldMk cId="3530630374" sldId="2134805088"/>
            <ac:spMk id="115" creationId="{F45415EB-C95C-8346-B5CE-6466AC682161}"/>
          </ac:spMkLst>
        </pc:spChg>
        <pc:spChg chg="add mod">
          <ac:chgData name="Gang Liu" userId="c4dd85b7-3634-4bda-801b-46e8dbbd0b49" providerId="ADAL" clId="{C9D9B074-364F-427A-8BF8-2C742BA1ADDB}" dt="2024-01-18T01:42:18.222" v="76"/>
          <ac:spMkLst>
            <pc:docMk/>
            <pc:sldMk cId="3530630374" sldId="2134805088"/>
            <ac:spMk id="116" creationId="{CCF30EE3-EA9C-8882-9FCA-1875CBFC49BB}"/>
          </ac:spMkLst>
        </pc:spChg>
        <pc:spChg chg="add mod">
          <ac:chgData name="Gang Liu" userId="c4dd85b7-3634-4bda-801b-46e8dbbd0b49" providerId="ADAL" clId="{C9D9B074-364F-427A-8BF8-2C742BA1ADDB}" dt="2024-01-18T01:42:18.222" v="76"/>
          <ac:spMkLst>
            <pc:docMk/>
            <pc:sldMk cId="3530630374" sldId="2134805088"/>
            <ac:spMk id="117" creationId="{39035590-D423-E0C9-21FA-C52C462F3D65}"/>
          </ac:spMkLst>
        </pc:spChg>
        <pc:spChg chg="add mod">
          <ac:chgData name="Gang Liu" userId="c4dd85b7-3634-4bda-801b-46e8dbbd0b49" providerId="ADAL" clId="{C9D9B074-364F-427A-8BF8-2C742BA1ADDB}" dt="2024-01-18T01:42:18.222" v="76"/>
          <ac:spMkLst>
            <pc:docMk/>
            <pc:sldMk cId="3530630374" sldId="2134805088"/>
            <ac:spMk id="121" creationId="{737ADB88-FFCE-AD31-CB99-B5FBE73FA4C7}"/>
          </ac:spMkLst>
        </pc:spChg>
        <pc:spChg chg="add mod">
          <ac:chgData name="Gang Liu" userId="c4dd85b7-3634-4bda-801b-46e8dbbd0b49" providerId="ADAL" clId="{C9D9B074-364F-427A-8BF8-2C742BA1ADDB}" dt="2024-01-18T01:42:18.222" v="76"/>
          <ac:spMkLst>
            <pc:docMk/>
            <pc:sldMk cId="3530630374" sldId="2134805088"/>
            <ac:spMk id="126" creationId="{2952AA42-025E-D750-9F19-FC601D2191BB}"/>
          </ac:spMkLst>
        </pc:spChg>
        <pc:spChg chg="add mod">
          <ac:chgData name="Gang Liu" userId="c4dd85b7-3634-4bda-801b-46e8dbbd0b49" providerId="ADAL" clId="{C9D9B074-364F-427A-8BF8-2C742BA1ADDB}" dt="2024-01-18T01:42:18.222" v="76"/>
          <ac:spMkLst>
            <pc:docMk/>
            <pc:sldMk cId="3530630374" sldId="2134805088"/>
            <ac:spMk id="127" creationId="{AADCFD3B-B5A5-B48C-6192-56991F63511B}"/>
          </ac:spMkLst>
        </pc:spChg>
        <pc:graphicFrameChg chg="add mod">
          <ac:chgData name="Gang Liu" userId="c4dd85b7-3634-4bda-801b-46e8dbbd0b49" providerId="ADAL" clId="{C9D9B074-364F-427A-8BF8-2C742BA1ADDB}" dt="2024-01-18T01:42:18.222" v="76"/>
          <ac:graphicFrameMkLst>
            <pc:docMk/>
            <pc:sldMk cId="3530630374" sldId="2134805088"/>
            <ac:graphicFrameMk id="61" creationId="{FE1305FE-AA48-18AF-6141-6781A7F5583E}"/>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3" creationId="{B7942916-9B17-161B-B8E2-BCD2D84DDE2C}"/>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4" creationId="{047C71C1-35B5-9CF3-2E03-212DA85498FA}"/>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5" creationId="{3233C4D0-C46E-452D-63AD-75BA82A3EAF8}"/>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6" creationId="{469B003E-6178-46B6-4280-D4678FE3AF0C}"/>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7" creationId="{193733CA-CD03-3090-3384-A0ABED3627CB}"/>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8" creationId="{388A2605-92B6-A984-C1C9-FA4B9414EA4B}"/>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79" creationId="{B8BACFAF-F044-7DAC-4701-7366DA044F68}"/>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122" creationId="{1D0B3025-1F71-216A-A41A-04C5BEFBAE82}"/>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123" creationId="{F9F914C7-44EF-2984-DC35-2A8BAE962B8A}"/>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124" creationId="{9BF21AC9-664E-5455-6A07-744ED4E7D5D2}"/>
          </ac:graphicFrameMkLst>
        </pc:graphicFrameChg>
        <pc:graphicFrameChg chg="add mod">
          <ac:chgData name="Gang Liu" userId="c4dd85b7-3634-4bda-801b-46e8dbbd0b49" providerId="ADAL" clId="{C9D9B074-364F-427A-8BF8-2C742BA1ADDB}" dt="2024-01-18T01:42:18.222" v="76"/>
          <ac:graphicFrameMkLst>
            <pc:docMk/>
            <pc:sldMk cId="3530630374" sldId="2134805088"/>
            <ac:graphicFrameMk id="125" creationId="{ED8D1319-5D6A-52AA-7357-1C25B142A5C7}"/>
          </ac:graphicFrameMkLst>
        </pc:graphicFrameChg>
        <pc:picChg chg="add mod">
          <ac:chgData name="Gang Liu" userId="c4dd85b7-3634-4bda-801b-46e8dbbd0b49" providerId="ADAL" clId="{C9D9B074-364F-427A-8BF8-2C742BA1ADDB}" dt="2024-01-18T01:42:18.222" v="76"/>
          <ac:picMkLst>
            <pc:docMk/>
            <pc:sldMk cId="3530630374" sldId="2134805088"/>
            <ac:picMk id="5" creationId="{E2FBFDF9-C3B5-3DDC-E6F3-B55BE2C9E42B}"/>
          </ac:picMkLst>
        </pc:picChg>
        <pc:picChg chg="add mod">
          <ac:chgData name="Gang Liu" userId="c4dd85b7-3634-4bda-801b-46e8dbbd0b49" providerId="ADAL" clId="{C9D9B074-364F-427A-8BF8-2C742BA1ADDB}" dt="2024-01-18T01:42:18.222" v="76"/>
          <ac:picMkLst>
            <pc:docMk/>
            <pc:sldMk cId="3530630374" sldId="2134805088"/>
            <ac:picMk id="7" creationId="{1E3C9FE8-475D-CB03-C8BE-38854ED99B66}"/>
          </ac:picMkLst>
        </pc:picChg>
        <pc:picChg chg="add mod">
          <ac:chgData name="Gang Liu" userId="c4dd85b7-3634-4bda-801b-46e8dbbd0b49" providerId="ADAL" clId="{C9D9B074-364F-427A-8BF8-2C742BA1ADDB}" dt="2024-01-18T01:42:18.222" v="76"/>
          <ac:picMkLst>
            <pc:docMk/>
            <pc:sldMk cId="3530630374" sldId="2134805088"/>
            <ac:picMk id="9" creationId="{A819C465-CAF9-9C9F-E45A-29E31AEFCA80}"/>
          </ac:picMkLst>
        </pc:picChg>
        <pc:picChg chg="add mod">
          <ac:chgData name="Gang Liu" userId="c4dd85b7-3634-4bda-801b-46e8dbbd0b49" providerId="ADAL" clId="{C9D9B074-364F-427A-8BF8-2C742BA1ADDB}" dt="2024-01-18T01:42:18.222" v="76"/>
          <ac:picMkLst>
            <pc:docMk/>
            <pc:sldMk cId="3530630374" sldId="2134805088"/>
            <ac:picMk id="10" creationId="{81FC236F-2ED8-430F-0CAB-40977EBF3F40}"/>
          </ac:picMkLst>
        </pc:picChg>
        <pc:picChg chg="add mod">
          <ac:chgData name="Gang Liu" userId="c4dd85b7-3634-4bda-801b-46e8dbbd0b49" providerId="ADAL" clId="{C9D9B074-364F-427A-8BF8-2C742BA1ADDB}" dt="2024-01-18T01:42:18.222" v="76"/>
          <ac:picMkLst>
            <pc:docMk/>
            <pc:sldMk cId="3530630374" sldId="2134805088"/>
            <ac:picMk id="12" creationId="{E255C291-E229-486F-2C06-2383007A6776}"/>
          </ac:picMkLst>
        </pc:picChg>
        <pc:picChg chg="add mod">
          <ac:chgData name="Gang Liu" userId="c4dd85b7-3634-4bda-801b-46e8dbbd0b49" providerId="ADAL" clId="{C9D9B074-364F-427A-8BF8-2C742BA1ADDB}" dt="2024-01-18T01:42:18.222" v="76"/>
          <ac:picMkLst>
            <pc:docMk/>
            <pc:sldMk cId="3530630374" sldId="2134805088"/>
            <ac:picMk id="14" creationId="{2D33E76E-B979-F5C9-8426-C6EF24B4C64B}"/>
          </ac:picMkLst>
        </pc:picChg>
        <pc:picChg chg="add mod">
          <ac:chgData name="Gang Liu" userId="c4dd85b7-3634-4bda-801b-46e8dbbd0b49" providerId="ADAL" clId="{C9D9B074-364F-427A-8BF8-2C742BA1ADDB}" dt="2024-01-18T01:42:18.222" v="76"/>
          <ac:picMkLst>
            <pc:docMk/>
            <pc:sldMk cId="3530630374" sldId="2134805088"/>
            <ac:picMk id="16" creationId="{8B8B2900-CA89-195B-26EB-81C94994EF29}"/>
          </ac:picMkLst>
        </pc:picChg>
        <pc:picChg chg="add mod">
          <ac:chgData name="Gang Liu" userId="c4dd85b7-3634-4bda-801b-46e8dbbd0b49" providerId="ADAL" clId="{C9D9B074-364F-427A-8BF8-2C742BA1ADDB}" dt="2024-01-18T01:42:18.222" v="76"/>
          <ac:picMkLst>
            <pc:docMk/>
            <pc:sldMk cId="3530630374" sldId="2134805088"/>
            <ac:picMk id="18" creationId="{ADCBFD5C-9F4D-4544-C475-22C41D9B2B7A}"/>
          </ac:picMkLst>
        </pc:picChg>
        <pc:picChg chg="add mod">
          <ac:chgData name="Gang Liu" userId="c4dd85b7-3634-4bda-801b-46e8dbbd0b49" providerId="ADAL" clId="{C9D9B074-364F-427A-8BF8-2C742BA1ADDB}" dt="2024-01-18T01:42:18.222" v="76"/>
          <ac:picMkLst>
            <pc:docMk/>
            <pc:sldMk cId="3530630374" sldId="2134805088"/>
            <ac:picMk id="20" creationId="{BBA5BEC7-4D45-4A1C-8315-F057146993BE}"/>
          </ac:picMkLst>
        </pc:picChg>
        <pc:picChg chg="add mod">
          <ac:chgData name="Gang Liu" userId="c4dd85b7-3634-4bda-801b-46e8dbbd0b49" providerId="ADAL" clId="{C9D9B074-364F-427A-8BF8-2C742BA1ADDB}" dt="2024-01-18T01:42:18.222" v="76"/>
          <ac:picMkLst>
            <pc:docMk/>
            <pc:sldMk cId="3530630374" sldId="2134805088"/>
            <ac:picMk id="22" creationId="{D1AE8293-7D80-84F9-B236-3E7737C35D50}"/>
          </ac:picMkLst>
        </pc:picChg>
        <pc:picChg chg="add mod">
          <ac:chgData name="Gang Liu" userId="c4dd85b7-3634-4bda-801b-46e8dbbd0b49" providerId="ADAL" clId="{C9D9B074-364F-427A-8BF8-2C742BA1ADDB}" dt="2024-01-18T01:42:18.222" v="76"/>
          <ac:picMkLst>
            <pc:docMk/>
            <pc:sldMk cId="3530630374" sldId="2134805088"/>
            <ac:picMk id="24" creationId="{8DCCB8CC-38AD-8D12-F482-34307190A836}"/>
          </ac:picMkLst>
        </pc:picChg>
        <pc:picChg chg="add mod">
          <ac:chgData name="Gang Liu" userId="c4dd85b7-3634-4bda-801b-46e8dbbd0b49" providerId="ADAL" clId="{C9D9B074-364F-427A-8BF8-2C742BA1ADDB}" dt="2024-01-18T01:42:18.222" v="76"/>
          <ac:picMkLst>
            <pc:docMk/>
            <pc:sldMk cId="3530630374" sldId="2134805088"/>
            <ac:picMk id="27" creationId="{09792CA5-0FFB-0AE7-C5F3-509AA0068572}"/>
          </ac:picMkLst>
        </pc:picChg>
        <pc:picChg chg="add mod">
          <ac:chgData name="Gang Liu" userId="c4dd85b7-3634-4bda-801b-46e8dbbd0b49" providerId="ADAL" clId="{C9D9B074-364F-427A-8BF8-2C742BA1ADDB}" dt="2024-01-18T01:42:18.222" v="76"/>
          <ac:picMkLst>
            <pc:docMk/>
            <pc:sldMk cId="3530630374" sldId="2134805088"/>
            <ac:picMk id="28" creationId="{F791A01A-1DDC-5FDC-7B39-302372A735C5}"/>
          </ac:picMkLst>
        </pc:picChg>
        <pc:picChg chg="add mod">
          <ac:chgData name="Gang Liu" userId="c4dd85b7-3634-4bda-801b-46e8dbbd0b49" providerId="ADAL" clId="{C9D9B074-364F-427A-8BF8-2C742BA1ADDB}" dt="2024-01-18T01:42:18.222" v="76"/>
          <ac:picMkLst>
            <pc:docMk/>
            <pc:sldMk cId="3530630374" sldId="2134805088"/>
            <ac:picMk id="30" creationId="{92D24F6E-EE13-67B7-1E02-873F151C5B9D}"/>
          </ac:picMkLst>
        </pc:picChg>
        <pc:picChg chg="add mod">
          <ac:chgData name="Gang Liu" userId="c4dd85b7-3634-4bda-801b-46e8dbbd0b49" providerId="ADAL" clId="{C9D9B074-364F-427A-8BF8-2C742BA1ADDB}" dt="2024-01-18T01:42:18.222" v="76"/>
          <ac:picMkLst>
            <pc:docMk/>
            <pc:sldMk cId="3530630374" sldId="2134805088"/>
            <ac:picMk id="32" creationId="{0A5E75C4-7664-DA03-FD42-4B002059958A}"/>
          </ac:picMkLst>
        </pc:picChg>
        <pc:picChg chg="add mod">
          <ac:chgData name="Gang Liu" userId="c4dd85b7-3634-4bda-801b-46e8dbbd0b49" providerId="ADAL" clId="{C9D9B074-364F-427A-8BF8-2C742BA1ADDB}" dt="2024-01-18T01:42:18.222" v="76"/>
          <ac:picMkLst>
            <pc:docMk/>
            <pc:sldMk cId="3530630374" sldId="2134805088"/>
            <ac:picMk id="34" creationId="{54E4948E-67B2-B22E-6FDE-79B234FF7ED8}"/>
          </ac:picMkLst>
        </pc:picChg>
        <pc:picChg chg="add mod">
          <ac:chgData name="Gang Liu" userId="c4dd85b7-3634-4bda-801b-46e8dbbd0b49" providerId="ADAL" clId="{C9D9B074-364F-427A-8BF8-2C742BA1ADDB}" dt="2024-01-18T01:42:18.222" v="76"/>
          <ac:picMkLst>
            <pc:docMk/>
            <pc:sldMk cId="3530630374" sldId="2134805088"/>
            <ac:picMk id="36" creationId="{9ECA6A59-400F-52AB-2E69-AE8FB4F9E85D}"/>
          </ac:picMkLst>
        </pc:picChg>
        <pc:picChg chg="add mod">
          <ac:chgData name="Gang Liu" userId="c4dd85b7-3634-4bda-801b-46e8dbbd0b49" providerId="ADAL" clId="{C9D9B074-364F-427A-8BF8-2C742BA1ADDB}" dt="2024-01-18T01:42:18.222" v="76"/>
          <ac:picMkLst>
            <pc:docMk/>
            <pc:sldMk cId="3530630374" sldId="2134805088"/>
            <ac:picMk id="38" creationId="{01DB42C3-72F4-D5E3-D50C-38D145961539}"/>
          </ac:picMkLst>
        </pc:picChg>
        <pc:picChg chg="add mod">
          <ac:chgData name="Gang Liu" userId="c4dd85b7-3634-4bda-801b-46e8dbbd0b49" providerId="ADAL" clId="{C9D9B074-364F-427A-8BF8-2C742BA1ADDB}" dt="2024-01-18T01:42:18.222" v="76"/>
          <ac:picMkLst>
            <pc:docMk/>
            <pc:sldMk cId="3530630374" sldId="2134805088"/>
            <ac:picMk id="40" creationId="{F3DA4E3F-B176-53B0-20A6-AFBA0674D614}"/>
          </ac:picMkLst>
        </pc:picChg>
        <pc:picChg chg="add mod">
          <ac:chgData name="Gang Liu" userId="c4dd85b7-3634-4bda-801b-46e8dbbd0b49" providerId="ADAL" clId="{C9D9B074-364F-427A-8BF8-2C742BA1ADDB}" dt="2024-01-18T01:42:18.222" v="76"/>
          <ac:picMkLst>
            <pc:docMk/>
            <pc:sldMk cId="3530630374" sldId="2134805088"/>
            <ac:picMk id="42" creationId="{EA560029-CAE1-A995-E4A2-F5BC6211F0DD}"/>
          </ac:picMkLst>
        </pc:picChg>
        <pc:picChg chg="add mod">
          <ac:chgData name="Gang Liu" userId="c4dd85b7-3634-4bda-801b-46e8dbbd0b49" providerId="ADAL" clId="{C9D9B074-364F-427A-8BF8-2C742BA1ADDB}" dt="2024-01-18T01:42:18.222" v="76"/>
          <ac:picMkLst>
            <pc:docMk/>
            <pc:sldMk cId="3530630374" sldId="2134805088"/>
            <ac:picMk id="43" creationId="{5FCC865A-CEA5-E24C-102B-4224E686BDE5}"/>
          </ac:picMkLst>
        </pc:picChg>
        <pc:picChg chg="add mod">
          <ac:chgData name="Gang Liu" userId="c4dd85b7-3634-4bda-801b-46e8dbbd0b49" providerId="ADAL" clId="{C9D9B074-364F-427A-8BF8-2C742BA1ADDB}" dt="2024-01-18T01:42:18.222" v="76"/>
          <ac:picMkLst>
            <pc:docMk/>
            <pc:sldMk cId="3530630374" sldId="2134805088"/>
            <ac:picMk id="45" creationId="{EC5F625D-D9B1-5F43-1721-E31204E6AF92}"/>
          </ac:picMkLst>
        </pc:picChg>
        <pc:picChg chg="add mod">
          <ac:chgData name="Gang Liu" userId="c4dd85b7-3634-4bda-801b-46e8dbbd0b49" providerId="ADAL" clId="{C9D9B074-364F-427A-8BF8-2C742BA1ADDB}" dt="2024-01-18T01:42:18.222" v="76"/>
          <ac:picMkLst>
            <pc:docMk/>
            <pc:sldMk cId="3530630374" sldId="2134805088"/>
            <ac:picMk id="48" creationId="{F4BFBAC3-BD90-95E1-9544-FB8BFA625995}"/>
          </ac:picMkLst>
        </pc:picChg>
        <pc:picChg chg="add mod">
          <ac:chgData name="Gang Liu" userId="c4dd85b7-3634-4bda-801b-46e8dbbd0b49" providerId="ADAL" clId="{C9D9B074-364F-427A-8BF8-2C742BA1ADDB}" dt="2024-01-18T01:42:18.222" v="76"/>
          <ac:picMkLst>
            <pc:docMk/>
            <pc:sldMk cId="3530630374" sldId="2134805088"/>
            <ac:picMk id="50" creationId="{EFE0941A-F9E4-50DA-47BF-BEF0235CC620}"/>
          </ac:picMkLst>
        </pc:picChg>
        <pc:picChg chg="add mod">
          <ac:chgData name="Gang Liu" userId="c4dd85b7-3634-4bda-801b-46e8dbbd0b49" providerId="ADAL" clId="{C9D9B074-364F-427A-8BF8-2C742BA1ADDB}" dt="2024-01-18T01:42:18.222" v="76"/>
          <ac:picMkLst>
            <pc:docMk/>
            <pc:sldMk cId="3530630374" sldId="2134805088"/>
            <ac:picMk id="52" creationId="{2B847794-7F03-B099-ECC2-DFF760E076C4}"/>
          </ac:picMkLst>
        </pc:picChg>
        <pc:picChg chg="add mod">
          <ac:chgData name="Gang Liu" userId="c4dd85b7-3634-4bda-801b-46e8dbbd0b49" providerId="ADAL" clId="{C9D9B074-364F-427A-8BF8-2C742BA1ADDB}" dt="2024-01-18T01:42:18.222" v="76"/>
          <ac:picMkLst>
            <pc:docMk/>
            <pc:sldMk cId="3530630374" sldId="2134805088"/>
            <ac:picMk id="54" creationId="{F9D01DCF-203C-1627-EE41-D70AA3DEA28A}"/>
          </ac:picMkLst>
        </pc:picChg>
        <pc:picChg chg="add mod">
          <ac:chgData name="Gang Liu" userId="c4dd85b7-3634-4bda-801b-46e8dbbd0b49" providerId="ADAL" clId="{C9D9B074-364F-427A-8BF8-2C742BA1ADDB}" dt="2024-01-18T01:42:18.222" v="76"/>
          <ac:picMkLst>
            <pc:docMk/>
            <pc:sldMk cId="3530630374" sldId="2134805088"/>
            <ac:picMk id="55" creationId="{8AFD0CD7-A626-A6A5-949D-B616B4EFCD54}"/>
          </ac:picMkLst>
        </pc:picChg>
        <pc:picChg chg="add mod">
          <ac:chgData name="Gang Liu" userId="c4dd85b7-3634-4bda-801b-46e8dbbd0b49" providerId="ADAL" clId="{C9D9B074-364F-427A-8BF8-2C742BA1ADDB}" dt="2024-01-18T01:42:18.222" v="76"/>
          <ac:picMkLst>
            <pc:docMk/>
            <pc:sldMk cId="3530630374" sldId="2134805088"/>
            <ac:picMk id="57" creationId="{B3586DD1-7906-41F4-2D62-EEC42DCA279D}"/>
          </ac:picMkLst>
        </pc:picChg>
        <pc:picChg chg="add mod">
          <ac:chgData name="Gang Liu" userId="c4dd85b7-3634-4bda-801b-46e8dbbd0b49" providerId="ADAL" clId="{C9D9B074-364F-427A-8BF8-2C742BA1ADDB}" dt="2024-01-18T01:42:18.222" v="76"/>
          <ac:picMkLst>
            <pc:docMk/>
            <pc:sldMk cId="3530630374" sldId="2134805088"/>
            <ac:picMk id="59" creationId="{32BA3EBA-A3C3-407B-8FE2-3B1AC347CE06}"/>
          </ac:picMkLst>
        </pc:picChg>
        <pc:picChg chg="add mod">
          <ac:chgData name="Gang Liu" userId="c4dd85b7-3634-4bda-801b-46e8dbbd0b49" providerId="ADAL" clId="{C9D9B074-364F-427A-8BF8-2C742BA1ADDB}" dt="2024-01-18T01:42:18.222" v="76"/>
          <ac:picMkLst>
            <pc:docMk/>
            <pc:sldMk cId="3530630374" sldId="2134805088"/>
            <ac:picMk id="64" creationId="{51E376D4-33A0-07F4-912D-1FB09A89F5F5}"/>
          </ac:picMkLst>
        </pc:picChg>
        <pc:picChg chg="add mod">
          <ac:chgData name="Gang Liu" userId="c4dd85b7-3634-4bda-801b-46e8dbbd0b49" providerId="ADAL" clId="{C9D9B074-364F-427A-8BF8-2C742BA1ADDB}" dt="2024-01-18T01:42:18.222" v="76"/>
          <ac:picMkLst>
            <pc:docMk/>
            <pc:sldMk cId="3530630374" sldId="2134805088"/>
            <ac:picMk id="66" creationId="{EA2D7C14-6A63-5131-2D5D-CBB560D8C387}"/>
          </ac:picMkLst>
        </pc:picChg>
        <pc:picChg chg="add mod">
          <ac:chgData name="Gang Liu" userId="c4dd85b7-3634-4bda-801b-46e8dbbd0b49" providerId="ADAL" clId="{C9D9B074-364F-427A-8BF8-2C742BA1ADDB}" dt="2024-01-18T01:42:18.222" v="76"/>
          <ac:picMkLst>
            <pc:docMk/>
            <pc:sldMk cId="3530630374" sldId="2134805088"/>
            <ac:picMk id="68" creationId="{CDFDB2AC-804A-365B-6C31-AC5C6D66627D}"/>
          </ac:picMkLst>
        </pc:picChg>
        <pc:picChg chg="add mod">
          <ac:chgData name="Gang Liu" userId="c4dd85b7-3634-4bda-801b-46e8dbbd0b49" providerId="ADAL" clId="{C9D9B074-364F-427A-8BF8-2C742BA1ADDB}" dt="2024-01-18T01:42:18.222" v="76"/>
          <ac:picMkLst>
            <pc:docMk/>
            <pc:sldMk cId="3530630374" sldId="2134805088"/>
            <ac:picMk id="69" creationId="{962F20DD-3FE5-C529-E6DB-40EDE51D10C9}"/>
          </ac:picMkLst>
        </pc:picChg>
        <pc:picChg chg="add mod">
          <ac:chgData name="Gang Liu" userId="c4dd85b7-3634-4bda-801b-46e8dbbd0b49" providerId="ADAL" clId="{C9D9B074-364F-427A-8BF8-2C742BA1ADDB}" dt="2024-01-18T01:42:18.222" v="76"/>
          <ac:picMkLst>
            <pc:docMk/>
            <pc:sldMk cId="3530630374" sldId="2134805088"/>
            <ac:picMk id="72" creationId="{9161A390-8F81-B840-60CA-2E793C3B4488}"/>
          </ac:picMkLst>
        </pc:picChg>
        <pc:picChg chg="add mod">
          <ac:chgData name="Gang Liu" userId="c4dd85b7-3634-4bda-801b-46e8dbbd0b49" providerId="ADAL" clId="{C9D9B074-364F-427A-8BF8-2C742BA1ADDB}" dt="2024-01-18T01:42:18.222" v="76"/>
          <ac:picMkLst>
            <pc:docMk/>
            <pc:sldMk cId="3530630374" sldId="2134805088"/>
            <ac:picMk id="118" creationId="{2FEC2943-F133-6B91-795E-74AD6767D9ED}"/>
          </ac:picMkLst>
        </pc:picChg>
        <pc:picChg chg="add mod">
          <ac:chgData name="Gang Liu" userId="c4dd85b7-3634-4bda-801b-46e8dbbd0b49" providerId="ADAL" clId="{C9D9B074-364F-427A-8BF8-2C742BA1ADDB}" dt="2024-01-18T01:42:18.222" v="76"/>
          <ac:picMkLst>
            <pc:docMk/>
            <pc:sldMk cId="3530630374" sldId="2134805088"/>
            <ac:picMk id="119" creationId="{B3F17381-E662-B834-140D-EDD93F98ADC1}"/>
          </ac:picMkLst>
        </pc:picChg>
        <pc:picChg chg="add mod">
          <ac:chgData name="Gang Liu" userId="c4dd85b7-3634-4bda-801b-46e8dbbd0b49" providerId="ADAL" clId="{C9D9B074-364F-427A-8BF8-2C742BA1ADDB}" dt="2024-01-18T01:42:18.222" v="76"/>
          <ac:picMkLst>
            <pc:docMk/>
            <pc:sldMk cId="3530630374" sldId="2134805088"/>
            <ac:picMk id="120" creationId="{D2650EE5-5D92-8341-E7C8-FA5EA67FB6A9}"/>
          </ac:picMkLst>
        </pc:picChg>
        <pc:cxnChg chg="add mod">
          <ac:chgData name="Gang Liu" userId="c4dd85b7-3634-4bda-801b-46e8dbbd0b49" providerId="ADAL" clId="{C9D9B074-364F-427A-8BF8-2C742BA1ADDB}" dt="2024-01-18T01:42:18.222" v="76"/>
          <ac:cxnSpMkLst>
            <pc:docMk/>
            <pc:sldMk cId="3530630374" sldId="2134805088"/>
            <ac:cxnSpMk id="80" creationId="{04022418-82FA-59EB-0293-F7E757E4B23C}"/>
          </ac:cxnSpMkLst>
        </pc:cxnChg>
        <pc:cxnChg chg="add mod">
          <ac:chgData name="Gang Liu" userId="c4dd85b7-3634-4bda-801b-46e8dbbd0b49" providerId="ADAL" clId="{C9D9B074-364F-427A-8BF8-2C742BA1ADDB}" dt="2024-01-18T01:42:18.222" v="76"/>
          <ac:cxnSpMkLst>
            <pc:docMk/>
            <pc:sldMk cId="3530630374" sldId="2134805088"/>
            <ac:cxnSpMk id="81" creationId="{1B0B4528-7371-8746-C115-B37CAD2DB260}"/>
          </ac:cxnSpMkLst>
        </pc:cxnChg>
        <pc:cxnChg chg="add mod">
          <ac:chgData name="Gang Liu" userId="c4dd85b7-3634-4bda-801b-46e8dbbd0b49" providerId="ADAL" clId="{C9D9B074-364F-427A-8BF8-2C742BA1ADDB}" dt="2024-01-18T01:42:18.222" v="76"/>
          <ac:cxnSpMkLst>
            <pc:docMk/>
            <pc:sldMk cId="3530630374" sldId="2134805088"/>
            <ac:cxnSpMk id="82" creationId="{0635A74B-B7CB-CAA7-5B90-3E4280A55714}"/>
          </ac:cxnSpMkLst>
        </pc:cxnChg>
        <pc:cxnChg chg="add mod">
          <ac:chgData name="Gang Liu" userId="c4dd85b7-3634-4bda-801b-46e8dbbd0b49" providerId="ADAL" clId="{C9D9B074-364F-427A-8BF8-2C742BA1ADDB}" dt="2024-01-18T01:42:18.222" v="76"/>
          <ac:cxnSpMkLst>
            <pc:docMk/>
            <pc:sldMk cId="3530630374" sldId="2134805088"/>
            <ac:cxnSpMk id="83" creationId="{B8B35B44-505E-6E3B-B78A-F6051E79234D}"/>
          </ac:cxnSpMkLst>
        </pc:cxnChg>
        <pc:cxnChg chg="add mod">
          <ac:chgData name="Gang Liu" userId="c4dd85b7-3634-4bda-801b-46e8dbbd0b49" providerId="ADAL" clId="{C9D9B074-364F-427A-8BF8-2C742BA1ADDB}" dt="2024-01-18T01:42:18.222" v="76"/>
          <ac:cxnSpMkLst>
            <pc:docMk/>
            <pc:sldMk cId="3530630374" sldId="2134805088"/>
            <ac:cxnSpMk id="84" creationId="{1F8A4837-5F8B-C05F-BEED-72C1E20B40C5}"/>
          </ac:cxnSpMkLst>
        </pc:cxnChg>
        <pc:cxnChg chg="add mod">
          <ac:chgData name="Gang Liu" userId="c4dd85b7-3634-4bda-801b-46e8dbbd0b49" providerId="ADAL" clId="{C9D9B074-364F-427A-8BF8-2C742BA1ADDB}" dt="2024-01-18T01:42:18.222" v="76"/>
          <ac:cxnSpMkLst>
            <pc:docMk/>
            <pc:sldMk cId="3530630374" sldId="2134805088"/>
            <ac:cxnSpMk id="85" creationId="{637ADA8D-2CC0-2136-7FF7-379E7192885A}"/>
          </ac:cxnSpMkLst>
        </pc:cxnChg>
        <pc:cxnChg chg="add mod">
          <ac:chgData name="Gang Liu" userId="c4dd85b7-3634-4bda-801b-46e8dbbd0b49" providerId="ADAL" clId="{C9D9B074-364F-427A-8BF8-2C742BA1ADDB}" dt="2024-01-18T01:42:18.222" v="76"/>
          <ac:cxnSpMkLst>
            <pc:docMk/>
            <pc:sldMk cId="3530630374" sldId="2134805088"/>
            <ac:cxnSpMk id="86" creationId="{114F86FD-852C-6886-3EAA-7D7B26AEF3D8}"/>
          </ac:cxnSpMkLst>
        </pc:cxnChg>
        <pc:cxnChg chg="add mod">
          <ac:chgData name="Gang Liu" userId="c4dd85b7-3634-4bda-801b-46e8dbbd0b49" providerId="ADAL" clId="{C9D9B074-364F-427A-8BF8-2C742BA1ADDB}" dt="2024-01-18T01:42:18.222" v="76"/>
          <ac:cxnSpMkLst>
            <pc:docMk/>
            <pc:sldMk cId="3530630374" sldId="2134805088"/>
            <ac:cxnSpMk id="87" creationId="{77A74EF0-9C49-4B4A-F2F4-FA0D456ADF18}"/>
          </ac:cxnSpMkLst>
        </pc:cxnChg>
        <pc:cxnChg chg="add mod">
          <ac:chgData name="Gang Liu" userId="c4dd85b7-3634-4bda-801b-46e8dbbd0b49" providerId="ADAL" clId="{C9D9B074-364F-427A-8BF8-2C742BA1ADDB}" dt="2024-01-18T01:42:18.222" v="76"/>
          <ac:cxnSpMkLst>
            <pc:docMk/>
            <pc:sldMk cId="3530630374" sldId="2134805088"/>
            <ac:cxnSpMk id="88" creationId="{B78E7415-4A8A-01EE-23FE-4BAE00F625E2}"/>
          </ac:cxnSpMkLst>
        </pc:cxnChg>
        <pc:cxnChg chg="add mod">
          <ac:chgData name="Gang Liu" userId="c4dd85b7-3634-4bda-801b-46e8dbbd0b49" providerId="ADAL" clId="{C9D9B074-364F-427A-8BF8-2C742BA1ADDB}" dt="2024-01-18T01:42:18.222" v="76"/>
          <ac:cxnSpMkLst>
            <pc:docMk/>
            <pc:sldMk cId="3530630374" sldId="2134805088"/>
            <ac:cxnSpMk id="89" creationId="{37D70153-94CE-9328-6122-AE177CF4B303}"/>
          </ac:cxnSpMkLst>
        </pc:cxnChg>
        <pc:cxnChg chg="add mod">
          <ac:chgData name="Gang Liu" userId="c4dd85b7-3634-4bda-801b-46e8dbbd0b49" providerId="ADAL" clId="{C9D9B074-364F-427A-8BF8-2C742BA1ADDB}" dt="2024-01-18T01:42:18.222" v="76"/>
          <ac:cxnSpMkLst>
            <pc:docMk/>
            <pc:sldMk cId="3530630374" sldId="2134805088"/>
            <ac:cxnSpMk id="90" creationId="{8912E4EA-C19C-2910-FFAC-ACD853EC4700}"/>
          </ac:cxnSpMkLst>
        </pc:cxnChg>
        <pc:cxnChg chg="add mod">
          <ac:chgData name="Gang Liu" userId="c4dd85b7-3634-4bda-801b-46e8dbbd0b49" providerId="ADAL" clId="{C9D9B074-364F-427A-8BF8-2C742BA1ADDB}" dt="2024-01-18T01:42:18.222" v="76"/>
          <ac:cxnSpMkLst>
            <pc:docMk/>
            <pc:sldMk cId="3530630374" sldId="2134805088"/>
            <ac:cxnSpMk id="111" creationId="{C30762F5-50C3-0E20-8CAD-F7EC6E0830EE}"/>
          </ac:cxnSpMkLst>
        </pc:cxnChg>
      </pc:sldChg>
      <pc:sldChg chg="del">
        <pc:chgData name="Gang Liu" userId="c4dd85b7-3634-4bda-801b-46e8dbbd0b49" providerId="ADAL" clId="{C9D9B074-364F-427A-8BF8-2C742BA1ADDB}" dt="2024-01-18T01:39:32.681" v="0" actId="2696"/>
        <pc:sldMkLst>
          <pc:docMk/>
          <pc:sldMk cId="133422609" sldId="2134805089"/>
        </pc:sldMkLst>
      </pc:sldChg>
      <pc:sldChg chg="addSp modSp new mod">
        <pc:chgData name="Gang Liu" userId="c4dd85b7-3634-4bda-801b-46e8dbbd0b49" providerId="ADAL" clId="{C9D9B074-364F-427A-8BF8-2C742BA1ADDB}" dt="2024-01-18T01:45:59.402" v="196" actId="14100"/>
        <pc:sldMkLst>
          <pc:docMk/>
          <pc:sldMk cId="230569164" sldId="2134805089"/>
        </pc:sldMkLst>
        <pc:spChg chg="mod">
          <ac:chgData name="Gang Liu" userId="c4dd85b7-3634-4bda-801b-46e8dbbd0b49" providerId="ADAL" clId="{C9D9B074-364F-427A-8BF8-2C742BA1ADDB}" dt="2024-01-18T01:45:30.742" v="189" actId="27636"/>
          <ac:spMkLst>
            <pc:docMk/>
            <pc:sldMk cId="230569164" sldId="2134805089"/>
            <ac:spMk id="3" creationId="{96D821AE-36FB-4C4B-4526-10B51541C603}"/>
          </ac:spMkLst>
        </pc:spChg>
        <pc:spChg chg="add mod">
          <ac:chgData name="Gang Liu" userId="c4dd85b7-3634-4bda-801b-46e8dbbd0b49" providerId="ADAL" clId="{C9D9B074-364F-427A-8BF8-2C742BA1ADDB}" dt="2024-01-18T01:45:59.402" v="196" actId="14100"/>
          <ac:spMkLst>
            <pc:docMk/>
            <pc:sldMk cId="230569164" sldId="2134805089"/>
            <ac:spMk id="5" creationId="{EC19038D-87E0-CBFE-77BD-332A8240E39C}"/>
          </ac:spMkLst>
        </pc:spChg>
      </pc:sldChg>
      <pc:sldChg chg="addSp modSp new mod">
        <pc:chgData name="Gang Liu" userId="c4dd85b7-3634-4bda-801b-46e8dbbd0b49" providerId="ADAL" clId="{C9D9B074-364F-427A-8BF8-2C742BA1ADDB}" dt="2024-01-18T01:46:28.100" v="202" actId="1076"/>
        <pc:sldMkLst>
          <pc:docMk/>
          <pc:sldMk cId="1067738404" sldId="2134805090"/>
        </pc:sldMkLst>
        <pc:spChg chg="mod">
          <ac:chgData name="Gang Liu" userId="c4dd85b7-3634-4bda-801b-46e8dbbd0b49" providerId="ADAL" clId="{C9D9B074-364F-427A-8BF8-2C742BA1ADDB}" dt="2024-01-18T01:45:34.136" v="191" actId="27636"/>
          <ac:spMkLst>
            <pc:docMk/>
            <pc:sldMk cId="1067738404" sldId="2134805090"/>
            <ac:spMk id="3" creationId="{DA604707-20F8-01E6-FF11-5A61C7834760}"/>
          </ac:spMkLst>
        </pc:spChg>
        <pc:spChg chg="add mod">
          <ac:chgData name="Gang Liu" userId="c4dd85b7-3634-4bda-801b-46e8dbbd0b49" providerId="ADAL" clId="{C9D9B074-364F-427A-8BF8-2C742BA1ADDB}" dt="2024-01-18T01:46:25.287" v="201" actId="1076"/>
          <ac:spMkLst>
            <pc:docMk/>
            <pc:sldMk cId="1067738404" sldId="2134805090"/>
            <ac:spMk id="7" creationId="{2284D03B-9B20-30E6-778A-A3AE8FE65BED}"/>
          </ac:spMkLst>
        </pc:spChg>
        <pc:picChg chg="add mod">
          <ac:chgData name="Gang Liu" userId="c4dd85b7-3634-4bda-801b-46e8dbbd0b49" providerId="ADAL" clId="{C9D9B074-364F-427A-8BF8-2C742BA1ADDB}" dt="2024-01-18T01:46:28.100" v="202" actId="1076"/>
          <ac:picMkLst>
            <pc:docMk/>
            <pc:sldMk cId="1067738404" sldId="2134805090"/>
            <ac:picMk id="5" creationId="{F4DBB468-5524-B7BA-14B1-FB26EEEEF0B7}"/>
          </ac:picMkLst>
        </pc:picChg>
      </pc:sldChg>
    </pc:docChg>
  </pc:docChgLst>
  <pc:docChgLst>
    <pc:chgData name="Joseph Ma" userId="c0e2e032-9686-48fa-b377-de08f647159f" providerId="ADAL" clId="{B7123D21-B2D8-4AC8-9F02-B59C05E8690E}"/>
    <pc:docChg chg="undo custSel addSld delSld modSld sldOrd">
      <pc:chgData name="Joseph Ma" userId="c0e2e032-9686-48fa-b377-de08f647159f" providerId="ADAL" clId="{B7123D21-B2D8-4AC8-9F02-B59C05E8690E}" dt="2023-02-17T07:36:58.192" v="97" actId="2696"/>
      <pc:docMkLst>
        <pc:docMk/>
      </pc:docMkLst>
      <pc:sldChg chg="add">
        <pc:chgData name="Joseph Ma" userId="c0e2e032-9686-48fa-b377-de08f647159f" providerId="ADAL" clId="{B7123D21-B2D8-4AC8-9F02-B59C05E8690E}" dt="2023-02-08T08:31:11.691" v="93"/>
        <pc:sldMkLst>
          <pc:docMk/>
          <pc:sldMk cId="952193061" sldId="397"/>
        </pc:sldMkLst>
      </pc:sldChg>
      <pc:sldChg chg="delSp modSp add mod">
        <pc:chgData name="Joseph Ma" userId="c0e2e032-9686-48fa-b377-de08f647159f" providerId="ADAL" clId="{B7123D21-B2D8-4AC8-9F02-B59C05E8690E}" dt="2023-02-03T01:56:53.435" v="88" actId="478"/>
        <pc:sldMkLst>
          <pc:docMk/>
          <pc:sldMk cId="3383972191" sldId="2076136948"/>
        </pc:sldMkLst>
        <pc:spChg chg="mod">
          <ac:chgData name="Joseph Ma" userId="c0e2e032-9686-48fa-b377-de08f647159f" providerId="ADAL" clId="{B7123D21-B2D8-4AC8-9F02-B59C05E8690E}" dt="2023-02-03T01:56:51.003" v="87" actId="20577"/>
          <ac:spMkLst>
            <pc:docMk/>
            <pc:sldMk cId="3383972191" sldId="2076136948"/>
            <ac:spMk id="3" creationId="{00000000-0000-0000-0000-000000000000}"/>
          </ac:spMkLst>
        </pc:spChg>
        <pc:picChg chg="del">
          <ac:chgData name="Joseph Ma" userId="c0e2e032-9686-48fa-b377-de08f647159f" providerId="ADAL" clId="{B7123D21-B2D8-4AC8-9F02-B59C05E8690E}" dt="2023-02-03T01:56:53.435" v="88" actId="478"/>
          <ac:picMkLst>
            <pc:docMk/>
            <pc:sldMk cId="3383972191" sldId="2076136948"/>
            <ac:picMk id="2" creationId="{00000000-0000-0000-0000-000000000000}"/>
          </ac:picMkLst>
        </pc:picChg>
      </pc:sldChg>
      <pc:sldChg chg="delSp modSp add mod">
        <pc:chgData name="Joseph Ma" userId="c0e2e032-9686-48fa-b377-de08f647159f" providerId="ADAL" clId="{B7123D21-B2D8-4AC8-9F02-B59C05E8690E}" dt="2023-02-03T01:56:47.019" v="83" actId="478"/>
        <pc:sldMkLst>
          <pc:docMk/>
          <pc:sldMk cId="2733881819" sldId="2076136949"/>
        </pc:sldMkLst>
        <pc:spChg chg="mod">
          <ac:chgData name="Joseph Ma" userId="c0e2e032-9686-48fa-b377-de08f647159f" providerId="ADAL" clId="{B7123D21-B2D8-4AC8-9F02-B59C05E8690E}" dt="2023-02-03T01:56:43.384" v="82" actId="20577"/>
          <ac:spMkLst>
            <pc:docMk/>
            <pc:sldMk cId="2733881819" sldId="2076136949"/>
            <ac:spMk id="3" creationId="{00000000-0000-0000-0000-000000000000}"/>
          </ac:spMkLst>
        </pc:spChg>
        <pc:picChg chg="del">
          <ac:chgData name="Joseph Ma" userId="c0e2e032-9686-48fa-b377-de08f647159f" providerId="ADAL" clId="{B7123D21-B2D8-4AC8-9F02-B59C05E8690E}" dt="2023-02-03T01:56:47.019" v="83" actId="478"/>
          <ac:picMkLst>
            <pc:docMk/>
            <pc:sldMk cId="2733881819" sldId="2076136949"/>
            <ac:picMk id="8" creationId="{00000000-0000-0000-0000-000000000000}"/>
          </ac:picMkLst>
        </pc:picChg>
      </pc:sldChg>
      <pc:sldChg chg="del">
        <pc:chgData name="Joseph Ma" userId="c0e2e032-9686-48fa-b377-de08f647159f" providerId="ADAL" clId="{B7123D21-B2D8-4AC8-9F02-B59C05E8690E}" dt="2023-02-02T18:02:25.682" v="11" actId="47"/>
        <pc:sldMkLst>
          <pc:docMk/>
          <pc:sldMk cId="2681755261" sldId="2076137516"/>
        </pc:sldMkLst>
      </pc:sldChg>
      <pc:sldChg chg="add del">
        <pc:chgData name="Joseph Ma" userId="c0e2e032-9686-48fa-b377-de08f647159f" providerId="ADAL" clId="{B7123D21-B2D8-4AC8-9F02-B59C05E8690E}" dt="2023-02-02T18:10:13.031" v="18" actId="2696"/>
        <pc:sldMkLst>
          <pc:docMk/>
          <pc:sldMk cId="1824620825" sldId="2076137593"/>
        </pc:sldMkLst>
      </pc:sldChg>
      <pc:sldChg chg="add ord">
        <pc:chgData name="Joseph Ma" userId="c0e2e032-9686-48fa-b377-de08f647159f" providerId="ADAL" clId="{B7123D21-B2D8-4AC8-9F02-B59C05E8690E}" dt="2023-02-02T18:10:18.362" v="21"/>
        <pc:sldMkLst>
          <pc:docMk/>
          <pc:sldMk cId="3532565907" sldId="2076137593"/>
        </pc:sldMkLst>
      </pc:sldChg>
      <pc:sldChg chg="del">
        <pc:chgData name="Joseph Ma" userId="c0e2e032-9686-48fa-b377-de08f647159f" providerId="ADAL" clId="{B7123D21-B2D8-4AC8-9F02-B59C05E8690E}" dt="2023-02-02T17:54:33.832" v="1" actId="47"/>
        <pc:sldMkLst>
          <pc:docMk/>
          <pc:sldMk cId="4029298066" sldId="2076137602"/>
        </pc:sldMkLst>
      </pc:sldChg>
      <pc:sldChg chg="del">
        <pc:chgData name="Joseph Ma" userId="c0e2e032-9686-48fa-b377-de08f647159f" providerId="ADAL" clId="{B7123D21-B2D8-4AC8-9F02-B59C05E8690E}" dt="2023-02-02T17:54:55.881" v="4" actId="47"/>
        <pc:sldMkLst>
          <pc:docMk/>
          <pc:sldMk cId="2250813104" sldId="2076137604"/>
        </pc:sldMkLst>
      </pc:sldChg>
      <pc:sldChg chg="del ord">
        <pc:chgData name="Joseph Ma" userId="c0e2e032-9686-48fa-b377-de08f647159f" providerId="ADAL" clId="{B7123D21-B2D8-4AC8-9F02-B59C05E8690E}" dt="2023-02-02T18:12:35.158" v="44" actId="47"/>
        <pc:sldMkLst>
          <pc:docMk/>
          <pc:sldMk cId="1603847098" sldId="2076137613"/>
        </pc:sldMkLst>
      </pc:sldChg>
      <pc:sldChg chg="add">
        <pc:chgData name="Joseph Ma" userId="c0e2e032-9686-48fa-b377-de08f647159f" providerId="ADAL" clId="{B7123D21-B2D8-4AC8-9F02-B59C05E8690E}" dt="2023-02-02T18:19:21.734" v="65"/>
        <pc:sldMkLst>
          <pc:docMk/>
          <pc:sldMk cId="2676949086" sldId="2076138126"/>
        </pc:sldMkLst>
      </pc:sldChg>
      <pc:sldChg chg="add del">
        <pc:chgData name="Joseph Ma" userId="c0e2e032-9686-48fa-b377-de08f647159f" providerId="ADAL" clId="{B7123D21-B2D8-4AC8-9F02-B59C05E8690E}" dt="2023-02-02T17:55:26.182" v="7" actId="47"/>
        <pc:sldMkLst>
          <pc:docMk/>
          <pc:sldMk cId="1879923801" sldId="2076138350"/>
        </pc:sldMkLst>
      </pc:sldChg>
      <pc:sldChg chg="add del">
        <pc:chgData name="Joseph Ma" userId="c0e2e032-9686-48fa-b377-de08f647159f" providerId="ADAL" clId="{B7123D21-B2D8-4AC8-9F02-B59C05E8690E}" dt="2023-02-08T08:30:51.763" v="91" actId="47"/>
        <pc:sldMkLst>
          <pc:docMk/>
          <pc:sldMk cId="2391151449" sldId="2076138545"/>
        </pc:sldMkLst>
      </pc:sldChg>
      <pc:sldChg chg="add del">
        <pc:chgData name="Joseph Ma" userId="c0e2e032-9686-48fa-b377-de08f647159f" providerId="ADAL" clId="{B7123D21-B2D8-4AC8-9F02-B59C05E8690E}" dt="2023-02-08T08:30:43.612" v="89" actId="47"/>
        <pc:sldMkLst>
          <pc:docMk/>
          <pc:sldMk cId="2265735666" sldId="2134803547"/>
        </pc:sldMkLst>
      </pc:sldChg>
      <pc:sldChg chg="add del">
        <pc:chgData name="Joseph Ma" userId="c0e2e032-9686-48fa-b377-de08f647159f" providerId="ADAL" clId="{B7123D21-B2D8-4AC8-9F02-B59C05E8690E}" dt="2023-02-08T08:31:13.647" v="94" actId="47"/>
        <pc:sldMkLst>
          <pc:docMk/>
          <pc:sldMk cId="1496270770" sldId="2134803548"/>
        </pc:sldMkLst>
      </pc:sldChg>
      <pc:sldChg chg="add">
        <pc:chgData name="Joseph Ma" userId="c0e2e032-9686-48fa-b377-de08f647159f" providerId="ADAL" clId="{B7123D21-B2D8-4AC8-9F02-B59C05E8690E}" dt="2023-02-02T18:10:04.225" v="17"/>
        <pc:sldMkLst>
          <pc:docMk/>
          <pc:sldMk cId="3809702971" sldId="2134805005"/>
        </pc:sldMkLst>
      </pc:sldChg>
      <pc:sldChg chg="del">
        <pc:chgData name="Joseph Ma" userId="c0e2e032-9686-48fa-b377-de08f647159f" providerId="ADAL" clId="{B7123D21-B2D8-4AC8-9F02-B59C05E8690E}" dt="2023-02-02T18:09:59.346" v="16" actId="2696"/>
        <pc:sldMkLst>
          <pc:docMk/>
          <pc:sldMk cId="3887460588" sldId="2134805005"/>
        </pc:sldMkLst>
      </pc:sldChg>
      <pc:sldChg chg="modSp mod">
        <pc:chgData name="Joseph Ma" userId="c0e2e032-9686-48fa-b377-de08f647159f" providerId="ADAL" clId="{B7123D21-B2D8-4AC8-9F02-B59C05E8690E}" dt="2023-02-03T01:52:29.026" v="80" actId="20577"/>
        <pc:sldMkLst>
          <pc:docMk/>
          <pc:sldMk cId="713288064" sldId="2134805010"/>
        </pc:sldMkLst>
        <pc:spChg chg="mod">
          <ac:chgData name="Joseph Ma" userId="c0e2e032-9686-48fa-b377-de08f647159f" providerId="ADAL" clId="{B7123D21-B2D8-4AC8-9F02-B59C05E8690E}" dt="2023-02-03T01:52:29.026" v="80" actId="20577"/>
          <ac:spMkLst>
            <pc:docMk/>
            <pc:sldMk cId="713288064" sldId="2134805010"/>
            <ac:spMk id="6" creationId="{7826B4A3-52EB-5771-217F-C5C48325D56B}"/>
          </ac:spMkLst>
        </pc:spChg>
      </pc:sldChg>
      <pc:sldChg chg="del">
        <pc:chgData name="Joseph Ma" userId="c0e2e032-9686-48fa-b377-de08f647159f" providerId="ADAL" clId="{B7123D21-B2D8-4AC8-9F02-B59C05E8690E}" dt="2023-02-02T18:10:13.031" v="18" actId="2696"/>
        <pc:sldMkLst>
          <pc:docMk/>
          <pc:sldMk cId="838071589" sldId="2134805016"/>
        </pc:sldMkLst>
      </pc:sldChg>
      <pc:sldChg chg="add ord">
        <pc:chgData name="Joseph Ma" userId="c0e2e032-9686-48fa-b377-de08f647159f" providerId="ADAL" clId="{B7123D21-B2D8-4AC8-9F02-B59C05E8690E}" dt="2023-02-02T18:10:18.362" v="21"/>
        <pc:sldMkLst>
          <pc:docMk/>
          <pc:sldMk cId="2463291312" sldId="2134805016"/>
        </pc:sldMkLst>
      </pc:sldChg>
      <pc:sldChg chg="del">
        <pc:chgData name="Joseph Ma" userId="c0e2e032-9686-48fa-b377-de08f647159f" providerId="ADAL" clId="{B7123D21-B2D8-4AC8-9F02-B59C05E8690E}" dt="2023-02-02T18:02:57.728" v="14" actId="47"/>
        <pc:sldMkLst>
          <pc:docMk/>
          <pc:sldMk cId="1137958738" sldId="2134805017"/>
        </pc:sldMkLst>
      </pc:sldChg>
      <pc:sldChg chg="del">
        <pc:chgData name="Joseph Ma" userId="c0e2e032-9686-48fa-b377-de08f647159f" providerId="ADAL" clId="{B7123D21-B2D8-4AC8-9F02-B59C05E8690E}" dt="2023-02-17T07:36:58.192" v="97" actId="2696"/>
        <pc:sldMkLst>
          <pc:docMk/>
          <pc:sldMk cId="1579755356" sldId="2134805018"/>
        </pc:sldMkLst>
      </pc:sldChg>
      <pc:sldChg chg="del">
        <pc:chgData name="Joseph Ma" userId="c0e2e032-9686-48fa-b377-de08f647159f" providerId="ADAL" clId="{B7123D21-B2D8-4AC8-9F02-B59C05E8690E}" dt="2023-02-02T18:02:32.456" v="12" actId="2696"/>
        <pc:sldMkLst>
          <pc:docMk/>
          <pc:sldMk cId="679649254" sldId="2134805020"/>
        </pc:sldMkLst>
      </pc:sldChg>
      <pc:sldChg chg="modSp add mod ord">
        <pc:chgData name="Joseph Ma" userId="c0e2e032-9686-48fa-b377-de08f647159f" providerId="ADAL" clId="{B7123D21-B2D8-4AC8-9F02-B59C05E8690E}" dt="2023-02-02T18:11:19.793" v="37" actId="20577"/>
        <pc:sldMkLst>
          <pc:docMk/>
          <pc:sldMk cId="3983334237" sldId="2134805020"/>
        </pc:sldMkLst>
        <pc:spChg chg="mod">
          <ac:chgData name="Joseph Ma" userId="c0e2e032-9686-48fa-b377-de08f647159f" providerId="ADAL" clId="{B7123D21-B2D8-4AC8-9F02-B59C05E8690E}" dt="2023-02-02T18:11:19.793" v="37" actId="20577"/>
          <ac:spMkLst>
            <pc:docMk/>
            <pc:sldMk cId="3983334237" sldId="2134805020"/>
            <ac:spMk id="4" creationId="{685DF1CF-EE94-8F46-9F97-597FA053F55D}"/>
          </ac:spMkLst>
        </pc:spChg>
      </pc:sldChg>
      <pc:sldChg chg="ord">
        <pc:chgData name="Joseph Ma" userId="c0e2e032-9686-48fa-b377-de08f647159f" providerId="ADAL" clId="{B7123D21-B2D8-4AC8-9F02-B59C05E8690E}" dt="2023-02-02T18:11:45.592" v="39"/>
        <pc:sldMkLst>
          <pc:docMk/>
          <pc:sldMk cId="3785387955" sldId="2134805022"/>
        </pc:sldMkLst>
      </pc:sldChg>
      <pc:sldChg chg="add del">
        <pc:chgData name="Joseph Ma" userId="c0e2e032-9686-48fa-b377-de08f647159f" providerId="ADAL" clId="{B7123D21-B2D8-4AC8-9F02-B59C05E8690E}" dt="2023-02-02T18:01:47.625" v="9" actId="2696"/>
        <pc:sldMkLst>
          <pc:docMk/>
          <pc:sldMk cId="3027538781" sldId="2134805027"/>
        </pc:sldMkLst>
      </pc:sldChg>
      <pc:sldChg chg="add del ord">
        <pc:chgData name="Joseph Ma" userId="c0e2e032-9686-48fa-b377-de08f647159f" providerId="ADAL" clId="{B7123D21-B2D8-4AC8-9F02-B59C05E8690E}" dt="2023-02-02T18:19:19.763" v="64" actId="47"/>
        <pc:sldMkLst>
          <pc:docMk/>
          <pc:sldMk cId="3156558587" sldId="2134805027"/>
        </pc:sldMkLst>
      </pc:sldChg>
      <pc:sldChg chg="add del">
        <pc:chgData name="Joseph Ma" userId="c0e2e032-9686-48fa-b377-de08f647159f" providerId="ADAL" clId="{B7123D21-B2D8-4AC8-9F02-B59C05E8690E}" dt="2023-02-02T18:12:30.450" v="42" actId="2696"/>
        <pc:sldMkLst>
          <pc:docMk/>
          <pc:sldMk cId="3713866516" sldId="2134805027"/>
        </pc:sldMkLst>
      </pc:sldChg>
      <pc:sldChg chg="addSp delSp modSp add mod">
        <pc:chgData name="Joseph Ma" userId="c0e2e032-9686-48fa-b377-de08f647159f" providerId="ADAL" clId="{B7123D21-B2D8-4AC8-9F02-B59C05E8690E}" dt="2023-02-02T18:16:32.088" v="63" actId="1076"/>
        <pc:sldMkLst>
          <pc:docMk/>
          <pc:sldMk cId="344623719" sldId="2134805028"/>
        </pc:sldMkLst>
        <pc:spChg chg="del">
          <ac:chgData name="Joseph Ma" userId="c0e2e032-9686-48fa-b377-de08f647159f" providerId="ADAL" clId="{B7123D21-B2D8-4AC8-9F02-B59C05E8690E}" dt="2023-02-02T18:14:23.085" v="50" actId="478"/>
          <ac:spMkLst>
            <pc:docMk/>
            <pc:sldMk cId="344623719" sldId="2134805028"/>
            <ac:spMk id="4" creationId="{1D08D361-D5AF-8347-8337-9955F10A06C9}"/>
          </ac:spMkLst>
        </pc:spChg>
        <pc:spChg chg="add del mod">
          <ac:chgData name="Joseph Ma" userId="c0e2e032-9686-48fa-b377-de08f647159f" providerId="ADAL" clId="{B7123D21-B2D8-4AC8-9F02-B59C05E8690E}" dt="2023-02-02T18:14:25.696" v="51" actId="478"/>
          <ac:spMkLst>
            <pc:docMk/>
            <pc:sldMk cId="344623719" sldId="2134805028"/>
            <ac:spMk id="5" creationId="{4B0FA514-B9C1-91A5-5D75-91C9602E069B}"/>
          </ac:spMkLst>
        </pc:spChg>
        <pc:graphicFrameChg chg="add mod">
          <ac:chgData name="Joseph Ma" userId="c0e2e032-9686-48fa-b377-de08f647159f" providerId="ADAL" clId="{B7123D21-B2D8-4AC8-9F02-B59C05E8690E}" dt="2023-02-02T18:16:32.088" v="63" actId="1076"/>
          <ac:graphicFrameMkLst>
            <pc:docMk/>
            <pc:sldMk cId="344623719" sldId="2134805028"/>
            <ac:graphicFrameMk id="8" creationId="{0BADEE76-757A-65D6-8ACD-75949747C3AC}"/>
          </ac:graphicFrameMkLst>
        </pc:graphicFrameChg>
        <pc:picChg chg="add mod">
          <ac:chgData name="Joseph Ma" userId="c0e2e032-9686-48fa-b377-de08f647159f" providerId="ADAL" clId="{B7123D21-B2D8-4AC8-9F02-B59C05E8690E}" dt="2023-02-02T18:16:29.429" v="62" actId="1076"/>
          <ac:picMkLst>
            <pc:docMk/>
            <pc:sldMk cId="344623719" sldId="2134805028"/>
            <ac:picMk id="7" creationId="{27B62BE8-5AB5-C2D2-FBC6-33C514CA3731}"/>
          </ac:picMkLst>
        </pc:picChg>
      </pc:sldChg>
      <pc:sldChg chg="new del">
        <pc:chgData name="Joseph Ma" userId="c0e2e032-9686-48fa-b377-de08f647159f" providerId="ADAL" clId="{B7123D21-B2D8-4AC8-9F02-B59C05E8690E}" dt="2023-02-02T18:14:15.541" v="48" actId="680"/>
        <pc:sldMkLst>
          <pc:docMk/>
          <pc:sldMk cId="2579582618" sldId="2134805028"/>
        </pc:sldMkLst>
      </pc:sldChg>
      <pc:sldChg chg="add del">
        <pc:chgData name="Joseph Ma" userId="c0e2e032-9686-48fa-b377-de08f647159f" providerId="ADAL" clId="{B7123D21-B2D8-4AC8-9F02-B59C05E8690E}" dt="2023-02-02T18:14:27.576" v="53"/>
        <pc:sldMkLst>
          <pc:docMk/>
          <pc:sldMk cId="1547184606" sldId="2134805029"/>
        </pc:sldMkLst>
      </pc:sldChg>
      <pc:sldChg chg="add">
        <pc:chgData name="Joseph Ma" userId="c0e2e032-9686-48fa-b377-de08f647159f" providerId="ADAL" clId="{B7123D21-B2D8-4AC8-9F02-B59C05E8690E}" dt="2023-02-08T08:30:47.503" v="90"/>
        <pc:sldMkLst>
          <pc:docMk/>
          <pc:sldMk cId="1652818072" sldId="2147470786"/>
        </pc:sldMkLst>
      </pc:sldChg>
      <pc:sldChg chg="add">
        <pc:chgData name="Joseph Ma" userId="c0e2e032-9686-48fa-b377-de08f647159f" providerId="ADAL" clId="{B7123D21-B2D8-4AC8-9F02-B59C05E8690E}" dt="2023-02-08T08:31:04.543" v="92"/>
        <pc:sldMkLst>
          <pc:docMk/>
          <pc:sldMk cId="2134118240" sldId="2147470800"/>
        </pc:sldMkLst>
      </pc:sldChg>
      <pc:sldChg chg="add">
        <pc:chgData name="Joseph Ma" userId="c0e2e032-9686-48fa-b377-de08f647159f" providerId="ADAL" clId="{B7123D21-B2D8-4AC8-9F02-B59C05E8690E}" dt="2023-02-08T08:30:47.503" v="90"/>
        <pc:sldMkLst>
          <pc:docMk/>
          <pc:sldMk cId="3902344832" sldId="2147470811"/>
        </pc:sldMkLst>
      </pc:sldChg>
      <pc:sldChg chg="add">
        <pc:chgData name="Joseph Ma" userId="c0e2e032-9686-48fa-b377-de08f647159f" providerId="ADAL" clId="{B7123D21-B2D8-4AC8-9F02-B59C05E8690E}" dt="2023-02-08T08:31:36.582" v="95"/>
        <pc:sldMkLst>
          <pc:docMk/>
          <pc:sldMk cId="3610611301" sldId="2147470820"/>
        </pc:sldMkLst>
      </pc:sldChg>
      <pc:sldChg chg="add">
        <pc:chgData name="Joseph Ma" userId="c0e2e032-9686-48fa-b377-de08f647159f" providerId="ADAL" clId="{B7123D21-B2D8-4AC8-9F02-B59C05E8690E}" dt="2023-02-08T08:32:19.763" v="96"/>
        <pc:sldMkLst>
          <pc:docMk/>
          <pc:sldMk cId="3131699069" sldId="2147470821"/>
        </pc:sldMkLst>
      </pc:sldChg>
    </pc:docChg>
  </pc:docChgLst>
  <pc:docChgLst>
    <pc:chgData name="Gang Liu" userId="c4dd85b7-3634-4bda-801b-46e8dbbd0b49" providerId="ADAL" clId="{6A8D2F46-E341-4F51-BA16-EB5762B27F0A}"/>
    <pc:docChg chg="modSld sldOrd">
      <pc:chgData name="Gang Liu" userId="c4dd85b7-3634-4bda-801b-46e8dbbd0b49" providerId="ADAL" clId="{6A8D2F46-E341-4F51-BA16-EB5762B27F0A}" dt="2023-02-18T02:03:12.743" v="1"/>
      <pc:docMkLst>
        <pc:docMk/>
      </pc:docMkLst>
      <pc:sldChg chg="ord">
        <pc:chgData name="Gang Liu" userId="c4dd85b7-3634-4bda-801b-46e8dbbd0b49" providerId="ADAL" clId="{6A8D2F46-E341-4F51-BA16-EB5762B27F0A}" dt="2023-02-18T02:03:12.743" v="1"/>
        <pc:sldMkLst>
          <pc:docMk/>
          <pc:sldMk cId="3131699069" sldId="2147470821"/>
        </pc:sldMkLst>
      </pc:sldChg>
    </pc:docChg>
  </pc:docChgLst>
  <pc:docChgLst>
    <pc:chgData name="Joseph Ma" userId="c0e2e032-9686-48fa-b377-de08f647159f" providerId="ADAL" clId="{C52B0BD8-EA9D-4ADF-97B3-B8E9332CFC60}"/>
    <pc:docChg chg="modSld sldOrd">
      <pc:chgData name="Joseph Ma" userId="c0e2e032-9686-48fa-b377-de08f647159f" providerId="ADAL" clId="{C52B0BD8-EA9D-4ADF-97B3-B8E9332CFC60}" dt="2022-11-03T11:59:20.840" v="2"/>
      <pc:docMkLst>
        <pc:docMk/>
      </pc:docMkLst>
      <pc:sldChg chg="modSp mod">
        <pc:chgData name="Joseph Ma" userId="c0e2e032-9686-48fa-b377-de08f647159f" providerId="ADAL" clId="{C52B0BD8-EA9D-4ADF-97B3-B8E9332CFC60}" dt="2022-11-03T11:59:12.323" v="0"/>
        <pc:sldMkLst>
          <pc:docMk/>
          <pc:sldMk cId="713288064" sldId="2134805010"/>
        </pc:sldMkLst>
        <pc:spChg chg="mod">
          <ac:chgData name="Joseph Ma" userId="c0e2e032-9686-48fa-b377-de08f647159f" providerId="ADAL" clId="{C52B0BD8-EA9D-4ADF-97B3-B8E9332CFC60}" dt="2022-11-03T11:59:12.323" v="0"/>
          <ac:spMkLst>
            <pc:docMk/>
            <pc:sldMk cId="713288064" sldId="2134805010"/>
            <ac:spMk id="5" creationId="{7826B4A3-52EB-5771-217F-C5C48325D56B}"/>
          </ac:spMkLst>
        </pc:spChg>
      </pc:sldChg>
      <pc:sldChg chg="ord">
        <pc:chgData name="Joseph Ma" userId="c0e2e032-9686-48fa-b377-de08f647159f" providerId="ADAL" clId="{C52B0BD8-EA9D-4ADF-97B3-B8E9332CFC60}" dt="2022-11-03T11:59:20.840" v="2"/>
        <pc:sldMkLst>
          <pc:docMk/>
          <pc:sldMk cId="2672749860" sldId="2134805014"/>
        </pc:sldMkLst>
      </pc:sldChg>
    </pc:docChg>
  </pc:docChgLst>
  <pc:docChgLst>
    <pc:chgData name="Gang Liu" userId="c4dd85b7-3634-4bda-801b-46e8dbbd0b49" providerId="ADAL" clId="{8FC5F3BC-109C-474A-8400-991F68EB9C9E}"/>
    <pc:docChg chg="undo redo custSel addSld delSld modSld sldOrd modShowInfo">
      <pc:chgData name="Gang Liu" userId="c4dd85b7-3634-4bda-801b-46e8dbbd0b49" providerId="ADAL" clId="{8FC5F3BC-109C-474A-8400-991F68EB9C9E}" dt="2023-02-24T05:18:10.805" v="1189" actId="1076"/>
      <pc:docMkLst>
        <pc:docMk/>
      </pc:docMkLst>
      <pc:sldChg chg="addSp delSp modSp add mod">
        <pc:chgData name="Gang Liu" userId="c4dd85b7-3634-4bda-801b-46e8dbbd0b49" providerId="ADAL" clId="{8FC5F3BC-109C-474A-8400-991F68EB9C9E}" dt="2023-02-24T04:39:34.264" v="445" actId="20577"/>
        <pc:sldMkLst>
          <pc:docMk/>
          <pc:sldMk cId="2159283006" sldId="262"/>
        </pc:sldMkLst>
        <pc:spChg chg="mod">
          <ac:chgData name="Gang Liu" userId="c4dd85b7-3634-4bda-801b-46e8dbbd0b49" providerId="ADAL" clId="{8FC5F3BC-109C-474A-8400-991F68EB9C9E}" dt="2023-02-24T04:39:34.264" v="445" actId="20577"/>
          <ac:spMkLst>
            <pc:docMk/>
            <pc:sldMk cId="2159283006" sldId="262"/>
            <ac:spMk id="2" creationId="{6FF084A3-99D6-4DF8-B04A-2075AD31B3E0}"/>
          </ac:spMkLst>
        </pc:spChg>
        <pc:spChg chg="del">
          <ac:chgData name="Gang Liu" userId="c4dd85b7-3634-4bda-801b-46e8dbbd0b49" providerId="ADAL" clId="{8FC5F3BC-109C-474A-8400-991F68EB9C9E}" dt="2023-02-24T04:35:21.256" v="148" actId="478"/>
          <ac:spMkLst>
            <pc:docMk/>
            <pc:sldMk cId="2159283006" sldId="262"/>
            <ac:spMk id="3" creationId="{EB187958-ED21-4427-8011-89992117BFEB}"/>
          </ac:spMkLst>
        </pc:spChg>
        <pc:spChg chg="add del mod">
          <ac:chgData name="Gang Liu" userId="c4dd85b7-3634-4bda-801b-46e8dbbd0b49" providerId="ADAL" clId="{8FC5F3BC-109C-474A-8400-991F68EB9C9E}" dt="2023-02-24T04:35:23.851" v="149" actId="478"/>
          <ac:spMkLst>
            <pc:docMk/>
            <pc:sldMk cId="2159283006" sldId="262"/>
            <ac:spMk id="5" creationId="{97437841-DAC3-7C80-B4F5-DFAB75220D8F}"/>
          </ac:spMkLst>
        </pc:spChg>
      </pc:sldChg>
      <pc:sldChg chg="addSp delSp modSp add mod delAnim">
        <pc:chgData name="Gang Liu" userId="c4dd85b7-3634-4bda-801b-46e8dbbd0b49" providerId="ADAL" clId="{8FC5F3BC-109C-474A-8400-991F68EB9C9E}" dt="2023-02-24T05:04:47.496" v="896" actId="1076"/>
        <pc:sldMkLst>
          <pc:docMk/>
          <pc:sldMk cId="889671449" sldId="484"/>
        </pc:sldMkLst>
        <pc:spChg chg="mod">
          <ac:chgData name="Gang Liu" userId="c4dd85b7-3634-4bda-801b-46e8dbbd0b49" providerId="ADAL" clId="{8FC5F3BC-109C-474A-8400-991F68EB9C9E}" dt="2023-02-24T04:14:03.002" v="72" actId="207"/>
          <ac:spMkLst>
            <pc:docMk/>
            <pc:sldMk cId="889671449" sldId="484"/>
            <ac:spMk id="139" creationId="{7BA7A840-284D-C7F8-A826-15C9A00F39CC}"/>
          </ac:spMkLst>
        </pc:spChg>
        <pc:spChg chg="mod">
          <ac:chgData name="Gang Liu" userId="c4dd85b7-3634-4bda-801b-46e8dbbd0b49" providerId="ADAL" clId="{8FC5F3BC-109C-474A-8400-991F68EB9C9E}" dt="2023-02-24T04:14:03.002" v="72" actId="207"/>
          <ac:spMkLst>
            <pc:docMk/>
            <pc:sldMk cId="889671449" sldId="484"/>
            <ac:spMk id="140" creationId="{E4D0AA05-B332-9099-6159-56275538C5A2}"/>
          </ac:spMkLst>
        </pc:spChg>
        <pc:picChg chg="add mod">
          <ac:chgData name="Gang Liu" userId="c4dd85b7-3634-4bda-801b-46e8dbbd0b49" providerId="ADAL" clId="{8FC5F3BC-109C-474A-8400-991F68EB9C9E}" dt="2023-02-24T05:04:47.496" v="896" actId="1076"/>
          <ac:picMkLst>
            <pc:docMk/>
            <pc:sldMk cId="889671449" sldId="484"/>
            <ac:picMk id="2" creationId="{D3CEC9F3-88C5-0F54-B461-FCB89FDF54E0}"/>
          </ac:picMkLst>
        </pc:picChg>
        <pc:picChg chg="del">
          <ac:chgData name="Gang Liu" userId="c4dd85b7-3634-4bda-801b-46e8dbbd0b49" providerId="ADAL" clId="{8FC5F3BC-109C-474A-8400-991F68EB9C9E}" dt="2023-02-24T05:04:42.968" v="894" actId="478"/>
          <ac:picMkLst>
            <pc:docMk/>
            <pc:sldMk cId="889671449" sldId="484"/>
            <ac:picMk id="10" creationId="{A56339C8-D664-2D9A-6387-E413AEE4494B}"/>
          </ac:picMkLst>
        </pc:picChg>
        <pc:cxnChg chg="mod">
          <ac:chgData name="Gang Liu" userId="c4dd85b7-3634-4bda-801b-46e8dbbd0b49" providerId="ADAL" clId="{8FC5F3BC-109C-474A-8400-991F68EB9C9E}" dt="2023-02-24T05:04:42.968" v="894" actId="478"/>
          <ac:cxnSpMkLst>
            <pc:docMk/>
            <pc:sldMk cId="889671449" sldId="484"/>
            <ac:cxnSpMk id="87" creationId="{2DA3651C-36C4-076E-09BB-05FC253420F6}"/>
          </ac:cxnSpMkLst>
        </pc:cxnChg>
        <pc:cxnChg chg="mod">
          <ac:chgData name="Gang Liu" userId="c4dd85b7-3634-4bda-801b-46e8dbbd0b49" providerId="ADAL" clId="{8FC5F3BC-109C-474A-8400-991F68EB9C9E}" dt="2023-02-24T05:04:42.968" v="894" actId="478"/>
          <ac:cxnSpMkLst>
            <pc:docMk/>
            <pc:sldMk cId="889671449" sldId="484"/>
            <ac:cxnSpMk id="95" creationId="{7EE189F1-9AC7-6DC4-CFDE-E92845E494EE}"/>
          </ac:cxnSpMkLst>
        </pc:cxnChg>
      </pc:sldChg>
      <pc:sldChg chg="modSp add mod modAnim">
        <pc:chgData name="Gang Liu" userId="c4dd85b7-3634-4bda-801b-46e8dbbd0b49" providerId="ADAL" clId="{8FC5F3BC-109C-474A-8400-991F68EB9C9E}" dt="2023-02-24T05:06:24.616" v="908" actId="1037"/>
        <pc:sldMkLst>
          <pc:docMk/>
          <pc:sldMk cId="1840217378" sldId="485"/>
        </pc:sldMkLst>
        <pc:spChg chg="mod">
          <ac:chgData name="Gang Liu" userId="c4dd85b7-3634-4bda-801b-46e8dbbd0b49" providerId="ADAL" clId="{8FC5F3BC-109C-474A-8400-991F68EB9C9E}" dt="2023-02-24T05:06:21.218" v="907" actId="1076"/>
          <ac:spMkLst>
            <pc:docMk/>
            <pc:sldMk cId="1840217378" sldId="485"/>
            <ac:spMk id="114" creationId="{EC7F045D-0EF2-8CF4-B7ED-216164BEA940}"/>
          </ac:spMkLst>
        </pc:spChg>
        <pc:spChg chg="mod">
          <ac:chgData name="Gang Liu" userId="c4dd85b7-3634-4bda-801b-46e8dbbd0b49" providerId="ADAL" clId="{8FC5F3BC-109C-474A-8400-991F68EB9C9E}" dt="2023-02-24T05:06:24.616" v="908" actId="1037"/>
          <ac:spMkLst>
            <pc:docMk/>
            <pc:sldMk cId="1840217378" sldId="485"/>
            <ac:spMk id="115" creationId="{038B24A1-0C0F-57E8-3588-68940DC9C1E3}"/>
          </ac:spMkLst>
        </pc:spChg>
        <pc:spChg chg="mod">
          <ac:chgData name="Gang Liu" userId="c4dd85b7-3634-4bda-801b-46e8dbbd0b49" providerId="ADAL" clId="{8FC5F3BC-109C-474A-8400-991F68EB9C9E}" dt="2023-02-24T04:14:46.971" v="75" actId="207"/>
          <ac:spMkLst>
            <pc:docMk/>
            <pc:sldMk cId="1840217378" sldId="485"/>
            <ac:spMk id="155" creationId="{FEEAF8D6-67EC-7ECD-3571-78B00F349325}"/>
          </ac:spMkLst>
        </pc:spChg>
        <pc:cxnChg chg="mod">
          <ac:chgData name="Gang Liu" userId="c4dd85b7-3634-4bda-801b-46e8dbbd0b49" providerId="ADAL" clId="{8FC5F3BC-109C-474A-8400-991F68EB9C9E}" dt="2023-02-24T05:05:17.504" v="897" actId="108"/>
          <ac:cxnSpMkLst>
            <pc:docMk/>
            <pc:sldMk cId="1840217378" sldId="485"/>
            <ac:cxnSpMk id="154" creationId="{E4A895A5-2A64-4BEE-1446-C1955EF9EA22}"/>
          </ac:cxnSpMkLst>
        </pc:cxnChg>
      </pc:sldChg>
      <pc:sldChg chg="modSp add mod">
        <pc:chgData name="Gang Liu" userId="c4dd85b7-3634-4bda-801b-46e8dbbd0b49" providerId="ADAL" clId="{8FC5F3BC-109C-474A-8400-991F68EB9C9E}" dt="2023-02-24T05:07:10.920" v="912" actId="113"/>
        <pc:sldMkLst>
          <pc:docMk/>
          <pc:sldMk cId="2302082457" sldId="486"/>
        </pc:sldMkLst>
        <pc:graphicFrameChg chg="mod modGraphic">
          <ac:chgData name="Gang Liu" userId="c4dd85b7-3634-4bda-801b-46e8dbbd0b49" providerId="ADAL" clId="{8FC5F3BC-109C-474A-8400-991F68EB9C9E}" dt="2023-02-24T05:07:10.920" v="912" actId="113"/>
          <ac:graphicFrameMkLst>
            <pc:docMk/>
            <pc:sldMk cId="2302082457" sldId="486"/>
            <ac:graphicFrameMk id="2" creationId="{BCFEBB2A-7D72-E411-39FD-7B6B3B733B6D}"/>
          </ac:graphicFrameMkLst>
        </pc:graphicFrameChg>
      </pc:sldChg>
      <pc:sldChg chg="add">
        <pc:chgData name="Gang Liu" userId="c4dd85b7-3634-4bda-801b-46e8dbbd0b49" providerId="ADAL" clId="{8FC5F3BC-109C-474A-8400-991F68EB9C9E}" dt="2023-02-24T04:13:22.749" v="66"/>
        <pc:sldMkLst>
          <pc:docMk/>
          <pc:sldMk cId="3466289943" sldId="487"/>
        </pc:sldMkLst>
      </pc:sldChg>
      <pc:sldChg chg="add">
        <pc:chgData name="Gang Liu" userId="c4dd85b7-3634-4bda-801b-46e8dbbd0b49" providerId="ADAL" clId="{8FC5F3BC-109C-474A-8400-991F68EB9C9E}" dt="2023-02-24T04:13:22.749" v="66"/>
        <pc:sldMkLst>
          <pc:docMk/>
          <pc:sldMk cId="401462220" sldId="488"/>
        </pc:sldMkLst>
      </pc:sldChg>
      <pc:sldChg chg="del">
        <pc:chgData name="Gang Liu" userId="c4dd85b7-3634-4bda-801b-46e8dbbd0b49" providerId="ADAL" clId="{8FC5F3BC-109C-474A-8400-991F68EB9C9E}" dt="2023-02-24T03:59:35.905" v="37" actId="2696"/>
        <pc:sldMkLst>
          <pc:docMk/>
          <pc:sldMk cId="2240652463" sldId="3211"/>
        </pc:sldMkLst>
      </pc:sldChg>
      <pc:sldChg chg="add">
        <pc:chgData name="Gang Liu" userId="c4dd85b7-3634-4bda-801b-46e8dbbd0b49" providerId="ADAL" clId="{8FC5F3BC-109C-474A-8400-991F68EB9C9E}" dt="2023-02-24T04:06:16.649" v="43"/>
        <pc:sldMkLst>
          <pc:docMk/>
          <pc:sldMk cId="2296345754" sldId="2076136856"/>
        </pc:sldMkLst>
      </pc:sldChg>
      <pc:sldChg chg="add">
        <pc:chgData name="Gang Liu" userId="c4dd85b7-3634-4bda-801b-46e8dbbd0b49" providerId="ADAL" clId="{8FC5F3BC-109C-474A-8400-991F68EB9C9E}" dt="2023-02-24T04:06:16.649" v="43"/>
        <pc:sldMkLst>
          <pc:docMk/>
          <pc:sldMk cId="3571169296" sldId="2076136859"/>
        </pc:sldMkLst>
      </pc:sldChg>
      <pc:sldChg chg="add">
        <pc:chgData name="Gang Liu" userId="c4dd85b7-3634-4bda-801b-46e8dbbd0b49" providerId="ADAL" clId="{8FC5F3BC-109C-474A-8400-991F68EB9C9E}" dt="2023-02-24T04:06:16.649" v="43"/>
        <pc:sldMkLst>
          <pc:docMk/>
          <pc:sldMk cId="881529199" sldId="2076136860"/>
        </pc:sldMkLst>
      </pc:sldChg>
      <pc:sldChg chg="add">
        <pc:chgData name="Gang Liu" userId="c4dd85b7-3634-4bda-801b-46e8dbbd0b49" providerId="ADAL" clId="{8FC5F3BC-109C-474A-8400-991F68EB9C9E}" dt="2023-02-24T04:06:16.649" v="43"/>
        <pc:sldMkLst>
          <pc:docMk/>
          <pc:sldMk cId="2112592541" sldId="2076136861"/>
        </pc:sldMkLst>
      </pc:sldChg>
      <pc:sldChg chg="del">
        <pc:chgData name="Gang Liu" userId="c4dd85b7-3634-4bda-801b-46e8dbbd0b49" providerId="ADAL" clId="{8FC5F3BC-109C-474A-8400-991F68EB9C9E}" dt="2023-02-24T04:00:06.388" v="39" actId="2696"/>
        <pc:sldMkLst>
          <pc:docMk/>
          <pc:sldMk cId="3383972191" sldId="2076136948"/>
        </pc:sldMkLst>
      </pc:sldChg>
      <pc:sldChg chg="del ord">
        <pc:chgData name="Gang Liu" userId="c4dd85b7-3634-4bda-801b-46e8dbbd0b49" providerId="ADAL" clId="{8FC5F3BC-109C-474A-8400-991F68EB9C9E}" dt="2023-02-24T04:06:14.406" v="42" actId="2696"/>
        <pc:sldMkLst>
          <pc:docMk/>
          <pc:sldMk cId="2733881819" sldId="2076136949"/>
        </pc:sldMkLst>
      </pc:sldChg>
      <pc:sldChg chg="add">
        <pc:chgData name="Gang Liu" userId="c4dd85b7-3634-4bda-801b-46e8dbbd0b49" providerId="ADAL" clId="{8FC5F3BC-109C-474A-8400-991F68EB9C9E}" dt="2023-02-24T04:12:39.252" v="65"/>
        <pc:sldMkLst>
          <pc:docMk/>
          <pc:sldMk cId="65788284" sldId="2076137151"/>
        </pc:sldMkLst>
      </pc:sldChg>
      <pc:sldChg chg="del">
        <pc:chgData name="Gang Liu" userId="c4dd85b7-3634-4bda-801b-46e8dbbd0b49" providerId="ADAL" clId="{8FC5F3BC-109C-474A-8400-991F68EB9C9E}" dt="2023-02-24T03:57:55.519" v="36" actId="2696"/>
        <pc:sldMkLst>
          <pc:docMk/>
          <pc:sldMk cId="3532565907" sldId="2076137593"/>
        </pc:sldMkLst>
      </pc:sldChg>
      <pc:sldChg chg="addSp delSp modSp add mod">
        <pc:chgData name="Gang Liu" userId="c4dd85b7-3634-4bda-801b-46e8dbbd0b49" providerId="ADAL" clId="{8FC5F3BC-109C-474A-8400-991F68EB9C9E}" dt="2023-02-24T04:28:52.386" v="144" actId="478"/>
        <pc:sldMkLst>
          <pc:docMk/>
          <pc:sldMk cId="3803288117" sldId="2076137970"/>
        </pc:sldMkLst>
        <pc:spChg chg="mod">
          <ac:chgData name="Gang Liu" userId="c4dd85b7-3634-4bda-801b-46e8dbbd0b49" providerId="ADAL" clId="{8FC5F3BC-109C-474A-8400-991F68EB9C9E}" dt="2023-02-24T04:24:45.698" v="92" actId="20577"/>
          <ac:spMkLst>
            <pc:docMk/>
            <pc:sldMk cId="3803288117" sldId="2076137970"/>
            <ac:spMk id="3" creationId="{E30E9BBA-F210-7C43-AE8D-760F84229829}"/>
          </ac:spMkLst>
        </pc:spChg>
        <pc:spChg chg="mod">
          <ac:chgData name="Gang Liu" userId="c4dd85b7-3634-4bda-801b-46e8dbbd0b49" providerId="ADAL" clId="{8FC5F3BC-109C-474A-8400-991F68EB9C9E}" dt="2023-02-24T04:25:09.989" v="94" actId="20577"/>
          <ac:spMkLst>
            <pc:docMk/>
            <pc:sldMk cId="3803288117" sldId="2076137970"/>
            <ac:spMk id="7" creationId="{0583BF08-5DE6-F746-8215-1E2B3589DFE0}"/>
          </ac:spMkLst>
        </pc:spChg>
        <pc:spChg chg="mod">
          <ac:chgData name="Gang Liu" userId="c4dd85b7-3634-4bda-801b-46e8dbbd0b49" providerId="ADAL" clId="{8FC5F3BC-109C-474A-8400-991F68EB9C9E}" dt="2023-02-24T04:25:10.769" v="95" actId="20577"/>
          <ac:spMkLst>
            <pc:docMk/>
            <pc:sldMk cId="3803288117" sldId="2076137970"/>
            <ac:spMk id="10" creationId="{BCD1866F-3BAB-E746-B0F8-9879C31C548A}"/>
          </ac:spMkLst>
        </pc:spChg>
        <pc:spChg chg="mod">
          <ac:chgData name="Gang Liu" userId="c4dd85b7-3634-4bda-801b-46e8dbbd0b49" providerId="ADAL" clId="{8FC5F3BC-109C-474A-8400-991F68EB9C9E}" dt="2023-02-24T04:25:13.340" v="96" actId="20577"/>
          <ac:spMkLst>
            <pc:docMk/>
            <pc:sldMk cId="3803288117" sldId="2076137970"/>
            <ac:spMk id="13" creationId="{73235D54-B34B-1944-884F-3C0592AB5DE3}"/>
          </ac:spMkLst>
        </pc:spChg>
        <pc:spChg chg="mod">
          <ac:chgData name="Gang Liu" userId="c4dd85b7-3634-4bda-801b-46e8dbbd0b49" providerId="ADAL" clId="{8FC5F3BC-109C-474A-8400-991F68EB9C9E}" dt="2023-02-24T04:25:06.302" v="93" actId="1076"/>
          <ac:spMkLst>
            <pc:docMk/>
            <pc:sldMk cId="3803288117" sldId="2076137970"/>
            <ac:spMk id="20" creationId="{9F234A0C-B1A6-0145-8C5B-3FC86B9FBF9C}"/>
          </ac:spMkLst>
        </pc:spChg>
        <pc:spChg chg="add mod">
          <ac:chgData name="Gang Liu" userId="c4dd85b7-3634-4bda-801b-46e8dbbd0b49" providerId="ADAL" clId="{8FC5F3BC-109C-474A-8400-991F68EB9C9E}" dt="2023-02-24T04:27:20.634" v="136" actId="208"/>
          <ac:spMkLst>
            <pc:docMk/>
            <pc:sldMk cId="3803288117" sldId="2076137970"/>
            <ac:spMk id="25" creationId="{481558F9-CD3C-5006-B8B9-1D992913636E}"/>
          </ac:spMkLst>
        </pc:spChg>
        <pc:spChg chg="mod">
          <ac:chgData name="Gang Liu" userId="c4dd85b7-3634-4bda-801b-46e8dbbd0b49" providerId="ADAL" clId="{8FC5F3BC-109C-474A-8400-991F68EB9C9E}" dt="2023-02-24T04:25:06.302" v="93" actId="1076"/>
          <ac:spMkLst>
            <pc:docMk/>
            <pc:sldMk cId="3803288117" sldId="2076137970"/>
            <ac:spMk id="37" creationId="{92CD7221-3707-1540-A104-7CB6B468823A}"/>
          </ac:spMkLst>
        </pc:spChg>
        <pc:spChg chg="mod">
          <ac:chgData name="Gang Liu" userId="c4dd85b7-3634-4bda-801b-46e8dbbd0b49" providerId="ADAL" clId="{8FC5F3BC-109C-474A-8400-991F68EB9C9E}" dt="2023-02-24T04:25:06.302" v="93" actId="1076"/>
          <ac:spMkLst>
            <pc:docMk/>
            <pc:sldMk cId="3803288117" sldId="2076137970"/>
            <ac:spMk id="45" creationId="{DD3418DE-E9FD-DE4A-965D-2201FA06C705}"/>
          </ac:spMkLst>
        </pc:spChg>
        <pc:spChg chg="mod">
          <ac:chgData name="Gang Liu" userId="c4dd85b7-3634-4bda-801b-46e8dbbd0b49" providerId="ADAL" clId="{8FC5F3BC-109C-474A-8400-991F68EB9C9E}" dt="2023-02-24T04:26:27.357" v="124" actId="20577"/>
          <ac:spMkLst>
            <pc:docMk/>
            <pc:sldMk cId="3803288117" sldId="2076137970"/>
            <ac:spMk id="49" creationId="{C86E1BA9-A201-104E-AB1E-A4B299DF7667}"/>
          </ac:spMkLst>
        </pc:spChg>
        <pc:spChg chg="mod">
          <ac:chgData name="Gang Liu" userId="c4dd85b7-3634-4bda-801b-46e8dbbd0b49" providerId="ADAL" clId="{8FC5F3BC-109C-474A-8400-991F68EB9C9E}" dt="2023-02-24T04:25:06.302" v="93" actId="1076"/>
          <ac:spMkLst>
            <pc:docMk/>
            <pc:sldMk cId="3803288117" sldId="2076137970"/>
            <ac:spMk id="63" creationId="{7A88FCEE-653B-8F45-9007-6376F41554D3}"/>
          </ac:spMkLst>
        </pc:spChg>
        <pc:spChg chg="mod">
          <ac:chgData name="Gang Liu" userId="c4dd85b7-3634-4bda-801b-46e8dbbd0b49" providerId="ADAL" clId="{8FC5F3BC-109C-474A-8400-991F68EB9C9E}" dt="2023-02-24T04:25:06.302" v="93" actId="1076"/>
          <ac:spMkLst>
            <pc:docMk/>
            <pc:sldMk cId="3803288117" sldId="2076137970"/>
            <ac:spMk id="72" creationId="{ABB6BA38-7E1C-4D43-B0DB-E723C63F86C8}"/>
          </ac:spMkLst>
        </pc:spChg>
        <pc:spChg chg="mod">
          <ac:chgData name="Gang Liu" userId="c4dd85b7-3634-4bda-801b-46e8dbbd0b49" providerId="ADAL" clId="{8FC5F3BC-109C-474A-8400-991F68EB9C9E}" dt="2023-02-24T04:25:06.302" v="93" actId="1076"/>
          <ac:spMkLst>
            <pc:docMk/>
            <pc:sldMk cId="3803288117" sldId="2076137970"/>
            <ac:spMk id="74" creationId="{452077AD-3261-B945-B4E9-56E399A61772}"/>
          </ac:spMkLst>
        </pc:spChg>
        <pc:spChg chg="mod">
          <ac:chgData name="Gang Liu" userId="c4dd85b7-3634-4bda-801b-46e8dbbd0b49" providerId="ADAL" clId="{8FC5F3BC-109C-474A-8400-991F68EB9C9E}" dt="2023-02-24T04:25:06.302" v="93" actId="1076"/>
          <ac:spMkLst>
            <pc:docMk/>
            <pc:sldMk cId="3803288117" sldId="2076137970"/>
            <ac:spMk id="76" creationId="{0A3DC630-3932-D948-BEAF-9C971318E8F9}"/>
          </ac:spMkLst>
        </pc:spChg>
        <pc:picChg chg="add mod">
          <ac:chgData name="Gang Liu" userId="c4dd85b7-3634-4bda-801b-46e8dbbd0b49" providerId="ADAL" clId="{8FC5F3BC-109C-474A-8400-991F68EB9C9E}" dt="2023-02-24T04:25:26.090" v="99" actId="1076"/>
          <ac:picMkLst>
            <pc:docMk/>
            <pc:sldMk cId="3803288117" sldId="2076137970"/>
            <ac:picMk id="2" creationId="{05A05EB7-23E8-7894-6D4F-D53E4657F0E1}"/>
          </ac:picMkLst>
        </pc:picChg>
        <pc:picChg chg="add del mod">
          <ac:chgData name="Gang Liu" userId="c4dd85b7-3634-4bda-801b-46e8dbbd0b49" providerId="ADAL" clId="{8FC5F3BC-109C-474A-8400-991F68EB9C9E}" dt="2023-02-24T04:25:37.572" v="102" actId="478"/>
          <ac:picMkLst>
            <pc:docMk/>
            <pc:sldMk cId="3803288117" sldId="2076137970"/>
            <ac:picMk id="4" creationId="{44D52BE1-3E98-2867-392D-13B30C3F7AED}"/>
          </ac:picMkLst>
        </pc:picChg>
        <pc:picChg chg="del mod">
          <ac:chgData name="Gang Liu" userId="c4dd85b7-3634-4bda-801b-46e8dbbd0b49" providerId="ADAL" clId="{8FC5F3BC-109C-474A-8400-991F68EB9C9E}" dt="2023-02-24T04:25:22.730" v="97" actId="478"/>
          <ac:picMkLst>
            <pc:docMk/>
            <pc:sldMk cId="3803288117" sldId="2076137970"/>
            <ac:picMk id="6" creationId="{26FC2DE7-B5AE-6A40-8D2D-58516DA8D106}"/>
          </ac:picMkLst>
        </pc:picChg>
        <pc:picChg chg="mod">
          <ac:chgData name="Gang Liu" userId="c4dd85b7-3634-4bda-801b-46e8dbbd0b49" providerId="ADAL" clId="{8FC5F3BC-109C-474A-8400-991F68EB9C9E}" dt="2023-02-24T04:25:06.302" v="93" actId="1076"/>
          <ac:picMkLst>
            <pc:docMk/>
            <pc:sldMk cId="3803288117" sldId="2076137970"/>
            <ac:picMk id="8" creationId="{EF3AC17B-ECE8-BC42-A3BA-B4142548EB2E}"/>
          </ac:picMkLst>
        </pc:picChg>
        <pc:picChg chg="del mod">
          <ac:chgData name="Gang Liu" userId="c4dd85b7-3634-4bda-801b-46e8dbbd0b49" providerId="ADAL" clId="{8FC5F3BC-109C-474A-8400-991F68EB9C9E}" dt="2023-02-24T04:25:51.293" v="105" actId="478"/>
          <ac:picMkLst>
            <pc:docMk/>
            <pc:sldMk cId="3803288117" sldId="2076137970"/>
            <ac:picMk id="9" creationId="{A7544EEA-C257-6048-AE69-6766540A198E}"/>
          </ac:picMkLst>
        </pc:picChg>
        <pc:picChg chg="mod">
          <ac:chgData name="Gang Liu" userId="c4dd85b7-3634-4bda-801b-46e8dbbd0b49" providerId="ADAL" clId="{8FC5F3BC-109C-474A-8400-991F68EB9C9E}" dt="2023-02-24T04:25:06.302" v="93" actId="1076"/>
          <ac:picMkLst>
            <pc:docMk/>
            <pc:sldMk cId="3803288117" sldId="2076137970"/>
            <ac:picMk id="11" creationId="{65A1FB09-369B-2B43-815B-B4A1849323CB}"/>
          </ac:picMkLst>
        </pc:picChg>
        <pc:picChg chg="del mod">
          <ac:chgData name="Gang Liu" userId="c4dd85b7-3634-4bda-801b-46e8dbbd0b49" providerId="ADAL" clId="{8FC5F3BC-109C-474A-8400-991F68EB9C9E}" dt="2023-02-24T04:25:55.923" v="108" actId="478"/>
          <ac:picMkLst>
            <pc:docMk/>
            <pc:sldMk cId="3803288117" sldId="2076137970"/>
            <ac:picMk id="12" creationId="{F3C9E020-8F1B-8B49-8D73-2B34A051D665}"/>
          </ac:picMkLst>
        </pc:picChg>
        <pc:picChg chg="mod">
          <ac:chgData name="Gang Liu" userId="c4dd85b7-3634-4bda-801b-46e8dbbd0b49" providerId="ADAL" clId="{8FC5F3BC-109C-474A-8400-991F68EB9C9E}" dt="2023-02-24T04:25:06.302" v="93" actId="1076"/>
          <ac:picMkLst>
            <pc:docMk/>
            <pc:sldMk cId="3803288117" sldId="2076137970"/>
            <ac:picMk id="14" creationId="{3B9A7059-6591-8F40-840A-BADF31CE7D37}"/>
          </ac:picMkLst>
        </pc:picChg>
        <pc:picChg chg="add mod">
          <ac:chgData name="Gang Liu" userId="c4dd85b7-3634-4bda-801b-46e8dbbd0b49" providerId="ADAL" clId="{8FC5F3BC-109C-474A-8400-991F68EB9C9E}" dt="2023-02-24T04:25:41.352" v="104" actId="1076"/>
          <ac:picMkLst>
            <pc:docMk/>
            <pc:sldMk cId="3803288117" sldId="2076137970"/>
            <ac:picMk id="15" creationId="{B1220849-2D26-4331-31B0-016CA953077B}"/>
          </ac:picMkLst>
        </pc:picChg>
        <pc:picChg chg="add mod">
          <ac:chgData name="Gang Liu" userId="c4dd85b7-3634-4bda-801b-46e8dbbd0b49" providerId="ADAL" clId="{8FC5F3BC-109C-474A-8400-991F68EB9C9E}" dt="2023-02-24T04:25:54.569" v="107" actId="1076"/>
          <ac:picMkLst>
            <pc:docMk/>
            <pc:sldMk cId="3803288117" sldId="2076137970"/>
            <ac:picMk id="16" creationId="{1A7D9503-34E4-53B5-D2BB-AD428D0381F8}"/>
          </ac:picMkLst>
        </pc:picChg>
        <pc:picChg chg="mod">
          <ac:chgData name="Gang Liu" userId="c4dd85b7-3634-4bda-801b-46e8dbbd0b49" providerId="ADAL" clId="{8FC5F3BC-109C-474A-8400-991F68EB9C9E}" dt="2023-02-24T04:25:06.302" v="93" actId="1076"/>
          <ac:picMkLst>
            <pc:docMk/>
            <pc:sldMk cId="3803288117" sldId="2076137970"/>
            <ac:picMk id="21" creationId="{CAE8E424-65C9-1D45-BF57-163263CD61B3}"/>
          </ac:picMkLst>
        </pc:picChg>
        <pc:picChg chg="add mod">
          <ac:chgData name="Gang Liu" userId="c4dd85b7-3634-4bda-801b-46e8dbbd0b49" providerId="ADAL" clId="{8FC5F3BC-109C-474A-8400-991F68EB9C9E}" dt="2023-02-24T04:25:54.569" v="107" actId="1076"/>
          <ac:picMkLst>
            <pc:docMk/>
            <pc:sldMk cId="3803288117" sldId="2076137970"/>
            <ac:picMk id="22" creationId="{044786FE-A3C4-3BD4-D629-A44D49F55E48}"/>
          </ac:picMkLst>
        </pc:picChg>
        <pc:picChg chg="add mod">
          <ac:chgData name="Gang Liu" userId="c4dd85b7-3634-4bda-801b-46e8dbbd0b49" providerId="ADAL" clId="{8FC5F3BC-109C-474A-8400-991F68EB9C9E}" dt="2023-02-24T04:25:58.945" v="110" actId="1076"/>
          <ac:picMkLst>
            <pc:docMk/>
            <pc:sldMk cId="3803288117" sldId="2076137970"/>
            <ac:picMk id="23" creationId="{3955AA3B-BFF6-E9D3-6670-B75405070436}"/>
          </ac:picMkLst>
        </pc:picChg>
        <pc:picChg chg="add mod">
          <ac:chgData name="Gang Liu" userId="c4dd85b7-3634-4bda-801b-46e8dbbd0b49" providerId="ADAL" clId="{8FC5F3BC-109C-474A-8400-991F68EB9C9E}" dt="2023-02-24T04:25:58.945" v="110" actId="1076"/>
          <ac:picMkLst>
            <pc:docMk/>
            <pc:sldMk cId="3803288117" sldId="2076137970"/>
            <ac:picMk id="24" creationId="{456010E5-F3F5-D303-8448-5F2B6CDC7BB8}"/>
          </ac:picMkLst>
        </pc:picChg>
        <pc:picChg chg="mod">
          <ac:chgData name="Gang Liu" userId="c4dd85b7-3634-4bda-801b-46e8dbbd0b49" providerId="ADAL" clId="{8FC5F3BC-109C-474A-8400-991F68EB9C9E}" dt="2023-02-24T04:25:06.302" v="93" actId="1076"/>
          <ac:picMkLst>
            <pc:docMk/>
            <pc:sldMk cId="3803288117" sldId="2076137970"/>
            <ac:picMk id="28" creationId="{3E24C951-83A8-5D41-9126-2A7C94A8D96D}"/>
          </ac:picMkLst>
        </pc:picChg>
        <pc:picChg chg="add mod">
          <ac:chgData name="Gang Liu" userId="c4dd85b7-3634-4bda-801b-46e8dbbd0b49" providerId="ADAL" clId="{8FC5F3BC-109C-474A-8400-991F68EB9C9E}" dt="2023-02-24T04:27:40.274" v="140" actId="1037"/>
          <ac:picMkLst>
            <pc:docMk/>
            <pc:sldMk cId="3803288117" sldId="2076137970"/>
            <ac:picMk id="29" creationId="{572523FA-A9D0-5D5B-0DF6-C39CA72D4E7C}"/>
          </ac:picMkLst>
        </pc:picChg>
        <pc:picChg chg="add del mod">
          <ac:chgData name="Gang Liu" userId="c4dd85b7-3634-4bda-801b-46e8dbbd0b49" providerId="ADAL" clId="{8FC5F3BC-109C-474A-8400-991F68EB9C9E}" dt="2023-02-24T04:28:13.465" v="142"/>
          <ac:picMkLst>
            <pc:docMk/>
            <pc:sldMk cId="3803288117" sldId="2076137970"/>
            <ac:picMk id="30" creationId="{533AB21C-2D97-4172-461C-1661B007DB0F}"/>
          </ac:picMkLst>
        </pc:picChg>
        <pc:picChg chg="mod">
          <ac:chgData name="Gang Liu" userId="c4dd85b7-3634-4bda-801b-46e8dbbd0b49" providerId="ADAL" clId="{8FC5F3BC-109C-474A-8400-991F68EB9C9E}" dt="2023-02-24T04:25:06.302" v="93" actId="1076"/>
          <ac:picMkLst>
            <pc:docMk/>
            <pc:sldMk cId="3803288117" sldId="2076137970"/>
            <ac:picMk id="42" creationId="{DE07DBE4-4251-D84B-8BBC-C5E6BBFD7B41}"/>
          </ac:picMkLst>
        </pc:picChg>
        <pc:picChg chg="mod">
          <ac:chgData name="Gang Liu" userId="c4dd85b7-3634-4bda-801b-46e8dbbd0b49" providerId="ADAL" clId="{8FC5F3BC-109C-474A-8400-991F68EB9C9E}" dt="2023-02-24T04:25:06.302" v="93" actId="1076"/>
          <ac:picMkLst>
            <pc:docMk/>
            <pc:sldMk cId="3803288117" sldId="2076137970"/>
            <ac:picMk id="43" creationId="{BF488D1A-8003-2D40-B275-4E660D5FE44A}"/>
          </ac:picMkLst>
        </pc:picChg>
        <pc:picChg chg="mod">
          <ac:chgData name="Gang Liu" userId="c4dd85b7-3634-4bda-801b-46e8dbbd0b49" providerId="ADAL" clId="{8FC5F3BC-109C-474A-8400-991F68EB9C9E}" dt="2023-02-24T04:25:06.302" v="93" actId="1076"/>
          <ac:picMkLst>
            <pc:docMk/>
            <pc:sldMk cId="3803288117" sldId="2076137970"/>
            <ac:picMk id="44" creationId="{0EE02419-78CA-0C49-9AC9-E8C569AD5F8D}"/>
          </ac:picMkLst>
        </pc:picChg>
        <pc:picChg chg="del">
          <ac:chgData name="Gang Liu" userId="c4dd85b7-3634-4bda-801b-46e8dbbd0b49" providerId="ADAL" clId="{8FC5F3BC-109C-474A-8400-991F68EB9C9E}" dt="2023-02-24T04:28:52.386" v="144" actId="478"/>
          <ac:picMkLst>
            <pc:docMk/>
            <pc:sldMk cId="3803288117" sldId="2076137970"/>
            <ac:picMk id="48" creationId="{4867AFF0-5D4F-413A-B102-B39EA4303A3A}"/>
          </ac:picMkLst>
        </pc:picChg>
        <pc:picChg chg="mod">
          <ac:chgData name="Gang Liu" userId="c4dd85b7-3634-4bda-801b-46e8dbbd0b49" providerId="ADAL" clId="{8FC5F3BC-109C-474A-8400-991F68EB9C9E}" dt="2023-02-24T04:25:06.302" v="93" actId="1076"/>
          <ac:picMkLst>
            <pc:docMk/>
            <pc:sldMk cId="3803288117" sldId="2076137970"/>
            <ac:picMk id="71" creationId="{F13D9292-DEF3-2947-A474-D74906499E65}"/>
          </ac:picMkLst>
        </pc:picChg>
        <pc:picChg chg="mod">
          <ac:chgData name="Gang Liu" userId="c4dd85b7-3634-4bda-801b-46e8dbbd0b49" providerId="ADAL" clId="{8FC5F3BC-109C-474A-8400-991F68EB9C9E}" dt="2023-02-24T04:25:06.302" v="93" actId="1076"/>
          <ac:picMkLst>
            <pc:docMk/>
            <pc:sldMk cId="3803288117" sldId="2076137970"/>
            <ac:picMk id="73" creationId="{C6DFC983-D057-CC43-9220-FEA25B2C6AA9}"/>
          </ac:picMkLst>
        </pc:picChg>
        <pc:picChg chg="mod">
          <ac:chgData name="Gang Liu" userId="c4dd85b7-3634-4bda-801b-46e8dbbd0b49" providerId="ADAL" clId="{8FC5F3BC-109C-474A-8400-991F68EB9C9E}" dt="2023-02-24T04:25:06.302" v="93" actId="1076"/>
          <ac:picMkLst>
            <pc:docMk/>
            <pc:sldMk cId="3803288117" sldId="2076137970"/>
            <ac:picMk id="75" creationId="{33F5E07C-BBF9-C445-A50A-6BD628A47F0C}"/>
          </ac:picMkLst>
        </pc:picChg>
        <pc:picChg chg="mod">
          <ac:chgData name="Gang Liu" userId="c4dd85b7-3634-4bda-801b-46e8dbbd0b49" providerId="ADAL" clId="{8FC5F3BC-109C-474A-8400-991F68EB9C9E}" dt="2023-02-24T04:26:58.103" v="132" actId="1076"/>
          <ac:picMkLst>
            <pc:docMk/>
            <pc:sldMk cId="3803288117" sldId="2076137970"/>
            <ac:picMk id="79" creationId="{E3E0B13D-6A66-084A-BB42-7923E736C9D1}"/>
          </ac:picMkLst>
        </pc:picChg>
        <pc:picChg chg="mod">
          <ac:chgData name="Gang Liu" userId="c4dd85b7-3634-4bda-801b-46e8dbbd0b49" providerId="ADAL" clId="{8FC5F3BC-109C-474A-8400-991F68EB9C9E}" dt="2023-02-24T04:25:06.302" v="93" actId="1076"/>
          <ac:picMkLst>
            <pc:docMk/>
            <pc:sldMk cId="3803288117" sldId="2076137970"/>
            <ac:picMk id="80" creationId="{173A03FB-DB01-D54E-AF08-F0793483D508}"/>
          </ac:picMkLst>
        </pc:picChg>
        <pc:picChg chg="mod">
          <ac:chgData name="Gang Liu" userId="c4dd85b7-3634-4bda-801b-46e8dbbd0b49" providerId="ADAL" clId="{8FC5F3BC-109C-474A-8400-991F68EB9C9E}" dt="2023-02-24T04:25:06.302" v="93" actId="1076"/>
          <ac:picMkLst>
            <pc:docMk/>
            <pc:sldMk cId="3803288117" sldId="2076137970"/>
            <ac:picMk id="82" creationId="{D4E3789F-A7F7-1447-9263-587895709647}"/>
          </ac:picMkLst>
        </pc:picChg>
        <pc:cxnChg chg="mod">
          <ac:chgData name="Gang Liu" userId="c4dd85b7-3634-4bda-801b-46e8dbbd0b49" providerId="ADAL" clId="{8FC5F3BC-109C-474A-8400-991F68EB9C9E}" dt="2023-02-24T04:25:06.302" v="93" actId="1076"/>
          <ac:cxnSpMkLst>
            <pc:docMk/>
            <pc:sldMk cId="3803288117" sldId="2076137970"/>
            <ac:cxnSpMk id="17" creationId="{2F4BE407-9A84-DD4E-A79B-F9C975F0EEA6}"/>
          </ac:cxnSpMkLst>
        </pc:cxnChg>
        <pc:cxnChg chg="mod">
          <ac:chgData name="Gang Liu" userId="c4dd85b7-3634-4bda-801b-46e8dbbd0b49" providerId="ADAL" clId="{8FC5F3BC-109C-474A-8400-991F68EB9C9E}" dt="2023-02-24T04:25:06.302" v="93" actId="1076"/>
          <ac:cxnSpMkLst>
            <pc:docMk/>
            <pc:sldMk cId="3803288117" sldId="2076137970"/>
            <ac:cxnSpMk id="18" creationId="{869A50DE-5B5A-6B4C-B237-0B14C4F8453E}"/>
          </ac:cxnSpMkLst>
        </pc:cxnChg>
        <pc:cxnChg chg="mod">
          <ac:chgData name="Gang Liu" userId="c4dd85b7-3634-4bda-801b-46e8dbbd0b49" providerId="ADAL" clId="{8FC5F3BC-109C-474A-8400-991F68EB9C9E}" dt="2023-02-24T04:25:06.302" v="93" actId="1076"/>
          <ac:cxnSpMkLst>
            <pc:docMk/>
            <pc:sldMk cId="3803288117" sldId="2076137970"/>
            <ac:cxnSpMk id="19" creationId="{0EF2CD28-B7E5-D14C-A5C9-F1E9648A2E96}"/>
          </ac:cxnSpMkLst>
        </pc:cxnChg>
        <pc:cxnChg chg="mod">
          <ac:chgData name="Gang Liu" userId="c4dd85b7-3634-4bda-801b-46e8dbbd0b49" providerId="ADAL" clId="{8FC5F3BC-109C-474A-8400-991F68EB9C9E}" dt="2023-02-24T04:25:06.302" v="93" actId="1076"/>
          <ac:cxnSpMkLst>
            <pc:docMk/>
            <pc:sldMk cId="3803288117" sldId="2076137970"/>
            <ac:cxnSpMk id="46" creationId="{6B228795-BA10-3344-A903-39A673C81EDE}"/>
          </ac:cxnSpMkLst>
        </pc:cxnChg>
        <pc:cxnChg chg="mod">
          <ac:chgData name="Gang Liu" userId="c4dd85b7-3634-4bda-801b-46e8dbbd0b49" providerId="ADAL" clId="{8FC5F3BC-109C-474A-8400-991F68EB9C9E}" dt="2023-02-24T04:25:06.302" v="93" actId="1076"/>
          <ac:cxnSpMkLst>
            <pc:docMk/>
            <pc:sldMk cId="3803288117" sldId="2076137970"/>
            <ac:cxnSpMk id="83" creationId="{DB5B7605-B34E-F946-B2D2-60F73F670AF2}"/>
          </ac:cxnSpMkLst>
        </pc:cxnChg>
        <pc:cxnChg chg="mod">
          <ac:chgData name="Gang Liu" userId="c4dd85b7-3634-4bda-801b-46e8dbbd0b49" providerId="ADAL" clId="{8FC5F3BC-109C-474A-8400-991F68EB9C9E}" dt="2023-02-24T04:25:06.302" v="93" actId="1076"/>
          <ac:cxnSpMkLst>
            <pc:docMk/>
            <pc:sldMk cId="3803288117" sldId="2076137970"/>
            <ac:cxnSpMk id="84" creationId="{1F9A09A6-FE73-5D48-AC1A-76D10BEE1E85}"/>
          </ac:cxnSpMkLst>
        </pc:cxnChg>
        <pc:cxnChg chg="mod">
          <ac:chgData name="Gang Liu" userId="c4dd85b7-3634-4bda-801b-46e8dbbd0b49" providerId="ADAL" clId="{8FC5F3BC-109C-474A-8400-991F68EB9C9E}" dt="2023-02-24T04:25:06.302" v="93" actId="1076"/>
          <ac:cxnSpMkLst>
            <pc:docMk/>
            <pc:sldMk cId="3803288117" sldId="2076137970"/>
            <ac:cxnSpMk id="85" creationId="{EA4CCE2A-D0AB-ED42-96F6-BF236FB7BF11}"/>
          </ac:cxnSpMkLst>
        </pc:cxnChg>
        <pc:cxnChg chg="mod">
          <ac:chgData name="Gang Liu" userId="c4dd85b7-3634-4bda-801b-46e8dbbd0b49" providerId="ADAL" clId="{8FC5F3BC-109C-474A-8400-991F68EB9C9E}" dt="2023-02-24T04:25:06.302" v="93" actId="1076"/>
          <ac:cxnSpMkLst>
            <pc:docMk/>
            <pc:sldMk cId="3803288117" sldId="2076137970"/>
            <ac:cxnSpMk id="87" creationId="{B4F31B7C-CBCD-9B4C-82C7-B44110EF95FE}"/>
          </ac:cxnSpMkLst>
        </pc:cxnChg>
        <pc:cxnChg chg="mod">
          <ac:chgData name="Gang Liu" userId="c4dd85b7-3634-4bda-801b-46e8dbbd0b49" providerId="ADAL" clId="{8FC5F3BC-109C-474A-8400-991F68EB9C9E}" dt="2023-02-24T04:26:58.103" v="132" actId="1076"/>
          <ac:cxnSpMkLst>
            <pc:docMk/>
            <pc:sldMk cId="3803288117" sldId="2076137970"/>
            <ac:cxnSpMk id="91" creationId="{CA18F03E-65AE-8E4D-A94D-6FA25C14EF8E}"/>
          </ac:cxnSpMkLst>
        </pc:cxnChg>
        <pc:cxnChg chg="mod">
          <ac:chgData name="Gang Liu" userId="c4dd85b7-3634-4bda-801b-46e8dbbd0b49" providerId="ADAL" clId="{8FC5F3BC-109C-474A-8400-991F68EB9C9E}" dt="2023-02-24T04:25:06.302" v="93" actId="1076"/>
          <ac:cxnSpMkLst>
            <pc:docMk/>
            <pc:sldMk cId="3803288117" sldId="2076137970"/>
            <ac:cxnSpMk id="94" creationId="{893BA19C-1BDC-5F48-B7D5-BCF326156678}"/>
          </ac:cxnSpMkLst>
        </pc:cxnChg>
      </pc:sldChg>
      <pc:sldChg chg="add">
        <pc:chgData name="Gang Liu" userId="c4dd85b7-3634-4bda-801b-46e8dbbd0b49" providerId="ADAL" clId="{8FC5F3BC-109C-474A-8400-991F68EB9C9E}" dt="2023-02-24T04:28:17.060" v="143"/>
        <pc:sldMkLst>
          <pc:docMk/>
          <pc:sldMk cId="7290498" sldId="2076137982"/>
        </pc:sldMkLst>
      </pc:sldChg>
      <pc:sldChg chg="del">
        <pc:chgData name="Gang Liu" userId="c4dd85b7-3634-4bda-801b-46e8dbbd0b49" providerId="ADAL" clId="{8FC5F3BC-109C-474A-8400-991F68EB9C9E}" dt="2023-02-24T04:06:14.406" v="42" actId="2696"/>
        <pc:sldMkLst>
          <pc:docMk/>
          <pc:sldMk cId="2676949086" sldId="2076138126"/>
        </pc:sldMkLst>
      </pc:sldChg>
      <pc:sldChg chg="add">
        <pc:chgData name="Gang Liu" userId="c4dd85b7-3634-4bda-801b-46e8dbbd0b49" providerId="ADAL" clId="{8FC5F3BC-109C-474A-8400-991F68EB9C9E}" dt="2023-02-24T04:06:16.649" v="43"/>
        <pc:sldMkLst>
          <pc:docMk/>
          <pc:sldMk cId="1907226755" sldId="2076138302"/>
        </pc:sldMkLst>
      </pc:sldChg>
      <pc:sldChg chg="add">
        <pc:chgData name="Gang Liu" userId="c4dd85b7-3634-4bda-801b-46e8dbbd0b49" providerId="ADAL" clId="{8FC5F3BC-109C-474A-8400-991F68EB9C9E}" dt="2023-02-24T04:06:16.649" v="43"/>
        <pc:sldMkLst>
          <pc:docMk/>
          <pc:sldMk cId="3647114275" sldId="2076138311"/>
        </pc:sldMkLst>
      </pc:sldChg>
      <pc:sldChg chg="del">
        <pc:chgData name="Gang Liu" userId="c4dd85b7-3634-4bda-801b-46e8dbbd0b49" providerId="ADAL" clId="{8FC5F3BC-109C-474A-8400-991F68EB9C9E}" dt="2023-02-24T04:06:14.406" v="42" actId="2696"/>
        <pc:sldMkLst>
          <pc:docMk/>
          <pc:sldMk cId="2600087548" sldId="2134804995"/>
        </pc:sldMkLst>
      </pc:sldChg>
      <pc:sldChg chg="del">
        <pc:chgData name="Gang Liu" userId="c4dd85b7-3634-4bda-801b-46e8dbbd0b49" providerId="ADAL" clId="{8FC5F3BC-109C-474A-8400-991F68EB9C9E}" dt="2023-02-24T03:28:55.844" v="35" actId="2696"/>
        <pc:sldMkLst>
          <pc:docMk/>
          <pc:sldMk cId="3809702971" sldId="2134805005"/>
        </pc:sldMkLst>
      </pc:sldChg>
      <pc:sldChg chg="del">
        <pc:chgData name="Gang Liu" userId="c4dd85b7-3634-4bda-801b-46e8dbbd0b49" providerId="ADAL" clId="{8FC5F3BC-109C-474A-8400-991F68EB9C9E}" dt="2023-02-24T03:59:46.683" v="38" actId="2696"/>
        <pc:sldMkLst>
          <pc:docMk/>
          <pc:sldMk cId="2333771432" sldId="2134805006"/>
        </pc:sldMkLst>
      </pc:sldChg>
      <pc:sldChg chg="del">
        <pc:chgData name="Gang Liu" userId="c4dd85b7-3634-4bda-801b-46e8dbbd0b49" providerId="ADAL" clId="{8FC5F3BC-109C-474A-8400-991F68EB9C9E}" dt="2023-02-24T04:06:14.406" v="42" actId="2696"/>
        <pc:sldMkLst>
          <pc:docMk/>
          <pc:sldMk cId="3228751614" sldId="2134805009"/>
        </pc:sldMkLst>
      </pc:sldChg>
      <pc:sldChg chg="addSp delSp modSp mod">
        <pc:chgData name="Gang Liu" userId="c4dd85b7-3634-4bda-801b-46e8dbbd0b49" providerId="ADAL" clId="{8FC5F3BC-109C-474A-8400-991F68EB9C9E}" dt="2023-02-24T04:44:15.928" v="696" actId="20577"/>
        <pc:sldMkLst>
          <pc:docMk/>
          <pc:sldMk cId="713288064" sldId="2134805010"/>
        </pc:sldMkLst>
        <pc:spChg chg="add del">
          <ac:chgData name="Gang Liu" userId="c4dd85b7-3634-4bda-801b-46e8dbbd0b49" providerId="ADAL" clId="{8FC5F3BC-109C-474A-8400-991F68EB9C9E}" dt="2023-02-24T04:35:00.872" v="146" actId="22"/>
          <ac:spMkLst>
            <pc:docMk/>
            <pc:sldMk cId="713288064" sldId="2134805010"/>
            <ac:spMk id="3" creationId="{A689FCB2-9347-4A81-BC6D-2E09F8C05511}"/>
          </ac:spMkLst>
        </pc:spChg>
        <pc:spChg chg="mod">
          <ac:chgData name="Gang Liu" userId="c4dd85b7-3634-4bda-801b-46e8dbbd0b49" providerId="ADAL" clId="{8FC5F3BC-109C-474A-8400-991F68EB9C9E}" dt="2023-02-24T04:44:15.928" v="696" actId="20577"/>
          <ac:spMkLst>
            <pc:docMk/>
            <pc:sldMk cId="713288064" sldId="2134805010"/>
            <ac:spMk id="5" creationId="{7826B4A3-52EB-5771-217F-C5C48325D56B}"/>
          </ac:spMkLst>
        </pc:spChg>
        <pc:spChg chg="del">
          <ac:chgData name="Gang Liu" userId="c4dd85b7-3634-4bda-801b-46e8dbbd0b49" providerId="ADAL" clId="{8FC5F3BC-109C-474A-8400-991F68EB9C9E}" dt="2023-02-24T03:27:33.366" v="0" actId="478"/>
          <ac:spMkLst>
            <pc:docMk/>
            <pc:sldMk cId="713288064" sldId="2134805010"/>
            <ac:spMk id="6" creationId="{7826B4A3-52EB-5771-217F-C5C48325D56B}"/>
          </ac:spMkLst>
        </pc:spChg>
      </pc:sldChg>
      <pc:sldChg chg="del">
        <pc:chgData name="Gang Liu" userId="c4dd85b7-3634-4bda-801b-46e8dbbd0b49" providerId="ADAL" clId="{8FC5F3BC-109C-474A-8400-991F68EB9C9E}" dt="2023-02-24T04:06:24.010" v="44" actId="2696"/>
        <pc:sldMkLst>
          <pc:docMk/>
          <pc:sldMk cId="2463291312" sldId="2134805016"/>
        </pc:sldMkLst>
      </pc:sldChg>
      <pc:sldChg chg="del">
        <pc:chgData name="Gang Liu" userId="c4dd85b7-3634-4bda-801b-46e8dbbd0b49" providerId="ADAL" clId="{8FC5F3BC-109C-474A-8400-991F68EB9C9E}" dt="2023-02-24T04:06:14.406" v="42" actId="2696"/>
        <pc:sldMkLst>
          <pc:docMk/>
          <pc:sldMk cId="3983334237" sldId="2134805020"/>
        </pc:sldMkLst>
      </pc:sldChg>
      <pc:sldChg chg="del">
        <pc:chgData name="Gang Liu" userId="c4dd85b7-3634-4bda-801b-46e8dbbd0b49" providerId="ADAL" clId="{8FC5F3BC-109C-474A-8400-991F68EB9C9E}" dt="2023-02-24T04:06:14.406" v="42" actId="2696"/>
        <pc:sldMkLst>
          <pc:docMk/>
          <pc:sldMk cId="3785387955" sldId="2134805022"/>
        </pc:sldMkLst>
      </pc:sldChg>
      <pc:sldChg chg="del">
        <pc:chgData name="Gang Liu" userId="c4dd85b7-3634-4bda-801b-46e8dbbd0b49" providerId="ADAL" clId="{8FC5F3BC-109C-474A-8400-991F68EB9C9E}" dt="2023-02-24T04:12:37.553" v="64" actId="2696"/>
        <pc:sldMkLst>
          <pc:docMk/>
          <pc:sldMk cId="344623719" sldId="2134805028"/>
        </pc:sldMkLst>
      </pc:sldChg>
      <pc:sldChg chg="add">
        <pc:chgData name="Gang Liu" userId="c4dd85b7-3634-4bda-801b-46e8dbbd0b49" providerId="ADAL" clId="{8FC5F3BC-109C-474A-8400-991F68EB9C9E}" dt="2023-02-24T04:06:16.649" v="43"/>
        <pc:sldMkLst>
          <pc:docMk/>
          <pc:sldMk cId="2265982824" sldId="2147469514"/>
        </pc:sldMkLst>
      </pc:sldChg>
      <pc:sldChg chg="addSp delSp modSp add ord modAnim">
        <pc:chgData name="Gang Liu" userId="c4dd85b7-3634-4bda-801b-46e8dbbd0b49" providerId="ADAL" clId="{8FC5F3BC-109C-474A-8400-991F68EB9C9E}" dt="2023-02-24T04:16:38.987" v="77"/>
        <pc:sldMkLst>
          <pc:docMk/>
          <pc:sldMk cId="1963351178" sldId="2147469519"/>
        </pc:sldMkLst>
        <pc:picChg chg="add del">
          <ac:chgData name="Gang Liu" userId="c4dd85b7-3634-4bda-801b-46e8dbbd0b49" providerId="ADAL" clId="{8FC5F3BC-109C-474A-8400-991F68EB9C9E}" dt="2023-02-24T04:10:21.426" v="50" actId="478"/>
          <ac:picMkLst>
            <pc:docMk/>
            <pc:sldMk cId="1963351178" sldId="2147469519"/>
            <ac:picMk id="17" creationId="{3E24C951-83A8-5D41-9126-2A7C94A8D96D}"/>
          </ac:picMkLst>
        </pc:picChg>
        <pc:picChg chg="add mod">
          <ac:chgData name="Gang Liu" userId="c4dd85b7-3634-4bda-801b-46e8dbbd0b49" providerId="ADAL" clId="{8FC5F3BC-109C-474A-8400-991F68EB9C9E}" dt="2023-02-24T04:10:36.989" v="63" actId="1037"/>
          <ac:picMkLst>
            <pc:docMk/>
            <pc:sldMk cId="1963351178" sldId="2147469519"/>
            <ac:picMk id="19" creationId="{36884702-1CEA-4F4E-8913-EE6C46BA8D99}"/>
          </ac:picMkLst>
        </pc:picChg>
      </pc:sldChg>
      <pc:sldChg chg="del">
        <pc:chgData name="Gang Liu" userId="c4dd85b7-3634-4bda-801b-46e8dbbd0b49" providerId="ADAL" clId="{8FC5F3BC-109C-474A-8400-991F68EB9C9E}" dt="2023-02-24T03:28:18.694" v="34" actId="2696"/>
        <pc:sldMkLst>
          <pc:docMk/>
          <pc:sldMk cId="2134118240" sldId="2147470800"/>
        </pc:sldMkLst>
      </pc:sldChg>
      <pc:sldChg chg="ord">
        <pc:chgData name="Gang Liu" userId="c4dd85b7-3634-4bda-801b-46e8dbbd0b49" providerId="ADAL" clId="{8FC5F3BC-109C-474A-8400-991F68EB9C9E}" dt="2023-02-24T04:47:31.404" v="698"/>
        <pc:sldMkLst>
          <pc:docMk/>
          <pc:sldMk cId="3902344832" sldId="2147470811"/>
        </pc:sldMkLst>
      </pc:sldChg>
      <pc:sldChg chg="modSp add mod">
        <pc:chgData name="Gang Liu" userId="c4dd85b7-3634-4bda-801b-46e8dbbd0b49" providerId="ADAL" clId="{8FC5F3BC-109C-474A-8400-991F68EB9C9E}" dt="2023-02-24T04:37:53.121" v="333" actId="1076"/>
        <pc:sldMkLst>
          <pc:docMk/>
          <pc:sldMk cId="3935673457" sldId="2147470822"/>
        </pc:sldMkLst>
        <pc:spChg chg="mod">
          <ac:chgData name="Gang Liu" userId="c4dd85b7-3634-4bda-801b-46e8dbbd0b49" providerId="ADAL" clId="{8FC5F3BC-109C-474A-8400-991F68EB9C9E}" dt="2023-02-24T04:37:53.121" v="333" actId="1076"/>
          <ac:spMkLst>
            <pc:docMk/>
            <pc:sldMk cId="3935673457" sldId="2147470822"/>
            <ac:spMk id="2" creationId="{6FF084A3-99D6-4DF8-B04A-2075AD31B3E0}"/>
          </ac:spMkLst>
        </pc:spChg>
      </pc:sldChg>
      <pc:sldChg chg="modSp add mod">
        <pc:chgData name="Gang Liu" userId="c4dd85b7-3634-4bda-801b-46e8dbbd0b49" providerId="ADAL" clId="{8FC5F3BC-109C-474A-8400-991F68EB9C9E}" dt="2023-02-24T04:37:04.462" v="286" actId="14100"/>
        <pc:sldMkLst>
          <pc:docMk/>
          <pc:sldMk cId="2112195259" sldId="2147470823"/>
        </pc:sldMkLst>
        <pc:spChg chg="mod">
          <ac:chgData name="Gang Liu" userId="c4dd85b7-3634-4bda-801b-46e8dbbd0b49" providerId="ADAL" clId="{8FC5F3BC-109C-474A-8400-991F68EB9C9E}" dt="2023-02-24T04:37:04.462" v="286" actId="14100"/>
          <ac:spMkLst>
            <pc:docMk/>
            <pc:sldMk cId="2112195259" sldId="2147470823"/>
            <ac:spMk id="2" creationId="{6FF084A3-99D6-4DF8-B04A-2075AD31B3E0}"/>
          </ac:spMkLst>
        </pc:spChg>
      </pc:sldChg>
      <pc:sldChg chg="modSp add mod">
        <pc:chgData name="Gang Liu" userId="c4dd85b7-3634-4bda-801b-46e8dbbd0b49" providerId="ADAL" clId="{8FC5F3BC-109C-474A-8400-991F68EB9C9E}" dt="2023-02-24T04:39:16.552" v="421" actId="1076"/>
        <pc:sldMkLst>
          <pc:docMk/>
          <pc:sldMk cId="541274427" sldId="2147470824"/>
        </pc:sldMkLst>
        <pc:spChg chg="mod">
          <ac:chgData name="Gang Liu" userId="c4dd85b7-3634-4bda-801b-46e8dbbd0b49" providerId="ADAL" clId="{8FC5F3BC-109C-474A-8400-991F68EB9C9E}" dt="2023-02-24T04:39:16.552" v="421" actId="1076"/>
          <ac:spMkLst>
            <pc:docMk/>
            <pc:sldMk cId="541274427" sldId="2147470824"/>
            <ac:spMk id="2" creationId="{6FF084A3-99D6-4DF8-B04A-2075AD31B3E0}"/>
          </ac:spMkLst>
        </pc:spChg>
      </pc:sldChg>
      <pc:sldChg chg="modSp add mod">
        <pc:chgData name="Gang Liu" userId="c4dd85b7-3634-4bda-801b-46e8dbbd0b49" providerId="ADAL" clId="{8FC5F3BC-109C-474A-8400-991F68EB9C9E}" dt="2023-02-24T04:49:26.933" v="703" actId="20577"/>
        <pc:sldMkLst>
          <pc:docMk/>
          <pc:sldMk cId="2111243111" sldId="2147470825"/>
        </pc:sldMkLst>
        <pc:spChg chg="mod">
          <ac:chgData name="Gang Liu" userId="c4dd85b7-3634-4bda-801b-46e8dbbd0b49" providerId="ADAL" clId="{8FC5F3BC-109C-474A-8400-991F68EB9C9E}" dt="2023-02-24T04:49:26.933" v="703" actId="20577"/>
          <ac:spMkLst>
            <pc:docMk/>
            <pc:sldMk cId="2111243111" sldId="2147470825"/>
            <ac:spMk id="2" creationId="{6FF084A3-99D6-4DF8-B04A-2075AD31B3E0}"/>
          </ac:spMkLst>
        </pc:spChg>
      </pc:sldChg>
      <pc:sldChg chg="addSp delSp modSp add del mod delAnim modAnim modNotesTx">
        <pc:chgData name="Gang Liu" userId="c4dd85b7-3634-4bda-801b-46e8dbbd0b49" providerId="ADAL" clId="{8FC5F3BC-109C-474A-8400-991F68EB9C9E}" dt="2023-02-24T05:18:10.805" v="1189" actId="1076"/>
        <pc:sldMkLst>
          <pc:docMk/>
          <pc:sldMk cId="117609677" sldId="2147470826"/>
        </pc:sldMkLst>
        <pc:spChg chg="add mod">
          <ac:chgData name="Gang Liu" userId="c4dd85b7-3634-4bda-801b-46e8dbbd0b49" providerId="ADAL" clId="{8FC5F3BC-109C-474A-8400-991F68EB9C9E}" dt="2023-02-24T04:51:47.243" v="738" actId="20577"/>
          <ac:spMkLst>
            <pc:docMk/>
            <pc:sldMk cId="117609677" sldId="2147470826"/>
            <ac:spMk id="2" creationId="{4900E5C5-8DD2-3BBB-2B74-A4713B285BBC}"/>
          </ac:spMkLst>
        </pc:spChg>
        <pc:spChg chg="add mod">
          <ac:chgData name="Gang Liu" userId="c4dd85b7-3634-4bda-801b-46e8dbbd0b49" providerId="ADAL" clId="{8FC5F3BC-109C-474A-8400-991F68EB9C9E}" dt="2023-02-24T04:51:43.301" v="735" actId="20577"/>
          <ac:spMkLst>
            <pc:docMk/>
            <pc:sldMk cId="117609677" sldId="2147470826"/>
            <ac:spMk id="3" creationId="{3DDEFE42-6633-E0F6-155E-EAA9594EA3D0}"/>
          </ac:spMkLst>
        </pc:spChg>
        <pc:spChg chg="add mod">
          <ac:chgData name="Gang Liu" userId="c4dd85b7-3634-4bda-801b-46e8dbbd0b49" providerId="ADAL" clId="{8FC5F3BC-109C-474A-8400-991F68EB9C9E}" dt="2023-02-24T04:51:25.742" v="730" actId="1076"/>
          <ac:spMkLst>
            <pc:docMk/>
            <pc:sldMk cId="117609677" sldId="2147470826"/>
            <ac:spMk id="4" creationId="{D1C34CD1-5F55-1586-E8F6-842DF2BABF2B}"/>
          </ac:spMkLst>
        </pc:spChg>
        <pc:spChg chg="add mod">
          <ac:chgData name="Gang Liu" userId="c4dd85b7-3634-4bda-801b-46e8dbbd0b49" providerId="ADAL" clId="{8FC5F3BC-109C-474A-8400-991F68EB9C9E}" dt="2023-02-24T04:51:25.742" v="730" actId="1076"/>
          <ac:spMkLst>
            <pc:docMk/>
            <pc:sldMk cId="117609677" sldId="2147470826"/>
            <ac:spMk id="5" creationId="{67981944-0F45-1170-B54E-FACC332A5982}"/>
          </ac:spMkLst>
        </pc:spChg>
        <pc:spChg chg="add mod">
          <ac:chgData name="Gang Liu" userId="c4dd85b7-3634-4bda-801b-46e8dbbd0b49" providerId="ADAL" clId="{8FC5F3BC-109C-474A-8400-991F68EB9C9E}" dt="2023-02-24T04:51:25.742" v="730" actId="1076"/>
          <ac:spMkLst>
            <pc:docMk/>
            <pc:sldMk cId="117609677" sldId="2147470826"/>
            <ac:spMk id="7" creationId="{1A82BB70-641A-C400-D1C8-E295AD8C7367}"/>
          </ac:spMkLst>
        </pc:spChg>
        <pc:spChg chg="add mod">
          <ac:chgData name="Gang Liu" userId="c4dd85b7-3634-4bda-801b-46e8dbbd0b49" providerId="ADAL" clId="{8FC5F3BC-109C-474A-8400-991F68EB9C9E}" dt="2023-02-24T04:51:25.742" v="730" actId="1076"/>
          <ac:spMkLst>
            <pc:docMk/>
            <pc:sldMk cId="117609677" sldId="2147470826"/>
            <ac:spMk id="14" creationId="{7B5D23EF-0ACD-C40A-197A-447C72EF6C22}"/>
          </ac:spMkLst>
        </pc:spChg>
        <pc:spChg chg="add mod">
          <ac:chgData name="Gang Liu" userId="c4dd85b7-3634-4bda-801b-46e8dbbd0b49" providerId="ADAL" clId="{8FC5F3BC-109C-474A-8400-991F68EB9C9E}" dt="2023-02-24T04:51:25.742" v="730" actId="1076"/>
          <ac:spMkLst>
            <pc:docMk/>
            <pc:sldMk cId="117609677" sldId="2147470826"/>
            <ac:spMk id="18" creationId="{C75EF603-F7E9-30C8-FAFF-332BA1A93AED}"/>
          </ac:spMkLst>
        </pc:spChg>
        <pc:spChg chg="add del mod">
          <ac:chgData name="Gang Liu" userId="c4dd85b7-3634-4bda-801b-46e8dbbd0b49" providerId="ADAL" clId="{8FC5F3BC-109C-474A-8400-991F68EB9C9E}" dt="2023-02-24T04:50:41.535" v="719" actId="478"/>
          <ac:spMkLst>
            <pc:docMk/>
            <pc:sldMk cId="117609677" sldId="2147470826"/>
            <ac:spMk id="21" creationId="{6AB8D0DF-8091-7D86-0283-414FF82D4A86}"/>
          </ac:spMkLst>
        </pc:spChg>
        <pc:spChg chg="add mod">
          <ac:chgData name="Gang Liu" userId="c4dd85b7-3634-4bda-801b-46e8dbbd0b49" providerId="ADAL" clId="{8FC5F3BC-109C-474A-8400-991F68EB9C9E}" dt="2023-02-24T04:51:25.742" v="730" actId="1076"/>
          <ac:spMkLst>
            <pc:docMk/>
            <pc:sldMk cId="117609677" sldId="2147470826"/>
            <ac:spMk id="22" creationId="{058E05F5-B975-18F8-BACA-DD67472FD903}"/>
          </ac:spMkLst>
        </pc:spChg>
        <pc:spChg chg="add del">
          <ac:chgData name="Gang Liu" userId="c4dd85b7-3634-4bda-801b-46e8dbbd0b49" providerId="ADAL" clId="{8FC5F3BC-109C-474A-8400-991F68EB9C9E}" dt="2023-02-24T04:50:41.535" v="719" actId="478"/>
          <ac:spMkLst>
            <pc:docMk/>
            <pc:sldMk cId="117609677" sldId="2147470826"/>
            <ac:spMk id="23" creationId="{2FA81BDD-2B8B-703C-BFB2-F467BC1B5906}"/>
          </ac:spMkLst>
        </pc:spChg>
        <pc:spChg chg="add del">
          <ac:chgData name="Gang Liu" userId="c4dd85b7-3634-4bda-801b-46e8dbbd0b49" providerId="ADAL" clId="{8FC5F3BC-109C-474A-8400-991F68EB9C9E}" dt="2023-02-24T04:50:41.535" v="719" actId="478"/>
          <ac:spMkLst>
            <pc:docMk/>
            <pc:sldMk cId="117609677" sldId="2147470826"/>
            <ac:spMk id="25" creationId="{A0755821-F762-4E8F-860C-5CC61BABD1AE}"/>
          </ac:spMkLst>
        </pc:spChg>
        <pc:spChg chg="add mod">
          <ac:chgData name="Gang Liu" userId="c4dd85b7-3634-4bda-801b-46e8dbbd0b49" providerId="ADAL" clId="{8FC5F3BC-109C-474A-8400-991F68EB9C9E}" dt="2023-02-24T04:51:25.742" v="730" actId="1076"/>
          <ac:spMkLst>
            <pc:docMk/>
            <pc:sldMk cId="117609677" sldId="2147470826"/>
            <ac:spMk id="30" creationId="{BA9667EE-6770-0B98-CDE2-CDF9CEA4465A}"/>
          </ac:spMkLst>
        </pc:spChg>
        <pc:spChg chg="add del">
          <ac:chgData name="Gang Liu" userId="c4dd85b7-3634-4bda-801b-46e8dbbd0b49" providerId="ADAL" clId="{8FC5F3BC-109C-474A-8400-991F68EB9C9E}" dt="2023-02-24T04:50:41.535" v="719" actId="478"/>
          <ac:spMkLst>
            <pc:docMk/>
            <pc:sldMk cId="117609677" sldId="2147470826"/>
            <ac:spMk id="35" creationId="{64BD3E61-C73B-53D8-7BFC-3EA77962BAB6}"/>
          </ac:spMkLst>
        </pc:spChg>
        <pc:spChg chg="add del">
          <ac:chgData name="Gang Liu" userId="c4dd85b7-3634-4bda-801b-46e8dbbd0b49" providerId="ADAL" clId="{8FC5F3BC-109C-474A-8400-991F68EB9C9E}" dt="2023-02-24T04:50:41.535" v="719" actId="478"/>
          <ac:spMkLst>
            <pc:docMk/>
            <pc:sldMk cId="117609677" sldId="2147470826"/>
            <ac:spMk id="41" creationId="{2CB812D3-57C9-21AB-434E-A1A96E681B19}"/>
          </ac:spMkLst>
        </pc:spChg>
        <pc:spChg chg="add mod">
          <ac:chgData name="Gang Liu" userId="c4dd85b7-3634-4bda-801b-46e8dbbd0b49" providerId="ADAL" clId="{8FC5F3BC-109C-474A-8400-991F68EB9C9E}" dt="2023-02-24T04:51:25.742" v="730" actId="1076"/>
          <ac:spMkLst>
            <pc:docMk/>
            <pc:sldMk cId="117609677" sldId="2147470826"/>
            <ac:spMk id="45" creationId="{DD2FBCF9-8A49-9D12-934F-BDEEB48583A1}"/>
          </ac:spMkLst>
        </pc:spChg>
        <pc:spChg chg="add mod">
          <ac:chgData name="Gang Liu" userId="c4dd85b7-3634-4bda-801b-46e8dbbd0b49" providerId="ADAL" clId="{8FC5F3BC-109C-474A-8400-991F68EB9C9E}" dt="2023-02-24T04:51:25.742" v="730" actId="1076"/>
          <ac:spMkLst>
            <pc:docMk/>
            <pc:sldMk cId="117609677" sldId="2147470826"/>
            <ac:spMk id="46" creationId="{3744AED1-F11D-6C7C-4B16-23CF9681F7A9}"/>
          </ac:spMkLst>
        </pc:spChg>
        <pc:spChg chg="add mod">
          <ac:chgData name="Gang Liu" userId="c4dd85b7-3634-4bda-801b-46e8dbbd0b49" providerId="ADAL" clId="{8FC5F3BC-109C-474A-8400-991F68EB9C9E}" dt="2023-02-24T04:51:25.742" v="730" actId="1076"/>
          <ac:spMkLst>
            <pc:docMk/>
            <pc:sldMk cId="117609677" sldId="2147470826"/>
            <ac:spMk id="47" creationId="{206D68AF-82C1-15F7-0F41-1D63240EEA87}"/>
          </ac:spMkLst>
        </pc:spChg>
        <pc:spChg chg="add del">
          <ac:chgData name="Gang Liu" userId="c4dd85b7-3634-4bda-801b-46e8dbbd0b49" providerId="ADAL" clId="{8FC5F3BC-109C-474A-8400-991F68EB9C9E}" dt="2023-02-24T04:50:41.535" v="719" actId="478"/>
          <ac:spMkLst>
            <pc:docMk/>
            <pc:sldMk cId="117609677" sldId="2147470826"/>
            <ac:spMk id="48" creationId="{8514AE7A-4305-9054-39A2-466E2BC29FCF}"/>
          </ac:spMkLst>
        </pc:spChg>
        <pc:spChg chg="add del">
          <ac:chgData name="Gang Liu" userId="c4dd85b7-3634-4bda-801b-46e8dbbd0b49" providerId="ADAL" clId="{8FC5F3BC-109C-474A-8400-991F68EB9C9E}" dt="2023-02-24T04:50:41.535" v="719" actId="478"/>
          <ac:spMkLst>
            <pc:docMk/>
            <pc:sldMk cId="117609677" sldId="2147470826"/>
            <ac:spMk id="49" creationId="{66054D7F-DA08-0DF4-1F50-345A69882A4E}"/>
          </ac:spMkLst>
        </pc:spChg>
        <pc:spChg chg="add del mod">
          <ac:chgData name="Gang Liu" userId="c4dd85b7-3634-4bda-801b-46e8dbbd0b49" providerId="ADAL" clId="{8FC5F3BC-109C-474A-8400-991F68EB9C9E}" dt="2023-02-24T04:50:41.535" v="719" actId="478"/>
          <ac:spMkLst>
            <pc:docMk/>
            <pc:sldMk cId="117609677" sldId="2147470826"/>
            <ac:spMk id="56" creationId="{D1631E4F-C321-6405-C667-992D9CC495F4}"/>
          </ac:spMkLst>
        </pc:spChg>
        <pc:spChg chg="add del mod">
          <ac:chgData name="Gang Liu" userId="c4dd85b7-3634-4bda-801b-46e8dbbd0b49" providerId="ADAL" clId="{8FC5F3BC-109C-474A-8400-991F68EB9C9E}" dt="2023-02-24T04:50:41.535" v="719" actId="478"/>
          <ac:spMkLst>
            <pc:docMk/>
            <pc:sldMk cId="117609677" sldId="2147470826"/>
            <ac:spMk id="57" creationId="{AF8EA8C6-F200-BC4E-7BDF-324B4769F061}"/>
          </ac:spMkLst>
        </pc:spChg>
        <pc:spChg chg="add del">
          <ac:chgData name="Gang Liu" userId="c4dd85b7-3634-4bda-801b-46e8dbbd0b49" providerId="ADAL" clId="{8FC5F3BC-109C-474A-8400-991F68EB9C9E}" dt="2023-02-24T04:50:41.535" v="719" actId="478"/>
          <ac:spMkLst>
            <pc:docMk/>
            <pc:sldMk cId="117609677" sldId="2147470826"/>
            <ac:spMk id="63" creationId="{7CCAFC60-F020-488E-F798-E5A9A0687C21}"/>
          </ac:spMkLst>
        </pc:spChg>
        <pc:spChg chg="add del mod">
          <ac:chgData name="Gang Liu" userId="c4dd85b7-3634-4bda-801b-46e8dbbd0b49" providerId="ADAL" clId="{8FC5F3BC-109C-474A-8400-991F68EB9C9E}" dt="2023-02-24T04:51:12.678" v="726" actId="478"/>
          <ac:spMkLst>
            <pc:docMk/>
            <pc:sldMk cId="117609677" sldId="2147470826"/>
            <ac:spMk id="66" creationId="{396F5779-86FA-2C6C-DC42-EC9083EE6645}"/>
          </ac:spMkLst>
        </pc:spChg>
        <pc:spChg chg="add del">
          <ac:chgData name="Gang Liu" userId="c4dd85b7-3634-4bda-801b-46e8dbbd0b49" providerId="ADAL" clId="{8FC5F3BC-109C-474A-8400-991F68EB9C9E}" dt="2023-02-24T04:50:41.535" v="719" actId="478"/>
          <ac:spMkLst>
            <pc:docMk/>
            <pc:sldMk cId="117609677" sldId="2147470826"/>
            <ac:spMk id="69" creationId="{70EA3FF6-309C-316C-3E14-08D81F84C08F}"/>
          </ac:spMkLst>
        </pc:spChg>
        <pc:spChg chg="add del mod">
          <ac:chgData name="Gang Liu" userId="c4dd85b7-3634-4bda-801b-46e8dbbd0b49" providerId="ADAL" clId="{8FC5F3BC-109C-474A-8400-991F68EB9C9E}" dt="2023-02-24T04:51:12.678" v="726" actId="478"/>
          <ac:spMkLst>
            <pc:docMk/>
            <pc:sldMk cId="117609677" sldId="2147470826"/>
            <ac:spMk id="71" creationId="{FB2F4187-4FB4-84AD-0A12-3BA7690C24BA}"/>
          </ac:spMkLst>
        </pc:spChg>
        <pc:spChg chg="add del">
          <ac:chgData name="Gang Liu" userId="c4dd85b7-3634-4bda-801b-46e8dbbd0b49" providerId="ADAL" clId="{8FC5F3BC-109C-474A-8400-991F68EB9C9E}" dt="2023-02-24T04:50:41.535" v="719" actId="478"/>
          <ac:spMkLst>
            <pc:docMk/>
            <pc:sldMk cId="117609677" sldId="2147470826"/>
            <ac:spMk id="73" creationId="{A4D4C6BD-05C3-EE19-6820-9DD21448ED15}"/>
          </ac:spMkLst>
        </pc:spChg>
        <pc:spChg chg="add del">
          <ac:chgData name="Gang Liu" userId="c4dd85b7-3634-4bda-801b-46e8dbbd0b49" providerId="ADAL" clId="{8FC5F3BC-109C-474A-8400-991F68EB9C9E}" dt="2023-02-24T04:50:41.535" v="719" actId="478"/>
          <ac:spMkLst>
            <pc:docMk/>
            <pc:sldMk cId="117609677" sldId="2147470826"/>
            <ac:spMk id="74" creationId="{A0B4DE06-8377-60E7-1DE7-4C5764428129}"/>
          </ac:spMkLst>
        </pc:spChg>
        <pc:spChg chg="add del mod">
          <ac:chgData name="Gang Liu" userId="c4dd85b7-3634-4bda-801b-46e8dbbd0b49" providerId="ADAL" clId="{8FC5F3BC-109C-474A-8400-991F68EB9C9E}" dt="2023-02-24T04:51:12.678" v="726" actId="478"/>
          <ac:spMkLst>
            <pc:docMk/>
            <pc:sldMk cId="117609677" sldId="2147470826"/>
            <ac:spMk id="76" creationId="{8008E75D-36F5-83D1-D851-B3C99ABF720B}"/>
          </ac:spMkLst>
        </pc:spChg>
        <pc:spChg chg="add del mod">
          <ac:chgData name="Gang Liu" userId="c4dd85b7-3634-4bda-801b-46e8dbbd0b49" providerId="ADAL" clId="{8FC5F3BC-109C-474A-8400-991F68EB9C9E}" dt="2023-02-24T04:51:12.678" v="726" actId="478"/>
          <ac:spMkLst>
            <pc:docMk/>
            <pc:sldMk cId="117609677" sldId="2147470826"/>
            <ac:spMk id="79" creationId="{F4F1CDE0-EDDD-35C1-A286-A9D4E0D3B8BE}"/>
          </ac:spMkLst>
        </pc:spChg>
        <pc:spChg chg="add del mod">
          <ac:chgData name="Gang Liu" userId="c4dd85b7-3634-4bda-801b-46e8dbbd0b49" providerId="ADAL" clId="{8FC5F3BC-109C-474A-8400-991F68EB9C9E}" dt="2023-02-24T04:51:12.678" v="726" actId="478"/>
          <ac:spMkLst>
            <pc:docMk/>
            <pc:sldMk cId="117609677" sldId="2147470826"/>
            <ac:spMk id="80" creationId="{DB43EB7E-AEBB-CE2B-0379-ADA20800C05D}"/>
          </ac:spMkLst>
        </pc:spChg>
        <pc:spChg chg="add del mod">
          <ac:chgData name="Gang Liu" userId="c4dd85b7-3634-4bda-801b-46e8dbbd0b49" providerId="ADAL" clId="{8FC5F3BC-109C-474A-8400-991F68EB9C9E}" dt="2023-02-24T04:51:12.678" v="726" actId="478"/>
          <ac:spMkLst>
            <pc:docMk/>
            <pc:sldMk cId="117609677" sldId="2147470826"/>
            <ac:spMk id="81" creationId="{660BD73F-0F88-F9BB-8F20-39DAC81F84AB}"/>
          </ac:spMkLst>
        </pc:spChg>
        <pc:spChg chg="add del">
          <ac:chgData name="Gang Liu" userId="c4dd85b7-3634-4bda-801b-46e8dbbd0b49" providerId="ADAL" clId="{8FC5F3BC-109C-474A-8400-991F68EB9C9E}" dt="2023-02-24T04:50:41.535" v="719" actId="478"/>
          <ac:spMkLst>
            <pc:docMk/>
            <pc:sldMk cId="117609677" sldId="2147470826"/>
            <ac:spMk id="83" creationId="{071A3693-1088-F4A4-CBB9-0C8694468821}"/>
          </ac:spMkLst>
        </pc:spChg>
        <pc:spChg chg="add del mod">
          <ac:chgData name="Gang Liu" userId="c4dd85b7-3634-4bda-801b-46e8dbbd0b49" providerId="ADAL" clId="{8FC5F3BC-109C-474A-8400-991F68EB9C9E}" dt="2023-02-24T04:51:12.678" v="726" actId="478"/>
          <ac:spMkLst>
            <pc:docMk/>
            <pc:sldMk cId="117609677" sldId="2147470826"/>
            <ac:spMk id="84" creationId="{D46307B9-4F07-C8DC-E86F-A2FF1DF58278}"/>
          </ac:spMkLst>
        </pc:spChg>
        <pc:spChg chg="add del">
          <ac:chgData name="Gang Liu" userId="c4dd85b7-3634-4bda-801b-46e8dbbd0b49" providerId="ADAL" clId="{8FC5F3BC-109C-474A-8400-991F68EB9C9E}" dt="2023-02-24T04:50:41.535" v="719" actId="478"/>
          <ac:spMkLst>
            <pc:docMk/>
            <pc:sldMk cId="117609677" sldId="2147470826"/>
            <ac:spMk id="91" creationId="{96715FDC-9C00-0122-4339-8A361AAC45C1}"/>
          </ac:spMkLst>
        </pc:spChg>
        <pc:spChg chg="add del mod">
          <ac:chgData name="Gang Liu" userId="c4dd85b7-3634-4bda-801b-46e8dbbd0b49" providerId="ADAL" clId="{8FC5F3BC-109C-474A-8400-991F68EB9C9E}" dt="2023-02-24T04:51:12.678" v="726" actId="478"/>
          <ac:spMkLst>
            <pc:docMk/>
            <pc:sldMk cId="117609677" sldId="2147470826"/>
            <ac:spMk id="94" creationId="{34B91508-20AA-6958-C699-645861DC866E}"/>
          </ac:spMkLst>
        </pc:spChg>
        <pc:spChg chg="add del">
          <ac:chgData name="Gang Liu" userId="c4dd85b7-3634-4bda-801b-46e8dbbd0b49" providerId="ADAL" clId="{8FC5F3BC-109C-474A-8400-991F68EB9C9E}" dt="2023-02-24T04:50:41.535" v="719" actId="478"/>
          <ac:spMkLst>
            <pc:docMk/>
            <pc:sldMk cId="117609677" sldId="2147470826"/>
            <ac:spMk id="96" creationId="{C92B059D-900E-0390-DFBD-71E3090E5DA0}"/>
          </ac:spMkLst>
        </pc:spChg>
        <pc:spChg chg="add del mod">
          <ac:chgData name="Gang Liu" userId="c4dd85b7-3634-4bda-801b-46e8dbbd0b49" providerId="ADAL" clId="{8FC5F3BC-109C-474A-8400-991F68EB9C9E}" dt="2023-02-24T04:51:12.678" v="726" actId="478"/>
          <ac:spMkLst>
            <pc:docMk/>
            <pc:sldMk cId="117609677" sldId="2147470826"/>
            <ac:spMk id="101" creationId="{3CDB19D8-6463-7925-3054-CAE6C0BC1AE5}"/>
          </ac:spMkLst>
        </pc:spChg>
        <pc:spChg chg="add del">
          <ac:chgData name="Gang Liu" userId="c4dd85b7-3634-4bda-801b-46e8dbbd0b49" providerId="ADAL" clId="{8FC5F3BC-109C-474A-8400-991F68EB9C9E}" dt="2023-02-24T04:50:41.535" v="719" actId="478"/>
          <ac:spMkLst>
            <pc:docMk/>
            <pc:sldMk cId="117609677" sldId="2147470826"/>
            <ac:spMk id="102" creationId="{310EE827-4B58-E0F8-E8FA-AC1414DECC9E}"/>
          </ac:spMkLst>
        </pc:spChg>
        <pc:spChg chg="add del">
          <ac:chgData name="Gang Liu" userId="c4dd85b7-3634-4bda-801b-46e8dbbd0b49" providerId="ADAL" clId="{8FC5F3BC-109C-474A-8400-991F68EB9C9E}" dt="2023-02-24T04:50:41.535" v="719" actId="478"/>
          <ac:spMkLst>
            <pc:docMk/>
            <pc:sldMk cId="117609677" sldId="2147470826"/>
            <ac:spMk id="105" creationId="{D109BFDB-991E-0D5D-4AF5-49F8E2E5DAAB}"/>
          </ac:spMkLst>
        </pc:spChg>
        <pc:spChg chg="add del mod">
          <ac:chgData name="Gang Liu" userId="c4dd85b7-3634-4bda-801b-46e8dbbd0b49" providerId="ADAL" clId="{8FC5F3BC-109C-474A-8400-991F68EB9C9E}" dt="2023-02-24T04:51:12.678" v="726" actId="478"/>
          <ac:spMkLst>
            <pc:docMk/>
            <pc:sldMk cId="117609677" sldId="2147470826"/>
            <ac:spMk id="112" creationId="{9B101350-97D8-2320-95EA-A97D5672E6AF}"/>
          </ac:spMkLst>
        </pc:spChg>
        <pc:spChg chg="add del">
          <ac:chgData name="Gang Liu" userId="c4dd85b7-3634-4bda-801b-46e8dbbd0b49" providerId="ADAL" clId="{8FC5F3BC-109C-474A-8400-991F68EB9C9E}" dt="2023-02-24T04:50:41.535" v="719" actId="478"/>
          <ac:spMkLst>
            <pc:docMk/>
            <pc:sldMk cId="117609677" sldId="2147470826"/>
            <ac:spMk id="114" creationId="{EC7F045D-0EF2-8CF4-B7ED-216164BEA940}"/>
          </ac:spMkLst>
        </pc:spChg>
        <pc:spChg chg="add del">
          <ac:chgData name="Gang Liu" userId="c4dd85b7-3634-4bda-801b-46e8dbbd0b49" providerId="ADAL" clId="{8FC5F3BC-109C-474A-8400-991F68EB9C9E}" dt="2023-02-24T04:50:41.535" v="719" actId="478"/>
          <ac:spMkLst>
            <pc:docMk/>
            <pc:sldMk cId="117609677" sldId="2147470826"/>
            <ac:spMk id="115" creationId="{038B24A1-0C0F-57E8-3588-68940DC9C1E3}"/>
          </ac:spMkLst>
        </pc:spChg>
        <pc:spChg chg="add del">
          <ac:chgData name="Gang Liu" userId="c4dd85b7-3634-4bda-801b-46e8dbbd0b49" providerId="ADAL" clId="{8FC5F3BC-109C-474A-8400-991F68EB9C9E}" dt="2023-02-24T04:50:41.535" v="719" actId="478"/>
          <ac:spMkLst>
            <pc:docMk/>
            <pc:sldMk cId="117609677" sldId="2147470826"/>
            <ac:spMk id="116" creationId="{A8185050-AB7C-47A5-696D-98538B977548}"/>
          </ac:spMkLst>
        </pc:spChg>
        <pc:spChg chg="add del">
          <ac:chgData name="Gang Liu" userId="c4dd85b7-3634-4bda-801b-46e8dbbd0b49" providerId="ADAL" clId="{8FC5F3BC-109C-474A-8400-991F68EB9C9E}" dt="2023-02-24T04:50:41.535" v="719" actId="478"/>
          <ac:spMkLst>
            <pc:docMk/>
            <pc:sldMk cId="117609677" sldId="2147470826"/>
            <ac:spMk id="117" creationId="{57480F8B-7D8A-D66C-EAC5-9319766A8654}"/>
          </ac:spMkLst>
        </pc:spChg>
        <pc:spChg chg="add del mod">
          <ac:chgData name="Gang Liu" userId="c4dd85b7-3634-4bda-801b-46e8dbbd0b49" providerId="ADAL" clId="{8FC5F3BC-109C-474A-8400-991F68EB9C9E}" dt="2023-02-24T04:51:12.678" v="726" actId="478"/>
          <ac:spMkLst>
            <pc:docMk/>
            <pc:sldMk cId="117609677" sldId="2147470826"/>
            <ac:spMk id="119" creationId="{44CED28E-03CC-0AAE-9D14-BE98BC7A136A}"/>
          </ac:spMkLst>
        </pc:spChg>
        <pc:spChg chg="add del mod">
          <ac:chgData name="Gang Liu" userId="c4dd85b7-3634-4bda-801b-46e8dbbd0b49" providerId="ADAL" clId="{8FC5F3BC-109C-474A-8400-991F68EB9C9E}" dt="2023-02-24T04:51:12.678" v="726" actId="478"/>
          <ac:spMkLst>
            <pc:docMk/>
            <pc:sldMk cId="117609677" sldId="2147470826"/>
            <ac:spMk id="120" creationId="{C029B1A3-34E7-643E-7B1F-A7DA47C2F281}"/>
          </ac:spMkLst>
        </pc:spChg>
        <pc:spChg chg="add mod">
          <ac:chgData name="Gang Liu" userId="c4dd85b7-3634-4bda-801b-46e8dbbd0b49" providerId="ADAL" clId="{8FC5F3BC-109C-474A-8400-991F68EB9C9E}" dt="2023-02-24T04:51:25.742" v="730" actId="1076"/>
          <ac:spMkLst>
            <pc:docMk/>
            <pc:sldMk cId="117609677" sldId="2147470826"/>
            <ac:spMk id="122" creationId="{675AE46E-3EB8-B850-4BD8-C9DA6AE77BAF}"/>
          </ac:spMkLst>
        </pc:spChg>
        <pc:spChg chg="add mod">
          <ac:chgData name="Gang Liu" userId="c4dd85b7-3634-4bda-801b-46e8dbbd0b49" providerId="ADAL" clId="{8FC5F3BC-109C-474A-8400-991F68EB9C9E}" dt="2023-02-24T04:51:25.742" v="730" actId="1076"/>
          <ac:spMkLst>
            <pc:docMk/>
            <pc:sldMk cId="117609677" sldId="2147470826"/>
            <ac:spMk id="125" creationId="{C102DED2-9548-3388-4294-B9CB3C54D69A}"/>
          </ac:spMkLst>
        </pc:spChg>
        <pc:spChg chg="add del mod">
          <ac:chgData name="Gang Liu" userId="c4dd85b7-3634-4bda-801b-46e8dbbd0b49" providerId="ADAL" clId="{8FC5F3BC-109C-474A-8400-991F68EB9C9E}" dt="2023-02-24T04:51:16.107" v="728" actId="478"/>
          <ac:spMkLst>
            <pc:docMk/>
            <pc:sldMk cId="117609677" sldId="2147470826"/>
            <ac:spMk id="127" creationId="{E371DED7-B735-9385-D58D-F804B706DB51}"/>
          </ac:spMkLst>
        </pc:spChg>
        <pc:spChg chg="add del mod">
          <ac:chgData name="Gang Liu" userId="c4dd85b7-3634-4bda-801b-46e8dbbd0b49" providerId="ADAL" clId="{8FC5F3BC-109C-474A-8400-991F68EB9C9E}" dt="2023-02-24T04:51:12.678" v="726" actId="478"/>
          <ac:spMkLst>
            <pc:docMk/>
            <pc:sldMk cId="117609677" sldId="2147470826"/>
            <ac:spMk id="128" creationId="{55A5182E-FEC1-8406-8BFE-C427E16E88A9}"/>
          </ac:spMkLst>
        </pc:spChg>
        <pc:spChg chg="add del mod">
          <ac:chgData name="Gang Liu" userId="c4dd85b7-3634-4bda-801b-46e8dbbd0b49" providerId="ADAL" clId="{8FC5F3BC-109C-474A-8400-991F68EB9C9E}" dt="2023-02-24T04:51:12.678" v="726" actId="478"/>
          <ac:spMkLst>
            <pc:docMk/>
            <pc:sldMk cId="117609677" sldId="2147470826"/>
            <ac:spMk id="131" creationId="{B57B73BE-0E3D-E99A-ED41-BB74C2442CCE}"/>
          </ac:spMkLst>
        </pc:spChg>
        <pc:spChg chg="add del mod">
          <ac:chgData name="Gang Liu" userId="c4dd85b7-3634-4bda-801b-46e8dbbd0b49" providerId="ADAL" clId="{8FC5F3BC-109C-474A-8400-991F68EB9C9E}" dt="2023-02-24T04:51:10.854" v="725" actId="478"/>
          <ac:spMkLst>
            <pc:docMk/>
            <pc:sldMk cId="117609677" sldId="2147470826"/>
            <ac:spMk id="134" creationId="{184DFBB2-045B-61FE-D842-2E407CE8A31A}"/>
          </ac:spMkLst>
        </pc:spChg>
        <pc:spChg chg="add mod">
          <ac:chgData name="Gang Liu" userId="c4dd85b7-3634-4bda-801b-46e8dbbd0b49" providerId="ADAL" clId="{8FC5F3BC-109C-474A-8400-991F68EB9C9E}" dt="2023-02-24T04:51:25.742" v="730" actId="1076"/>
          <ac:spMkLst>
            <pc:docMk/>
            <pc:sldMk cId="117609677" sldId="2147470826"/>
            <ac:spMk id="140" creationId="{7B19DBCE-8FFC-F952-2F25-E2CC221552AD}"/>
          </ac:spMkLst>
        </pc:spChg>
        <pc:spChg chg="add mod">
          <ac:chgData name="Gang Liu" userId="c4dd85b7-3634-4bda-801b-46e8dbbd0b49" providerId="ADAL" clId="{8FC5F3BC-109C-474A-8400-991F68EB9C9E}" dt="2023-02-24T04:51:25.742" v="730" actId="1076"/>
          <ac:spMkLst>
            <pc:docMk/>
            <pc:sldMk cId="117609677" sldId="2147470826"/>
            <ac:spMk id="141" creationId="{8A24D5F4-482D-5FF3-8B44-B22873AC1827}"/>
          </ac:spMkLst>
        </pc:spChg>
        <pc:spChg chg="add mod">
          <ac:chgData name="Gang Liu" userId="c4dd85b7-3634-4bda-801b-46e8dbbd0b49" providerId="ADAL" clId="{8FC5F3BC-109C-474A-8400-991F68EB9C9E}" dt="2023-02-24T04:51:25.742" v="730" actId="1076"/>
          <ac:spMkLst>
            <pc:docMk/>
            <pc:sldMk cId="117609677" sldId="2147470826"/>
            <ac:spMk id="142" creationId="{5E25CB33-9599-2478-7BE6-FDEEC4F085DD}"/>
          </ac:spMkLst>
        </pc:spChg>
        <pc:spChg chg="add mod">
          <ac:chgData name="Gang Liu" userId="c4dd85b7-3634-4bda-801b-46e8dbbd0b49" providerId="ADAL" clId="{8FC5F3BC-109C-474A-8400-991F68EB9C9E}" dt="2023-02-24T04:51:25.742" v="730" actId="1076"/>
          <ac:spMkLst>
            <pc:docMk/>
            <pc:sldMk cId="117609677" sldId="2147470826"/>
            <ac:spMk id="146" creationId="{BA55E719-A91E-8083-6746-7F2E5D172EA4}"/>
          </ac:spMkLst>
        </pc:spChg>
        <pc:spChg chg="add mod">
          <ac:chgData name="Gang Liu" userId="c4dd85b7-3634-4bda-801b-46e8dbbd0b49" providerId="ADAL" clId="{8FC5F3BC-109C-474A-8400-991F68EB9C9E}" dt="2023-02-24T04:51:25.742" v="730" actId="1076"/>
          <ac:spMkLst>
            <pc:docMk/>
            <pc:sldMk cId="117609677" sldId="2147470826"/>
            <ac:spMk id="150" creationId="{06DCBEB2-C2F4-A891-2ED2-B5398339B24A}"/>
          </ac:spMkLst>
        </pc:spChg>
        <pc:spChg chg="add del">
          <ac:chgData name="Gang Liu" userId="c4dd85b7-3634-4bda-801b-46e8dbbd0b49" providerId="ADAL" clId="{8FC5F3BC-109C-474A-8400-991F68EB9C9E}" dt="2023-02-24T04:50:41.535" v="719" actId="478"/>
          <ac:spMkLst>
            <pc:docMk/>
            <pc:sldMk cId="117609677" sldId="2147470826"/>
            <ac:spMk id="155" creationId="{FEEAF8D6-67EC-7ECD-3571-78B00F349325}"/>
          </ac:spMkLst>
        </pc:spChg>
        <pc:spChg chg="add mod">
          <ac:chgData name="Gang Liu" userId="c4dd85b7-3634-4bda-801b-46e8dbbd0b49" providerId="ADAL" clId="{8FC5F3BC-109C-474A-8400-991F68EB9C9E}" dt="2023-02-24T04:51:25.742" v="730" actId="1076"/>
          <ac:spMkLst>
            <pc:docMk/>
            <pc:sldMk cId="117609677" sldId="2147470826"/>
            <ac:spMk id="156" creationId="{738A3808-C39D-AB31-EABF-2EB98FA95D04}"/>
          </ac:spMkLst>
        </pc:spChg>
        <pc:spChg chg="add del">
          <ac:chgData name="Gang Liu" userId="c4dd85b7-3634-4bda-801b-46e8dbbd0b49" providerId="ADAL" clId="{8FC5F3BC-109C-474A-8400-991F68EB9C9E}" dt="2023-02-24T04:50:41.535" v="719" actId="478"/>
          <ac:spMkLst>
            <pc:docMk/>
            <pc:sldMk cId="117609677" sldId="2147470826"/>
            <ac:spMk id="157" creationId="{E73F06B8-9317-1286-E305-FB761C0C124D}"/>
          </ac:spMkLst>
        </pc:spChg>
        <pc:spChg chg="add mod">
          <ac:chgData name="Gang Liu" userId="c4dd85b7-3634-4bda-801b-46e8dbbd0b49" providerId="ADAL" clId="{8FC5F3BC-109C-474A-8400-991F68EB9C9E}" dt="2023-02-24T04:51:25.742" v="730" actId="1076"/>
          <ac:spMkLst>
            <pc:docMk/>
            <pc:sldMk cId="117609677" sldId="2147470826"/>
            <ac:spMk id="160" creationId="{194BC031-5B64-D643-AAAA-EE9F582D208A}"/>
          </ac:spMkLst>
        </pc:spChg>
        <pc:spChg chg="add del mod">
          <ac:chgData name="Gang Liu" userId="c4dd85b7-3634-4bda-801b-46e8dbbd0b49" providerId="ADAL" clId="{8FC5F3BC-109C-474A-8400-991F68EB9C9E}" dt="2023-02-24T05:18:10.805" v="1189" actId="1076"/>
          <ac:spMkLst>
            <pc:docMk/>
            <pc:sldMk cId="117609677" sldId="2147470826"/>
            <ac:spMk id="163" creationId="{06F9F550-3BED-BAC7-0F24-68021FF18459}"/>
          </ac:spMkLst>
        </pc:spChg>
        <pc:spChg chg="add del">
          <ac:chgData name="Gang Liu" userId="c4dd85b7-3634-4bda-801b-46e8dbbd0b49" providerId="ADAL" clId="{8FC5F3BC-109C-474A-8400-991F68EB9C9E}" dt="2023-02-24T04:50:41.535" v="719" actId="478"/>
          <ac:spMkLst>
            <pc:docMk/>
            <pc:sldMk cId="117609677" sldId="2147470826"/>
            <ac:spMk id="164" creationId="{B1055102-7A83-543A-61BB-1140C6DDA2CB}"/>
          </ac:spMkLst>
        </pc:spChg>
        <pc:spChg chg="add mod">
          <ac:chgData name="Gang Liu" userId="c4dd85b7-3634-4bda-801b-46e8dbbd0b49" providerId="ADAL" clId="{8FC5F3BC-109C-474A-8400-991F68EB9C9E}" dt="2023-02-24T05:03:39.874" v="892" actId="1076"/>
          <ac:spMkLst>
            <pc:docMk/>
            <pc:sldMk cId="117609677" sldId="2147470826"/>
            <ac:spMk id="168" creationId="{EAAC8681-2CDB-ECFE-D39C-9B157C3E8099}"/>
          </ac:spMkLst>
        </pc:spChg>
        <pc:spChg chg="add mod">
          <ac:chgData name="Gang Liu" userId="c4dd85b7-3634-4bda-801b-46e8dbbd0b49" providerId="ADAL" clId="{8FC5F3BC-109C-474A-8400-991F68EB9C9E}" dt="2023-02-24T05:02:48.328" v="886" actId="1076"/>
          <ac:spMkLst>
            <pc:docMk/>
            <pc:sldMk cId="117609677" sldId="2147470826"/>
            <ac:spMk id="169" creationId="{CB49F403-7658-6A83-F0F9-2A2A010F015C}"/>
          </ac:spMkLst>
        </pc:spChg>
        <pc:picChg chg="add mod">
          <ac:chgData name="Gang Liu" userId="c4dd85b7-3634-4bda-801b-46e8dbbd0b49" providerId="ADAL" clId="{8FC5F3BC-109C-474A-8400-991F68EB9C9E}" dt="2023-02-24T04:51:25.742" v="730" actId="1076"/>
          <ac:picMkLst>
            <pc:docMk/>
            <pc:sldMk cId="117609677" sldId="2147470826"/>
            <ac:picMk id="6" creationId="{61D172DB-37DF-86E2-25CE-6737E923AE78}"/>
          </ac:picMkLst>
        </pc:picChg>
        <pc:picChg chg="add mod">
          <ac:chgData name="Gang Liu" userId="c4dd85b7-3634-4bda-801b-46e8dbbd0b49" providerId="ADAL" clId="{8FC5F3BC-109C-474A-8400-991F68EB9C9E}" dt="2023-02-24T04:51:25.742" v="730" actId="1076"/>
          <ac:picMkLst>
            <pc:docMk/>
            <pc:sldMk cId="117609677" sldId="2147470826"/>
            <ac:picMk id="8" creationId="{1EA09D9D-BF36-8B71-5942-EBB7FA092488}"/>
          </ac:picMkLst>
        </pc:picChg>
        <pc:picChg chg="add mod">
          <ac:chgData name="Gang Liu" userId="c4dd85b7-3634-4bda-801b-46e8dbbd0b49" providerId="ADAL" clId="{8FC5F3BC-109C-474A-8400-991F68EB9C9E}" dt="2023-02-24T04:51:25.742" v="730" actId="1076"/>
          <ac:picMkLst>
            <pc:docMk/>
            <pc:sldMk cId="117609677" sldId="2147470826"/>
            <ac:picMk id="9" creationId="{1E51D0D7-7422-117D-169F-FEB2859A5B81}"/>
          </ac:picMkLst>
        </pc:picChg>
        <pc:picChg chg="add mod">
          <ac:chgData name="Gang Liu" userId="c4dd85b7-3634-4bda-801b-46e8dbbd0b49" providerId="ADAL" clId="{8FC5F3BC-109C-474A-8400-991F68EB9C9E}" dt="2023-02-24T04:51:25.742" v="730" actId="1076"/>
          <ac:picMkLst>
            <pc:docMk/>
            <pc:sldMk cId="117609677" sldId="2147470826"/>
            <ac:picMk id="10" creationId="{589994A7-85D1-A9C4-8FA2-87BB41B31406}"/>
          </ac:picMkLst>
        </pc:picChg>
        <pc:picChg chg="add mod">
          <ac:chgData name="Gang Liu" userId="c4dd85b7-3634-4bda-801b-46e8dbbd0b49" providerId="ADAL" clId="{8FC5F3BC-109C-474A-8400-991F68EB9C9E}" dt="2023-02-24T04:51:25.742" v="730" actId="1076"/>
          <ac:picMkLst>
            <pc:docMk/>
            <pc:sldMk cId="117609677" sldId="2147470826"/>
            <ac:picMk id="11" creationId="{F518A25B-F13D-FCE4-AE8E-822051855B35}"/>
          </ac:picMkLst>
        </pc:picChg>
        <pc:picChg chg="add mod">
          <ac:chgData name="Gang Liu" userId="c4dd85b7-3634-4bda-801b-46e8dbbd0b49" providerId="ADAL" clId="{8FC5F3BC-109C-474A-8400-991F68EB9C9E}" dt="2023-02-24T04:51:25.742" v="730" actId="1076"/>
          <ac:picMkLst>
            <pc:docMk/>
            <pc:sldMk cId="117609677" sldId="2147470826"/>
            <ac:picMk id="12" creationId="{CCD08F4F-DBE9-67A5-8509-54613B8859AE}"/>
          </ac:picMkLst>
        </pc:picChg>
        <pc:picChg chg="add mod">
          <ac:chgData name="Gang Liu" userId="c4dd85b7-3634-4bda-801b-46e8dbbd0b49" providerId="ADAL" clId="{8FC5F3BC-109C-474A-8400-991F68EB9C9E}" dt="2023-02-24T04:51:25.742" v="730" actId="1076"/>
          <ac:picMkLst>
            <pc:docMk/>
            <pc:sldMk cId="117609677" sldId="2147470826"/>
            <ac:picMk id="13" creationId="{AEE91E5E-0DD7-CA3F-6CD9-F756DE1ACAEF}"/>
          </ac:picMkLst>
        </pc:picChg>
        <pc:picChg chg="add mod">
          <ac:chgData name="Gang Liu" userId="c4dd85b7-3634-4bda-801b-46e8dbbd0b49" providerId="ADAL" clId="{8FC5F3BC-109C-474A-8400-991F68EB9C9E}" dt="2023-02-24T04:51:25.742" v="730" actId="1076"/>
          <ac:picMkLst>
            <pc:docMk/>
            <pc:sldMk cId="117609677" sldId="2147470826"/>
            <ac:picMk id="15" creationId="{FFC2222E-83E7-86FE-794B-3A040FE26411}"/>
          </ac:picMkLst>
        </pc:picChg>
        <pc:picChg chg="add mod">
          <ac:chgData name="Gang Liu" userId="c4dd85b7-3634-4bda-801b-46e8dbbd0b49" providerId="ADAL" clId="{8FC5F3BC-109C-474A-8400-991F68EB9C9E}" dt="2023-02-24T04:51:25.742" v="730" actId="1076"/>
          <ac:picMkLst>
            <pc:docMk/>
            <pc:sldMk cId="117609677" sldId="2147470826"/>
            <ac:picMk id="16" creationId="{E17E575D-965C-6DA4-BEB2-C32B1904F933}"/>
          </ac:picMkLst>
        </pc:picChg>
        <pc:picChg chg="add mod">
          <ac:chgData name="Gang Liu" userId="c4dd85b7-3634-4bda-801b-46e8dbbd0b49" providerId="ADAL" clId="{8FC5F3BC-109C-474A-8400-991F68EB9C9E}" dt="2023-02-24T04:51:25.742" v="730" actId="1076"/>
          <ac:picMkLst>
            <pc:docMk/>
            <pc:sldMk cId="117609677" sldId="2147470826"/>
            <ac:picMk id="17" creationId="{630F8333-F216-7BCA-8CD4-B809DB33A0B4}"/>
          </ac:picMkLst>
        </pc:picChg>
        <pc:picChg chg="add mod">
          <ac:chgData name="Gang Liu" userId="c4dd85b7-3634-4bda-801b-46e8dbbd0b49" providerId="ADAL" clId="{8FC5F3BC-109C-474A-8400-991F68EB9C9E}" dt="2023-02-24T04:51:25.742" v="730" actId="1076"/>
          <ac:picMkLst>
            <pc:docMk/>
            <pc:sldMk cId="117609677" sldId="2147470826"/>
            <ac:picMk id="19" creationId="{F0A53179-58BC-2AF9-BA43-7B0A09E6DF14}"/>
          </ac:picMkLst>
        </pc:picChg>
        <pc:picChg chg="add mod">
          <ac:chgData name="Gang Liu" userId="c4dd85b7-3634-4bda-801b-46e8dbbd0b49" providerId="ADAL" clId="{8FC5F3BC-109C-474A-8400-991F68EB9C9E}" dt="2023-02-24T04:51:25.742" v="730" actId="1076"/>
          <ac:picMkLst>
            <pc:docMk/>
            <pc:sldMk cId="117609677" sldId="2147470826"/>
            <ac:picMk id="20" creationId="{98AD7BA2-759C-FDEE-E36B-557011D0DE14}"/>
          </ac:picMkLst>
        </pc:picChg>
        <pc:picChg chg="add del">
          <ac:chgData name="Gang Liu" userId="c4dd85b7-3634-4bda-801b-46e8dbbd0b49" providerId="ADAL" clId="{8FC5F3BC-109C-474A-8400-991F68EB9C9E}" dt="2023-02-24T04:50:41.535" v="719" actId="478"/>
          <ac:picMkLst>
            <pc:docMk/>
            <pc:sldMk cId="117609677" sldId="2147470826"/>
            <ac:picMk id="24" creationId="{C6745150-DDD7-859E-4CBB-4D73EF5F38CE}"/>
          </ac:picMkLst>
        </pc:picChg>
        <pc:picChg chg="add del">
          <ac:chgData name="Gang Liu" userId="c4dd85b7-3634-4bda-801b-46e8dbbd0b49" providerId="ADAL" clId="{8FC5F3BC-109C-474A-8400-991F68EB9C9E}" dt="2023-02-24T04:50:41.535" v="719" actId="478"/>
          <ac:picMkLst>
            <pc:docMk/>
            <pc:sldMk cId="117609677" sldId="2147470826"/>
            <ac:picMk id="26" creationId="{22962EE6-E2FB-6DDF-461B-CF7F50E17A14}"/>
          </ac:picMkLst>
        </pc:picChg>
        <pc:picChg chg="add del">
          <ac:chgData name="Gang Liu" userId="c4dd85b7-3634-4bda-801b-46e8dbbd0b49" providerId="ADAL" clId="{8FC5F3BC-109C-474A-8400-991F68EB9C9E}" dt="2023-02-24T04:50:41.535" v="719" actId="478"/>
          <ac:picMkLst>
            <pc:docMk/>
            <pc:sldMk cId="117609677" sldId="2147470826"/>
            <ac:picMk id="27" creationId="{6CC6A318-D07F-A10B-AA89-F5D5BBECEDDD}"/>
          </ac:picMkLst>
        </pc:picChg>
        <pc:picChg chg="add del">
          <ac:chgData name="Gang Liu" userId="c4dd85b7-3634-4bda-801b-46e8dbbd0b49" providerId="ADAL" clId="{8FC5F3BC-109C-474A-8400-991F68EB9C9E}" dt="2023-02-24T04:50:41.535" v="719" actId="478"/>
          <ac:picMkLst>
            <pc:docMk/>
            <pc:sldMk cId="117609677" sldId="2147470826"/>
            <ac:picMk id="28" creationId="{4EAD34DC-B3D6-15BD-AA68-617A1190DA62}"/>
          </ac:picMkLst>
        </pc:picChg>
        <pc:picChg chg="add del">
          <ac:chgData name="Gang Liu" userId="c4dd85b7-3634-4bda-801b-46e8dbbd0b49" providerId="ADAL" clId="{8FC5F3BC-109C-474A-8400-991F68EB9C9E}" dt="2023-02-24T04:50:41.535" v="719" actId="478"/>
          <ac:picMkLst>
            <pc:docMk/>
            <pc:sldMk cId="117609677" sldId="2147470826"/>
            <ac:picMk id="29" creationId="{943912BE-9AF1-D546-CC03-2DAD896B77B3}"/>
          </ac:picMkLst>
        </pc:picChg>
        <pc:picChg chg="add mod">
          <ac:chgData name="Gang Liu" userId="c4dd85b7-3634-4bda-801b-46e8dbbd0b49" providerId="ADAL" clId="{8FC5F3BC-109C-474A-8400-991F68EB9C9E}" dt="2023-02-24T04:51:25.742" v="730" actId="1076"/>
          <ac:picMkLst>
            <pc:docMk/>
            <pc:sldMk cId="117609677" sldId="2147470826"/>
            <ac:picMk id="31" creationId="{4345D017-87F8-B9B1-BF25-96D9571CA203}"/>
          </ac:picMkLst>
        </pc:picChg>
        <pc:picChg chg="add mod">
          <ac:chgData name="Gang Liu" userId="c4dd85b7-3634-4bda-801b-46e8dbbd0b49" providerId="ADAL" clId="{8FC5F3BC-109C-474A-8400-991F68EB9C9E}" dt="2023-02-24T04:51:25.742" v="730" actId="1076"/>
          <ac:picMkLst>
            <pc:docMk/>
            <pc:sldMk cId="117609677" sldId="2147470826"/>
            <ac:picMk id="32" creationId="{044EBB03-B047-A6DD-3DF8-991FC6B6BC30}"/>
          </ac:picMkLst>
        </pc:picChg>
        <pc:picChg chg="add del">
          <ac:chgData name="Gang Liu" userId="c4dd85b7-3634-4bda-801b-46e8dbbd0b49" providerId="ADAL" clId="{8FC5F3BC-109C-474A-8400-991F68EB9C9E}" dt="2023-02-24T04:50:41.535" v="719" actId="478"/>
          <ac:picMkLst>
            <pc:docMk/>
            <pc:sldMk cId="117609677" sldId="2147470826"/>
            <ac:picMk id="33" creationId="{5D3DC371-5D20-E606-A935-DE9173182719}"/>
          </ac:picMkLst>
        </pc:picChg>
        <pc:picChg chg="add del">
          <ac:chgData name="Gang Liu" userId="c4dd85b7-3634-4bda-801b-46e8dbbd0b49" providerId="ADAL" clId="{8FC5F3BC-109C-474A-8400-991F68EB9C9E}" dt="2023-02-24T04:50:41.535" v="719" actId="478"/>
          <ac:picMkLst>
            <pc:docMk/>
            <pc:sldMk cId="117609677" sldId="2147470826"/>
            <ac:picMk id="34" creationId="{A9611169-783D-823F-1A2F-34E62E09C13D}"/>
          </ac:picMkLst>
        </pc:picChg>
        <pc:picChg chg="add del">
          <ac:chgData name="Gang Liu" userId="c4dd85b7-3634-4bda-801b-46e8dbbd0b49" providerId="ADAL" clId="{8FC5F3BC-109C-474A-8400-991F68EB9C9E}" dt="2023-02-24T04:50:41.535" v="719" actId="478"/>
          <ac:picMkLst>
            <pc:docMk/>
            <pc:sldMk cId="117609677" sldId="2147470826"/>
            <ac:picMk id="36" creationId="{0E363813-1DF1-A470-BF1B-6AF1EE495131}"/>
          </ac:picMkLst>
        </pc:picChg>
        <pc:picChg chg="add del">
          <ac:chgData name="Gang Liu" userId="c4dd85b7-3634-4bda-801b-46e8dbbd0b49" providerId="ADAL" clId="{8FC5F3BC-109C-474A-8400-991F68EB9C9E}" dt="2023-02-24T04:50:41.535" v="719" actId="478"/>
          <ac:picMkLst>
            <pc:docMk/>
            <pc:sldMk cId="117609677" sldId="2147470826"/>
            <ac:picMk id="39" creationId="{A74B145B-58F9-A284-7D96-CD3C9A8DD9FC}"/>
          </ac:picMkLst>
        </pc:picChg>
        <pc:picChg chg="add del">
          <ac:chgData name="Gang Liu" userId="c4dd85b7-3634-4bda-801b-46e8dbbd0b49" providerId="ADAL" clId="{8FC5F3BC-109C-474A-8400-991F68EB9C9E}" dt="2023-02-24T04:50:41.535" v="719" actId="478"/>
          <ac:picMkLst>
            <pc:docMk/>
            <pc:sldMk cId="117609677" sldId="2147470826"/>
            <ac:picMk id="40" creationId="{954C65EA-2B53-DF07-0F9C-956B80ED10F4}"/>
          </ac:picMkLst>
        </pc:picChg>
        <pc:picChg chg="add del">
          <ac:chgData name="Gang Liu" userId="c4dd85b7-3634-4bda-801b-46e8dbbd0b49" providerId="ADAL" clId="{8FC5F3BC-109C-474A-8400-991F68EB9C9E}" dt="2023-02-24T04:50:41.535" v="719" actId="478"/>
          <ac:picMkLst>
            <pc:docMk/>
            <pc:sldMk cId="117609677" sldId="2147470826"/>
            <ac:picMk id="42" creationId="{A3552773-BB39-8FCE-850F-A1381F6A02C9}"/>
          </ac:picMkLst>
        </pc:picChg>
        <pc:picChg chg="add del">
          <ac:chgData name="Gang Liu" userId="c4dd85b7-3634-4bda-801b-46e8dbbd0b49" providerId="ADAL" clId="{8FC5F3BC-109C-474A-8400-991F68EB9C9E}" dt="2023-02-24T04:50:41.535" v="719" actId="478"/>
          <ac:picMkLst>
            <pc:docMk/>
            <pc:sldMk cId="117609677" sldId="2147470826"/>
            <ac:picMk id="43" creationId="{997A2D26-B21F-CD02-D0E0-8E295F91129E}"/>
          </ac:picMkLst>
        </pc:picChg>
        <pc:picChg chg="add del">
          <ac:chgData name="Gang Liu" userId="c4dd85b7-3634-4bda-801b-46e8dbbd0b49" providerId="ADAL" clId="{8FC5F3BC-109C-474A-8400-991F68EB9C9E}" dt="2023-02-24T04:50:41.535" v="719" actId="478"/>
          <ac:picMkLst>
            <pc:docMk/>
            <pc:sldMk cId="117609677" sldId="2147470826"/>
            <ac:picMk id="50" creationId="{7412F309-85A3-EAA3-492C-802D746797D2}"/>
          </ac:picMkLst>
        </pc:picChg>
        <pc:picChg chg="add del">
          <ac:chgData name="Gang Liu" userId="c4dd85b7-3634-4bda-801b-46e8dbbd0b49" providerId="ADAL" clId="{8FC5F3BC-109C-474A-8400-991F68EB9C9E}" dt="2023-02-24T04:50:41.535" v="719" actId="478"/>
          <ac:picMkLst>
            <pc:docMk/>
            <pc:sldMk cId="117609677" sldId="2147470826"/>
            <ac:picMk id="51" creationId="{B389D01D-1B0E-3FF1-D9E7-4A3E833A927B}"/>
          </ac:picMkLst>
        </pc:picChg>
        <pc:picChg chg="add mod">
          <ac:chgData name="Gang Liu" userId="c4dd85b7-3634-4bda-801b-46e8dbbd0b49" providerId="ADAL" clId="{8FC5F3BC-109C-474A-8400-991F68EB9C9E}" dt="2023-02-24T04:51:25.742" v="730" actId="1076"/>
          <ac:picMkLst>
            <pc:docMk/>
            <pc:sldMk cId="117609677" sldId="2147470826"/>
            <ac:picMk id="55" creationId="{368A50B3-2BDF-250B-1469-5151743274B3}"/>
          </ac:picMkLst>
        </pc:picChg>
        <pc:picChg chg="add del">
          <ac:chgData name="Gang Liu" userId="c4dd85b7-3634-4bda-801b-46e8dbbd0b49" providerId="ADAL" clId="{8FC5F3BC-109C-474A-8400-991F68EB9C9E}" dt="2023-02-24T04:50:41.535" v="719" actId="478"/>
          <ac:picMkLst>
            <pc:docMk/>
            <pc:sldMk cId="117609677" sldId="2147470826"/>
            <ac:picMk id="58" creationId="{9F3715E3-B7B9-EC57-1ADA-DE23026AA96C}"/>
          </ac:picMkLst>
        </pc:picChg>
        <pc:picChg chg="add mod">
          <ac:chgData name="Gang Liu" userId="c4dd85b7-3634-4bda-801b-46e8dbbd0b49" providerId="ADAL" clId="{8FC5F3BC-109C-474A-8400-991F68EB9C9E}" dt="2023-02-24T04:51:25.742" v="730" actId="1076"/>
          <ac:picMkLst>
            <pc:docMk/>
            <pc:sldMk cId="117609677" sldId="2147470826"/>
            <ac:picMk id="59" creationId="{7A8F1875-84B9-F7A2-61D7-182D60042D2B}"/>
          </ac:picMkLst>
        </pc:picChg>
        <pc:picChg chg="add mod">
          <ac:chgData name="Gang Liu" userId="c4dd85b7-3634-4bda-801b-46e8dbbd0b49" providerId="ADAL" clId="{8FC5F3BC-109C-474A-8400-991F68EB9C9E}" dt="2023-02-24T04:51:25.742" v="730" actId="1076"/>
          <ac:picMkLst>
            <pc:docMk/>
            <pc:sldMk cId="117609677" sldId="2147470826"/>
            <ac:picMk id="60" creationId="{402FF142-D321-2D43-D40C-D839CB5AE771}"/>
          </ac:picMkLst>
        </pc:picChg>
        <pc:picChg chg="add mod">
          <ac:chgData name="Gang Liu" userId="c4dd85b7-3634-4bda-801b-46e8dbbd0b49" providerId="ADAL" clId="{8FC5F3BC-109C-474A-8400-991F68EB9C9E}" dt="2023-02-24T04:53:43.363" v="801" actId="1076"/>
          <ac:picMkLst>
            <pc:docMk/>
            <pc:sldMk cId="117609677" sldId="2147470826"/>
            <ac:picMk id="61" creationId="{3FB74DFB-A443-2F99-816B-FBAFD6720BB8}"/>
          </ac:picMkLst>
        </pc:picChg>
        <pc:picChg chg="add mod">
          <ac:chgData name="Gang Liu" userId="c4dd85b7-3634-4bda-801b-46e8dbbd0b49" providerId="ADAL" clId="{8FC5F3BC-109C-474A-8400-991F68EB9C9E}" dt="2023-02-24T04:55:40.836" v="830" actId="1076"/>
          <ac:picMkLst>
            <pc:docMk/>
            <pc:sldMk cId="117609677" sldId="2147470826"/>
            <ac:picMk id="62" creationId="{6BF2DF87-837C-E7A4-371B-00A49D590BE8}"/>
          </ac:picMkLst>
        </pc:picChg>
        <pc:picChg chg="add del">
          <ac:chgData name="Gang Liu" userId="c4dd85b7-3634-4bda-801b-46e8dbbd0b49" providerId="ADAL" clId="{8FC5F3BC-109C-474A-8400-991F68EB9C9E}" dt="2023-02-24T04:50:41.535" v="719" actId="478"/>
          <ac:picMkLst>
            <pc:docMk/>
            <pc:sldMk cId="117609677" sldId="2147470826"/>
            <ac:picMk id="64" creationId="{08CDC988-138E-75CC-595A-69BE1933CECE}"/>
          </ac:picMkLst>
        </pc:picChg>
        <pc:picChg chg="add del">
          <ac:chgData name="Gang Liu" userId="c4dd85b7-3634-4bda-801b-46e8dbbd0b49" providerId="ADAL" clId="{8FC5F3BC-109C-474A-8400-991F68EB9C9E}" dt="2023-02-24T04:50:41.535" v="719" actId="478"/>
          <ac:picMkLst>
            <pc:docMk/>
            <pc:sldMk cId="117609677" sldId="2147470826"/>
            <ac:picMk id="65" creationId="{6D1E67C9-5AD8-39E9-C769-4571324185A5}"/>
          </ac:picMkLst>
        </pc:picChg>
        <pc:picChg chg="add del mod">
          <ac:chgData name="Gang Liu" userId="c4dd85b7-3634-4bda-801b-46e8dbbd0b49" providerId="ADAL" clId="{8FC5F3BC-109C-474A-8400-991F68EB9C9E}" dt="2023-02-24T04:51:12.678" v="726" actId="478"/>
          <ac:picMkLst>
            <pc:docMk/>
            <pc:sldMk cId="117609677" sldId="2147470826"/>
            <ac:picMk id="67" creationId="{51C969EE-6645-E2A5-3335-BFBBA5EED7CC}"/>
          </ac:picMkLst>
        </pc:picChg>
        <pc:picChg chg="add del mod">
          <ac:chgData name="Gang Liu" userId="c4dd85b7-3634-4bda-801b-46e8dbbd0b49" providerId="ADAL" clId="{8FC5F3BC-109C-474A-8400-991F68EB9C9E}" dt="2023-02-24T04:51:12.678" v="726" actId="478"/>
          <ac:picMkLst>
            <pc:docMk/>
            <pc:sldMk cId="117609677" sldId="2147470826"/>
            <ac:picMk id="68" creationId="{FC626EFC-1FA8-F1B7-CE3C-2B31A5FC3164}"/>
          </ac:picMkLst>
        </pc:picChg>
        <pc:picChg chg="add del mod">
          <ac:chgData name="Gang Liu" userId="c4dd85b7-3634-4bda-801b-46e8dbbd0b49" providerId="ADAL" clId="{8FC5F3BC-109C-474A-8400-991F68EB9C9E}" dt="2023-02-24T04:51:12.678" v="726" actId="478"/>
          <ac:picMkLst>
            <pc:docMk/>
            <pc:sldMk cId="117609677" sldId="2147470826"/>
            <ac:picMk id="70" creationId="{6F936EFB-CE93-0A2D-75C5-D4219653AA23}"/>
          </ac:picMkLst>
        </pc:picChg>
        <pc:picChg chg="add del mod">
          <ac:chgData name="Gang Liu" userId="c4dd85b7-3634-4bda-801b-46e8dbbd0b49" providerId="ADAL" clId="{8FC5F3BC-109C-474A-8400-991F68EB9C9E}" dt="2023-02-24T04:51:12.678" v="726" actId="478"/>
          <ac:picMkLst>
            <pc:docMk/>
            <pc:sldMk cId="117609677" sldId="2147470826"/>
            <ac:picMk id="72" creationId="{49665D7D-0CE7-7212-F684-C04CC23FD94A}"/>
          </ac:picMkLst>
        </pc:picChg>
        <pc:picChg chg="add del mod">
          <ac:chgData name="Gang Liu" userId="c4dd85b7-3634-4bda-801b-46e8dbbd0b49" providerId="ADAL" clId="{8FC5F3BC-109C-474A-8400-991F68EB9C9E}" dt="2023-02-24T04:51:12.678" v="726" actId="478"/>
          <ac:picMkLst>
            <pc:docMk/>
            <pc:sldMk cId="117609677" sldId="2147470826"/>
            <ac:picMk id="75" creationId="{6432C9DF-DF24-E6F4-B75E-3B6050136DF2}"/>
          </ac:picMkLst>
        </pc:picChg>
        <pc:picChg chg="add del mod">
          <ac:chgData name="Gang Liu" userId="c4dd85b7-3634-4bda-801b-46e8dbbd0b49" providerId="ADAL" clId="{8FC5F3BC-109C-474A-8400-991F68EB9C9E}" dt="2023-02-24T04:51:12.678" v="726" actId="478"/>
          <ac:picMkLst>
            <pc:docMk/>
            <pc:sldMk cId="117609677" sldId="2147470826"/>
            <ac:picMk id="77" creationId="{1055B158-658C-553E-518E-30D95BD8E13A}"/>
          </ac:picMkLst>
        </pc:picChg>
        <pc:picChg chg="add del mod">
          <ac:chgData name="Gang Liu" userId="c4dd85b7-3634-4bda-801b-46e8dbbd0b49" providerId="ADAL" clId="{8FC5F3BC-109C-474A-8400-991F68EB9C9E}" dt="2023-02-24T04:51:12.678" v="726" actId="478"/>
          <ac:picMkLst>
            <pc:docMk/>
            <pc:sldMk cId="117609677" sldId="2147470826"/>
            <ac:picMk id="78" creationId="{B4384489-26C6-F791-1CAD-9A815AA4800C}"/>
          </ac:picMkLst>
        </pc:picChg>
        <pc:picChg chg="add del mod">
          <ac:chgData name="Gang Liu" userId="c4dd85b7-3634-4bda-801b-46e8dbbd0b49" providerId="ADAL" clId="{8FC5F3BC-109C-474A-8400-991F68EB9C9E}" dt="2023-02-24T04:51:12.678" v="726" actId="478"/>
          <ac:picMkLst>
            <pc:docMk/>
            <pc:sldMk cId="117609677" sldId="2147470826"/>
            <ac:picMk id="82" creationId="{1AF0468A-DBC5-F7C8-9D83-58D5CB2A270F}"/>
          </ac:picMkLst>
        </pc:picChg>
        <pc:picChg chg="add del mod">
          <ac:chgData name="Gang Liu" userId="c4dd85b7-3634-4bda-801b-46e8dbbd0b49" providerId="ADAL" clId="{8FC5F3BC-109C-474A-8400-991F68EB9C9E}" dt="2023-02-24T04:51:12.678" v="726" actId="478"/>
          <ac:picMkLst>
            <pc:docMk/>
            <pc:sldMk cId="117609677" sldId="2147470826"/>
            <ac:picMk id="85" creationId="{B750FC41-514E-8DEC-79C8-ECD06C0460E7}"/>
          </ac:picMkLst>
        </pc:picChg>
        <pc:picChg chg="add del mod">
          <ac:chgData name="Gang Liu" userId="c4dd85b7-3634-4bda-801b-46e8dbbd0b49" providerId="ADAL" clId="{8FC5F3BC-109C-474A-8400-991F68EB9C9E}" dt="2023-02-24T04:51:12.678" v="726" actId="478"/>
          <ac:picMkLst>
            <pc:docMk/>
            <pc:sldMk cId="117609677" sldId="2147470826"/>
            <ac:picMk id="86" creationId="{137E3D72-BC98-409F-AB49-25A60B13BB4E}"/>
          </ac:picMkLst>
        </pc:picChg>
        <pc:picChg chg="add del mod">
          <ac:chgData name="Gang Liu" userId="c4dd85b7-3634-4bda-801b-46e8dbbd0b49" providerId="ADAL" clId="{8FC5F3BC-109C-474A-8400-991F68EB9C9E}" dt="2023-02-24T04:51:12.678" v="726" actId="478"/>
          <ac:picMkLst>
            <pc:docMk/>
            <pc:sldMk cId="117609677" sldId="2147470826"/>
            <ac:picMk id="87" creationId="{580F254F-409D-7BBC-07F4-D0B03345E3A0}"/>
          </ac:picMkLst>
        </pc:picChg>
        <pc:picChg chg="add del">
          <ac:chgData name="Gang Liu" userId="c4dd85b7-3634-4bda-801b-46e8dbbd0b49" providerId="ADAL" clId="{8FC5F3BC-109C-474A-8400-991F68EB9C9E}" dt="2023-02-24T04:50:41.535" v="719" actId="478"/>
          <ac:picMkLst>
            <pc:docMk/>
            <pc:sldMk cId="117609677" sldId="2147470826"/>
            <ac:picMk id="88" creationId="{C6FCC926-1BB0-CE58-8F39-96E3EBE077F1}"/>
          </ac:picMkLst>
        </pc:picChg>
        <pc:picChg chg="add del">
          <ac:chgData name="Gang Liu" userId="c4dd85b7-3634-4bda-801b-46e8dbbd0b49" providerId="ADAL" clId="{8FC5F3BC-109C-474A-8400-991F68EB9C9E}" dt="2023-02-24T04:50:41.535" v="719" actId="478"/>
          <ac:picMkLst>
            <pc:docMk/>
            <pc:sldMk cId="117609677" sldId="2147470826"/>
            <ac:picMk id="92" creationId="{37D1E3EE-640F-24AA-D5E9-D6F96D18FBA5}"/>
          </ac:picMkLst>
        </pc:picChg>
        <pc:picChg chg="add del">
          <ac:chgData name="Gang Liu" userId="c4dd85b7-3634-4bda-801b-46e8dbbd0b49" providerId="ADAL" clId="{8FC5F3BC-109C-474A-8400-991F68EB9C9E}" dt="2023-02-24T04:50:41.535" v="719" actId="478"/>
          <ac:picMkLst>
            <pc:docMk/>
            <pc:sldMk cId="117609677" sldId="2147470826"/>
            <ac:picMk id="93" creationId="{14E492D6-6B40-DEA2-C60E-E0B5232E2088}"/>
          </ac:picMkLst>
        </pc:picChg>
        <pc:picChg chg="add del mod">
          <ac:chgData name="Gang Liu" userId="c4dd85b7-3634-4bda-801b-46e8dbbd0b49" providerId="ADAL" clId="{8FC5F3BC-109C-474A-8400-991F68EB9C9E}" dt="2023-02-24T04:51:12.678" v="726" actId="478"/>
          <ac:picMkLst>
            <pc:docMk/>
            <pc:sldMk cId="117609677" sldId="2147470826"/>
            <ac:picMk id="95" creationId="{7289CAE2-8CB2-7BCF-8B37-B2D4092E07EC}"/>
          </ac:picMkLst>
        </pc:picChg>
        <pc:picChg chg="add del">
          <ac:chgData name="Gang Liu" userId="c4dd85b7-3634-4bda-801b-46e8dbbd0b49" providerId="ADAL" clId="{8FC5F3BC-109C-474A-8400-991F68EB9C9E}" dt="2023-02-24T04:50:41.535" v="719" actId="478"/>
          <ac:picMkLst>
            <pc:docMk/>
            <pc:sldMk cId="117609677" sldId="2147470826"/>
            <ac:picMk id="97" creationId="{364F5044-FC17-00C8-0E27-24DBC2735041}"/>
          </ac:picMkLst>
        </pc:picChg>
        <pc:picChg chg="add del">
          <ac:chgData name="Gang Liu" userId="c4dd85b7-3634-4bda-801b-46e8dbbd0b49" providerId="ADAL" clId="{8FC5F3BC-109C-474A-8400-991F68EB9C9E}" dt="2023-02-24T04:50:41.535" v="719" actId="478"/>
          <ac:picMkLst>
            <pc:docMk/>
            <pc:sldMk cId="117609677" sldId="2147470826"/>
            <ac:picMk id="98" creationId="{731CA2BB-D351-A39E-A010-500466A8F184}"/>
          </ac:picMkLst>
        </pc:picChg>
        <pc:picChg chg="add del">
          <ac:chgData name="Gang Liu" userId="c4dd85b7-3634-4bda-801b-46e8dbbd0b49" providerId="ADAL" clId="{8FC5F3BC-109C-474A-8400-991F68EB9C9E}" dt="2023-02-24T04:50:41.535" v="719" actId="478"/>
          <ac:picMkLst>
            <pc:docMk/>
            <pc:sldMk cId="117609677" sldId="2147470826"/>
            <ac:picMk id="99" creationId="{824072BF-DC37-FA9E-02FF-524C9A667DE3}"/>
          </ac:picMkLst>
        </pc:picChg>
        <pc:picChg chg="add del mod">
          <ac:chgData name="Gang Liu" userId="c4dd85b7-3634-4bda-801b-46e8dbbd0b49" providerId="ADAL" clId="{8FC5F3BC-109C-474A-8400-991F68EB9C9E}" dt="2023-02-24T04:51:12.678" v="726" actId="478"/>
          <ac:picMkLst>
            <pc:docMk/>
            <pc:sldMk cId="117609677" sldId="2147470826"/>
            <ac:picMk id="100" creationId="{0836B466-3404-7B02-DADE-268935359763}"/>
          </ac:picMkLst>
        </pc:picChg>
        <pc:picChg chg="add del">
          <ac:chgData name="Gang Liu" userId="c4dd85b7-3634-4bda-801b-46e8dbbd0b49" providerId="ADAL" clId="{8FC5F3BC-109C-474A-8400-991F68EB9C9E}" dt="2023-02-24T04:50:41.535" v="719" actId="478"/>
          <ac:picMkLst>
            <pc:docMk/>
            <pc:sldMk cId="117609677" sldId="2147470826"/>
            <ac:picMk id="104" creationId="{1353095B-E23D-D370-F81D-A4814E812454}"/>
          </ac:picMkLst>
        </pc:picChg>
        <pc:picChg chg="add del mod">
          <ac:chgData name="Gang Liu" userId="c4dd85b7-3634-4bda-801b-46e8dbbd0b49" providerId="ADAL" clId="{8FC5F3BC-109C-474A-8400-991F68EB9C9E}" dt="2023-02-24T04:51:12.678" v="726" actId="478"/>
          <ac:picMkLst>
            <pc:docMk/>
            <pc:sldMk cId="117609677" sldId="2147470826"/>
            <ac:picMk id="110" creationId="{2A91F673-BDDA-314E-4AC7-3DF303A9FC29}"/>
          </ac:picMkLst>
        </pc:picChg>
        <pc:picChg chg="add del mod">
          <ac:chgData name="Gang Liu" userId="c4dd85b7-3634-4bda-801b-46e8dbbd0b49" providerId="ADAL" clId="{8FC5F3BC-109C-474A-8400-991F68EB9C9E}" dt="2023-02-24T04:51:12.678" v="726" actId="478"/>
          <ac:picMkLst>
            <pc:docMk/>
            <pc:sldMk cId="117609677" sldId="2147470826"/>
            <ac:picMk id="111" creationId="{2BDCC430-A0BB-82EC-FBB8-87AC5B629D34}"/>
          </ac:picMkLst>
        </pc:picChg>
        <pc:picChg chg="add del">
          <ac:chgData name="Gang Liu" userId="c4dd85b7-3634-4bda-801b-46e8dbbd0b49" providerId="ADAL" clId="{8FC5F3BC-109C-474A-8400-991F68EB9C9E}" dt="2023-02-24T04:50:41.535" v="719" actId="478"/>
          <ac:picMkLst>
            <pc:docMk/>
            <pc:sldMk cId="117609677" sldId="2147470826"/>
            <ac:picMk id="118" creationId="{CB843789-3389-72E4-7B23-73437FAE0920}"/>
          </ac:picMkLst>
        </pc:picChg>
        <pc:picChg chg="add del mod">
          <ac:chgData name="Gang Liu" userId="c4dd85b7-3634-4bda-801b-46e8dbbd0b49" providerId="ADAL" clId="{8FC5F3BC-109C-474A-8400-991F68EB9C9E}" dt="2023-02-24T04:51:12.678" v="726" actId="478"/>
          <ac:picMkLst>
            <pc:docMk/>
            <pc:sldMk cId="117609677" sldId="2147470826"/>
            <ac:picMk id="121" creationId="{68D546BC-C980-5661-E95C-43FAF7E0332A}"/>
          </ac:picMkLst>
        </pc:picChg>
        <pc:picChg chg="add mod">
          <ac:chgData name="Gang Liu" userId="c4dd85b7-3634-4bda-801b-46e8dbbd0b49" providerId="ADAL" clId="{8FC5F3BC-109C-474A-8400-991F68EB9C9E}" dt="2023-02-24T04:51:25.742" v="730" actId="1076"/>
          <ac:picMkLst>
            <pc:docMk/>
            <pc:sldMk cId="117609677" sldId="2147470826"/>
            <ac:picMk id="123" creationId="{B3F206FC-89A8-A151-6CBF-96A30FB24AFE}"/>
          </ac:picMkLst>
        </pc:picChg>
        <pc:picChg chg="add mod">
          <ac:chgData name="Gang Liu" userId="c4dd85b7-3634-4bda-801b-46e8dbbd0b49" providerId="ADAL" clId="{8FC5F3BC-109C-474A-8400-991F68EB9C9E}" dt="2023-02-24T04:51:25.742" v="730" actId="1076"/>
          <ac:picMkLst>
            <pc:docMk/>
            <pc:sldMk cId="117609677" sldId="2147470826"/>
            <ac:picMk id="124" creationId="{3FA11712-5401-C199-236B-902D4DC9894F}"/>
          </ac:picMkLst>
        </pc:picChg>
        <pc:picChg chg="add del mod">
          <ac:chgData name="Gang Liu" userId="c4dd85b7-3634-4bda-801b-46e8dbbd0b49" providerId="ADAL" clId="{8FC5F3BC-109C-474A-8400-991F68EB9C9E}" dt="2023-02-24T04:51:09.536" v="723" actId="478"/>
          <ac:picMkLst>
            <pc:docMk/>
            <pc:sldMk cId="117609677" sldId="2147470826"/>
            <ac:picMk id="126" creationId="{C6DFD686-E9F8-3F7A-67A0-2B0528A08486}"/>
          </ac:picMkLst>
        </pc:picChg>
        <pc:picChg chg="add mod">
          <ac:chgData name="Gang Liu" userId="c4dd85b7-3634-4bda-801b-46e8dbbd0b49" providerId="ADAL" clId="{8FC5F3BC-109C-474A-8400-991F68EB9C9E}" dt="2023-02-24T04:51:25.742" v="730" actId="1076"/>
          <ac:picMkLst>
            <pc:docMk/>
            <pc:sldMk cId="117609677" sldId="2147470826"/>
            <ac:picMk id="143" creationId="{CD6E8C8D-A1B6-278C-77B3-8C4AC110C2AC}"/>
          </ac:picMkLst>
        </pc:picChg>
        <pc:picChg chg="add mod">
          <ac:chgData name="Gang Liu" userId="c4dd85b7-3634-4bda-801b-46e8dbbd0b49" providerId="ADAL" clId="{8FC5F3BC-109C-474A-8400-991F68EB9C9E}" dt="2023-02-24T04:51:25.742" v="730" actId="1076"/>
          <ac:picMkLst>
            <pc:docMk/>
            <pc:sldMk cId="117609677" sldId="2147470826"/>
            <ac:picMk id="147" creationId="{54940A3F-632D-9836-560C-27290F3966A0}"/>
          </ac:picMkLst>
        </pc:picChg>
        <pc:picChg chg="add mod">
          <ac:chgData name="Gang Liu" userId="c4dd85b7-3634-4bda-801b-46e8dbbd0b49" providerId="ADAL" clId="{8FC5F3BC-109C-474A-8400-991F68EB9C9E}" dt="2023-02-24T04:51:25.742" v="730" actId="1076"/>
          <ac:picMkLst>
            <pc:docMk/>
            <pc:sldMk cId="117609677" sldId="2147470826"/>
            <ac:picMk id="148" creationId="{5BE7D49D-2DA7-9AEE-9938-868AD7BF6FA6}"/>
          </ac:picMkLst>
        </pc:picChg>
        <pc:picChg chg="add mod">
          <ac:chgData name="Gang Liu" userId="c4dd85b7-3634-4bda-801b-46e8dbbd0b49" providerId="ADAL" clId="{8FC5F3BC-109C-474A-8400-991F68EB9C9E}" dt="2023-02-24T04:51:25.742" v="730" actId="1076"/>
          <ac:picMkLst>
            <pc:docMk/>
            <pc:sldMk cId="117609677" sldId="2147470826"/>
            <ac:picMk id="151" creationId="{88E20A48-55B0-CAE6-9696-6447947A1D87}"/>
          </ac:picMkLst>
        </pc:picChg>
        <pc:picChg chg="add mod">
          <ac:chgData name="Gang Liu" userId="c4dd85b7-3634-4bda-801b-46e8dbbd0b49" providerId="ADAL" clId="{8FC5F3BC-109C-474A-8400-991F68EB9C9E}" dt="2023-02-24T04:51:25.742" v="730" actId="1076"/>
          <ac:picMkLst>
            <pc:docMk/>
            <pc:sldMk cId="117609677" sldId="2147470826"/>
            <ac:picMk id="152" creationId="{62BD135B-5B2E-D1EB-746C-40752E4C7734}"/>
          </ac:picMkLst>
        </pc:picChg>
        <pc:picChg chg="add mod">
          <ac:chgData name="Gang Liu" userId="c4dd85b7-3634-4bda-801b-46e8dbbd0b49" providerId="ADAL" clId="{8FC5F3BC-109C-474A-8400-991F68EB9C9E}" dt="2023-02-24T04:51:25.742" v="730" actId="1076"/>
          <ac:picMkLst>
            <pc:docMk/>
            <pc:sldMk cId="117609677" sldId="2147470826"/>
            <ac:picMk id="153" creationId="{F2398791-3C2D-C449-2477-DEC8B0D87EBF}"/>
          </ac:picMkLst>
        </pc:picChg>
        <pc:picChg chg="add mod">
          <ac:chgData name="Gang Liu" userId="c4dd85b7-3634-4bda-801b-46e8dbbd0b49" providerId="ADAL" clId="{8FC5F3BC-109C-474A-8400-991F68EB9C9E}" dt="2023-02-24T04:51:25.742" v="730" actId="1076"/>
          <ac:picMkLst>
            <pc:docMk/>
            <pc:sldMk cId="117609677" sldId="2147470826"/>
            <ac:picMk id="159" creationId="{FFAD7364-B574-BB89-6FCC-A99D036972C1}"/>
          </ac:picMkLst>
        </pc:picChg>
        <pc:picChg chg="add mod">
          <ac:chgData name="Gang Liu" userId="c4dd85b7-3634-4bda-801b-46e8dbbd0b49" providerId="ADAL" clId="{8FC5F3BC-109C-474A-8400-991F68EB9C9E}" dt="2023-02-24T04:52:06.815" v="742" actId="1076"/>
          <ac:picMkLst>
            <pc:docMk/>
            <pc:sldMk cId="117609677" sldId="2147470826"/>
            <ac:picMk id="170" creationId="{D2933E13-EC0D-7D83-0DAC-0B222337D03B}"/>
          </ac:picMkLst>
        </pc:picChg>
        <pc:picChg chg="add mod">
          <ac:chgData name="Gang Liu" userId="c4dd85b7-3634-4bda-801b-46e8dbbd0b49" providerId="ADAL" clId="{8FC5F3BC-109C-474A-8400-991F68EB9C9E}" dt="2023-02-24T04:52:17.932" v="746" actId="1076"/>
          <ac:picMkLst>
            <pc:docMk/>
            <pc:sldMk cId="117609677" sldId="2147470826"/>
            <ac:picMk id="171" creationId="{9FFFE89C-3C4B-7CFF-B599-644B87F111D1}"/>
          </ac:picMkLst>
        </pc:picChg>
        <pc:picChg chg="add mod">
          <ac:chgData name="Gang Liu" userId="c4dd85b7-3634-4bda-801b-46e8dbbd0b49" providerId="ADAL" clId="{8FC5F3BC-109C-474A-8400-991F68EB9C9E}" dt="2023-02-24T04:53:47.417" v="802" actId="1076"/>
          <ac:picMkLst>
            <pc:docMk/>
            <pc:sldMk cId="117609677" sldId="2147470826"/>
            <ac:picMk id="172" creationId="{1CE5633C-F0C8-C648-64A4-69C2F94D16C7}"/>
          </ac:picMkLst>
        </pc:picChg>
        <pc:picChg chg="add mod">
          <ac:chgData name="Gang Liu" userId="c4dd85b7-3634-4bda-801b-46e8dbbd0b49" providerId="ADAL" clId="{8FC5F3BC-109C-474A-8400-991F68EB9C9E}" dt="2023-02-24T04:53:47.417" v="802" actId="1076"/>
          <ac:picMkLst>
            <pc:docMk/>
            <pc:sldMk cId="117609677" sldId="2147470826"/>
            <ac:picMk id="173" creationId="{F23D51CE-6054-E9CE-2B20-5D0E936F89A2}"/>
          </ac:picMkLst>
        </pc:picChg>
        <pc:cxnChg chg="add mod">
          <ac:chgData name="Gang Liu" userId="c4dd85b7-3634-4bda-801b-46e8dbbd0b49" providerId="ADAL" clId="{8FC5F3BC-109C-474A-8400-991F68EB9C9E}" dt="2023-02-24T04:51:25.742" v="730" actId="1076"/>
          <ac:cxnSpMkLst>
            <pc:docMk/>
            <pc:sldMk cId="117609677" sldId="2147470826"/>
            <ac:cxnSpMk id="37" creationId="{B641A2AD-1B3B-BBC6-7038-04FD07ED4592}"/>
          </ac:cxnSpMkLst>
        </pc:cxnChg>
        <pc:cxnChg chg="add mod">
          <ac:chgData name="Gang Liu" userId="c4dd85b7-3634-4bda-801b-46e8dbbd0b49" providerId="ADAL" clId="{8FC5F3BC-109C-474A-8400-991F68EB9C9E}" dt="2023-02-24T04:51:25.742" v="730" actId="1076"/>
          <ac:cxnSpMkLst>
            <pc:docMk/>
            <pc:sldMk cId="117609677" sldId="2147470826"/>
            <ac:cxnSpMk id="38" creationId="{70B71567-BF0A-4CCB-B631-3E9ACFEF9390}"/>
          </ac:cxnSpMkLst>
        </pc:cxnChg>
        <pc:cxnChg chg="add mod">
          <ac:chgData name="Gang Liu" userId="c4dd85b7-3634-4bda-801b-46e8dbbd0b49" providerId="ADAL" clId="{8FC5F3BC-109C-474A-8400-991F68EB9C9E}" dt="2023-02-24T05:02:17.373" v="876" actId="14100"/>
          <ac:cxnSpMkLst>
            <pc:docMk/>
            <pc:sldMk cId="117609677" sldId="2147470826"/>
            <ac:cxnSpMk id="44" creationId="{813E8323-A077-5532-4FF5-66892E3F51D7}"/>
          </ac:cxnSpMkLst>
        </pc:cxnChg>
        <pc:cxnChg chg="add del">
          <ac:chgData name="Gang Liu" userId="c4dd85b7-3634-4bda-801b-46e8dbbd0b49" providerId="ADAL" clId="{8FC5F3BC-109C-474A-8400-991F68EB9C9E}" dt="2023-02-24T04:50:41.535" v="719" actId="478"/>
          <ac:cxnSpMkLst>
            <pc:docMk/>
            <pc:sldMk cId="117609677" sldId="2147470826"/>
            <ac:cxnSpMk id="52" creationId="{AAA57F6A-1849-5A8E-FDC5-0D310B0024C5}"/>
          </ac:cxnSpMkLst>
        </pc:cxnChg>
        <pc:cxnChg chg="add del">
          <ac:chgData name="Gang Liu" userId="c4dd85b7-3634-4bda-801b-46e8dbbd0b49" providerId="ADAL" clId="{8FC5F3BC-109C-474A-8400-991F68EB9C9E}" dt="2023-02-24T04:50:41.535" v="719" actId="478"/>
          <ac:cxnSpMkLst>
            <pc:docMk/>
            <pc:sldMk cId="117609677" sldId="2147470826"/>
            <ac:cxnSpMk id="53" creationId="{C02528C6-094A-0883-22D1-A23156775F49}"/>
          </ac:cxnSpMkLst>
        </pc:cxnChg>
        <pc:cxnChg chg="add del">
          <ac:chgData name="Gang Liu" userId="c4dd85b7-3634-4bda-801b-46e8dbbd0b49" providerId="ADAL" clId="{8FC5F3BC-109C-474A-8400-991F68EB9C9E}" dt="2023-02-24T04:50:41.535" v="719" actId="478"/>
          <ac:cxnSpMkLst>
            <pc:docMk/>
            <pc:sldMk cId="117609677" sldId="2147470826"/>
            <ac:cxnSpMk id="54" creationId="{26699E70-0925-E852-4A35-A35A10419B4C}"/>
          </ac:cxnSpMkLst>
        </pc:cxnChg>
        <pc:cxnChg chg="add del">
          <ac:chgData name="Gang Liu" userId="c4dd85b7-3634-4bda-801b-46e8dbbd0b49" providerId="ADAL" clId="{8FC5F3BC-109C-474A-8400-991F68EB9C9E}" dt="2023-02-24T04:50:41.535" v="719" actId="478"/>
          <ac:cxnSpMkLst>
            <pc:docMk/>
            <pc:sldMk cId="117609677" sldId="2147470826"/>
            <ac:cxnSpMk id="89" creationId="{A3A62BBF-D60A-C6F6-FBDB-C0146E68A597}"/>
          </ac:cxnSpMkLst>
        </pc:cxnChg>
        <pc:cxnChg chg="add del">
          <ac:chgData name="Gang Liu" userId="c4dd85b7-3634-4bda-801b-46e8dbbd0b49" providerId="ADAL" clId="{8FC5F3BC-109C-474A-8400-991F68EB9C9E}" dt="2023-02-24T04:50:41.535" v="719" actId="478"/>
          <ac:cxnSpMkLst>
            <pc:docMk/>
            <pc:sldMk cId="117609677" sldId="2147470826"/>
            <ac:cxnSpMk id="90" creationId="{0E3BCA9B-2328-29CA-5E01-1E8DC45510ED}"/>
          </ac:cxnSpMkLst>
        </pc:cxnChg>
        <pc:cxnChg chg="add del">
          <ac:chgData name="Gang Liu" userId="c4dd85b7-3634-4bda-801b-46e8dbbd0b49" providerId="ADAL" clId="{8FC5F3BC-109C-474A-8400-991F68EB9C9E}" dt="2023-02-24T04:50:41.535" v="719" actId="478"/>
          <ac:cxnSpMkLst>
            <pc:docMk/>
            <pc:sldMk cId="117609677" sldId="2147470826"/>
            <ac:cxnSpMk id="103" creationId="{9F3C3B46-FF02-344C-9DB3-88E0805ECF29}"/>
          </ac:cxnSpMkLst>
        </pc:cxnChg>
        <pc:cxnChg chg="add del">
          <ac:chgData name="Gang Liu" userId="c4dd85b7-3634-4bda-801b-46e8dbbd0b49" providerId="ADAL" clId="{8FC5F3BC-109C-474A-8400-991F68EB9C9E}" dt="2023-02-24T04:50:41.535" v="719" actId="478"/>
          <ac:cxnSpMkLst>
            <pc:docMk/>
            <pc:sldMk cId="117609677" sldId="2147470826"/>
            <ac:cxnSpMk id="106" creationId="{D465D704-2402-AD29-AB72-B13A03EE678E}"/>
          </ac:cxnSpMkLst>
        </pc:cxnChg>
        <pc:cxnChg chg="add del">
          <ac:chgData name="Gang Liu" userId="c4dd85b7-3634-4bda-801b-46e8dbbd0b49" providerId="ADAL" clId="{8FC5F3BC-109C-474A-8400-991F68EB9C9E}" dt="2023-02-24T04:50:41.535" v="719" actId="478"/>
          <ac:cxnSpMkLst>
            <pc:docMk/>
            <pc:sldMk cId="117609677" sldId="2147470826"/>
            <ac:cxnSpMk id="107" creationId="{289F1E4B-7F66-8856-8172-87D420A5BEE8}"/>
          </ac:cxnSpMkLst>
        </pc:cxnChg>
        <pc:cxnChg chg="add del">
          <ac:chgData name="Gang Liu" userId="c4dd85b7-3634-4bda-801b-46e8dbbd0b49" providerId="ADAL" clId="{8FC5F3BC-109C-474A-8400-991F68EB9C9E}" dt="2023-02-24T04:50:41.535" v="719" actId="478"/>
          <ac:cxnSpMkLst>
            <pc:docMk/>
            <pc:sldMk cId="117609677" sldId="2147470826"/>
            <ac:cxnSpMk id="108" creationId="{7E5409B5-A89E-3872-B2AF-D5C76927DC9F}"/>
          </ac:cxnSpMkLst>
        </pc:cxnChg>
        <pc:cxnChg chg="add del">
          <ac:chgData name="Gang Liu" userId="c4dd85b7-3634-4bda-801b-46e8dbbd0b49" providerId="ADAL" clId="{8FC5F3BC-109C-474A-8400-991F68EB9C9E}" dt="2023-02-24T04:50:41.535" v="719" actId="478"/>
          <ac:cxnSpMkLst>
            <pc:docMk/>
            <pc:sldMk cId="117609677" sldId="2147470826"/>
            <ac:cxnSpMk id="109" creationId="{0BD46279-97EB-FD65-57EC-4E55F81592C7}"/>
          </ac:cxnSpMkLst>
        </pc:cxnChg>
        <pc:cxnChg chg="add del">
          <ac:chgData name="Gang Liu" userId="c4dd85b7-3634-4bda-801b-46e8dbbd0b49" providerId="ADAL" clId="{8FC5F3BC-109C-474A-8400-991F68EB9C9E}" dt="2023-02-24T04:50:41.535" v="719" actId="478"/>
          <ac:cxnSpMkLst>
            <pc:docMk/>
            <pc:sldMk cId="117609677" sldId="2147470826"/>
            <ac:cxnSpMk id="113" creationId="{5DE63615-023B-8B14-5EC7-F0374BBDEB34}"/>
          </ac:cxnSpMkLst>
        </pc:cxnChg>
        <pc:cxnChg chg="add del mod">
          <ac:chgData name="Gang Liu" userId="c4dd85b7-3634-4bda-801b-46e8dbbd0b49" providerId="ADAL" clId="{8FC5F3BC-109C-474A-8400-991F68EB9C9E}" dt="2023-02-24T04:51:12.678" v="726" actId="478"/>
          <ac:cxnSpMkLst>
            <pc:docMk/>
            <pc:sldMk cId="117609677" sldId="2147470826"/>
            <ac:cxnSpMk id="129" creationId="{B9BCD01E-B740-580A-3093-33C719FCF71B}"/>
          </ac:cxnSpMkLst>
        </pc:cxnChg>
        <pc:cxnChg chg="add del mod">
          <ac:chgData name="Gang Liu" userId="c4dd85b7-3634-4bda-801b-46e8dbbd0b49" providerId="ADAL" clId="{8FC5F3BC-109C-474A-8400-991F68EB9C9E}" dt="2023-02-24T04:51:12.678" v="726" actId="478"/>
          <ac:cxnSpMkLst>
            <pc:docMk/>
            <pc:sldMk cId="117609677" sldId="2147470826"/>
            <ac:cxnSpMk id="130" creationId="{C2B2E464-77F0-48B8-A5BD-FF6C871DDA92}"/>
          </ac:cxnSpMkLst>
        </pc:cxnChg>
        <pc:cxnChg chg="add del mod">
          <ac:chgData name="Gang Liu" userId="c4dd85b7-3634-4bda-801b-46e8dbbd0b49" providerId="ADAL" clId="{8FC5F3BC-109C-474A-8400-991F68EB9C9E}" dt="2023-02-24T04:51:12.678" v="726" actId="478"/>
          <ac:cxnSpMkLst>
            <pc:docMk/>
            <pc:sldMk cId="117609677" sldId="2147470826"/>
            <ac:cxnSpMk id="132" creationId="{B20BB914-3C7F-0942-A0CC-BFDDCD4E2042}"/>
          </ac:cxnSpMkLst>
        </pc:cxnChg>
        <pc:cxnChg chg="add del mod">
          <ac:chgData name="Gang Liu" userId="c4dd85b7-3634-4bda-801b-46e8dbbd0b49" providerId="ADAL" clId="{8FC5F3BC-109C-474A-8400-991F68EB9C9E}" dt="2023-02-24T04:51:12.678" v="726" actId="478"/>
          <ac:cxnSpMkLst>
            <pc:docMk/>
            <pc:sldMk cId="117609677" sldId="2147470826"/>
            <ac:cxnSpMk id="133" creationId="{BA0E225C-7F5E-50E2-D3DF-ED3E39CB75E2}"/>
          </ac:cxnSpMkLst>
        </pc:cxnChg>
        <pc:cxnChg chg="add del mod">
          <ac:chgData name="Gang Liu" userId="c4dd85b7-3634-4bda-801b-46e8dbbd0b49" providerId="ADAL" clId="{8FC5F3BC-109C-474A-8400-991F68EB9C9E}" dt="2023-02-24T04:51:07.565" v="721" actId="478"/>
          <ac:cxnSpMkLst>
            <pc:docMk/>
            <pc:sldMk cId="117609677" sldId="2147470826"/>
            <ac:cxnSpMk id="135" creationId="{9D9E704F-7788-F692-1E9E-F361549D8986}"/>
          </ac:cxnSpMkLst>
        </pc:cxnChg>
        <pc:cxnChg chg="add del mod">
          <ac:chgData name="Gang Liu" userId="c4dd85b7-3634-4bda-801b-46e8dbbd0b49" providerId="ADAL" clId="{8FC5F3BC-109C-474A-8400-991F68EB9C9E}" dt="2023-02-24T04:51:08.810" v="722" actId="478"/>
          <ac:cxnSpMkLst>
            <pc:docMk/>
            <pc:sldMk cId="117609677" sldId="2147470826"/>
            <ac:cxnSpMk id="136" creationId="{EF2D5222-47F8-409F-A0D8-4D4A85AD9B3F}"/>
          </ac:cxnSpMkLst>
        </pc:cxnChg>
        <pc:cxnChg chg="add del mod">
          <ac:chgData name="Gang Liu" userId="c4dd85b7-3634-4bda-801b-46e8dbbd0b49" providerId="ADAL" clId="{8FC5F3BC-109C-474A-8400-991F68EB9C9E}" dt="2023-02-24T04:51:12.678" v="726" actId="478"/>
          <ac:cxnSpMkLst>
            <pc:docMk/>
            <pc:sldMk cId="117609677" sldId="2147470826"/>
            <ac:cxnSpMk id="137" creationId="{A778469A-77DC-1E1B-CDF6-677892B6D76D}"/>
          </ac:cxnSpMkLst>
        </pc:cxnChg>
        <pc:cxnChg chg="add del mod">
          <ac:chgData name="Gang Liu" userId="c4dd85b7-3634-4bda-801b-46e8dbbd0b49" providerId="ADAL" clId="{8FC5F3BC-109C-474A-8400-991F68EB9C9E}" dt="2023-02-24T04:51:12.678" v="726" actId="478"/>
          <ac:cxnSpMkLst>
            <pc:docMk/>
            <pc:sldMk cId="117609677" sldId="2147470826"/>
            <ac:cxnSpMk id="138" creationId="{46A46EB0-2F3A-1B02-EBEB-EC0312081895}"/>
          </ac:cxnSpMkLst>
        </pc:cxnChg>
        <pc:cxnChg chg="add del mod">
          <ac:chgData name="Gang Liu" userId="c4dd85b7-3634-4bda-801b-46e8dbbd0b49" providerId="ADAL" clId="{8FC5F3BC-109C-474A-8400-991F68EB9C9E}" dt="2023-02-24T04:51:10.235" v="724" actId="478"/>
          <ac:cxnSpMkLst>
            <pc:docMk/>
            <pc:sldMk cId="117609677" sldId="2147470826"/>
            <ac:cxnSpMk id="139" creationId="{89F28F02-7E59-0D25-0708-E9F3BD386D5E}"/>
          </ac:cxnSpMkLst>
        </pc:cxnChg>
        <pc:cxnChg chg="add mod">
          <ac:chgData name="Gang Liu" userId="c4dd85b7-3634-4bda-801b-46e8dbbd0b49" providerId="ADAL" clId="{8FC5F3BC-109C-474A-8400-991F68EB9C9E}" dt="2023-02-24T04:51:25.742" v="730" actId="1076"/>
          <ac:cxnSpMkLst>
            <pc:docMk/>
            <pc:sldMk cId="117609677" sldId="2147470826"/>
            <ac:cxnSpMk id="144" creationId="{BC72867A-4BBE-3003-C533-27764F5EE8F0}"/>
          </ac:cxnSpMkLst>
        </pc:cxnChg>
        <pc:cxnChg chg="add mod">
          <ac:chgData name="Gang Liu" userId="c4dd85b7-3634-4bda-801b-46e8dbbd0b49" providerId="ADAL" clId="{8FC5F3BC-109C-474A-8400-991F68EB9C9E}" dt="2023-02-24T04:51:25.742" v="730" actId="1076"/>
          <ac:cxnSpMkLst>
            <pc:docMk/>
            <pc:sldMk cId="117609677" sldId="2147470826"/>
            <ac:cxnSpMk id="145" creationId="{87ADDBD7-8F80-BE54-4256-FB8CA88AC69B}"/>
          </ac:cxnSpMkLst>
        </pc:cxnChg>
        <pc:cxnChg chg="add del">
          <ac:chgData name="Gang Liu" userId="c4dd85b7-3634-4bda-801b-46e8dbbd0b49" providerId="ADAL" clId="{8FC5F3BC-109C-474A-8400-991F68EB9C9E}" dt="2023-02-24T04:50:41.535" v="719" actId="478"/>
          <ac:cxnSpMkLst>
            <pc:docMk/>
            <pc:sldMk cId="117609677" sldId="2147470826"/>
            <ac:cxnSpMk id="149" creationId="{1FE191FE-74E6-53AD-2B32-159023E3FCFA}"/>
          </ac:cxnSpMkLst>
        </pc:cxnChg>
        <pc:cxnChg chg="add del">
          <ac:chgData name="Gang Liu" userId="c4dd85b7-3634-4bda-801b-46e8dbbd0b49" providerId="ADAL" clId="{8FC5F3BC-109C-474A-8400-991F68EB9C9E}" dt="2023-02-24T04:50:41.535" v="719" actId="478"/>
          <ac:cxnSpMkLst>
            <pc:docMk/>
            <pc:sldMk cId="117609677" sldId="2147470826"/>
            <ac:cxnSpMk id="154" creationId="{E4A895A5-2A64-4BEE-1446-C1955EF9EA22}"/>
          </ac:cxnSpMkLst>
        </pc:cxnChg>
        <pc:cxnChg chg="add mod">
          <ac:chgData name="Gang Liu" userId="c4dd85b7-3634-4bda-801b-46e8dbbd0b49" providerId="ADAL" clId="{8FC5F3BC-109C-474A-8400-991F68EB9C9E}" dt="2023-02-24T04:51:25.742" v="730" actId="1076"/>
          <ac:cxnSpMkLst>
            <pc:docMk/>
            <pc:sldMk cId="117609677" sldId="2147470826"/>
            <ac:cxnSpMk id="158" creationId="{45F676BB-E64C-A7B5-8FC1-CC58392C6F9C}"/>
          </ac:cxnSpMkLst>
        </pc:cxnChg>
        <pc:cxnChg chg="add mod">
          <ac:chgData name="Gang Liu" userId="c4dd85b7-3634-4bda-801b-46e8dbbd0b49" providerId="ADAL" clId="{8FC5F3BC-109C-474A-8400-991F68EB9C9E}" dt="2023-02-24T04:51:25.742" v="730" actId="1076"/>
          <ac:cxnSpMkLst>
            <pc:docMk/>
            <pc:sldMk cId="117609677" sldId="2147470826"/>
            <ac:cxnSpMk id="161" creationId="{BE92D123-C0C7-5CCC-B37D-2830777075FB}"/>
          </ac:cxnSpMkLst>
        </pc:cxnChg>
        <pc:cxnChg chg="add mod">
          <ac:chgData name="Gang Liu" userId="c4dd85b7-3634-4bda-801b-46e8dbbd0b49" providerId="ADAL" clId="{8FC5F3BC-109C-474A-8400-991F68EB9C9E}" dt="2023-02-24T04:51:25.742" v="730" actId="1076"/>
          <ac:cxnSpMkLst>
            <pc:docMk/>
            <pc:sldMk cId="117609677" sldId="2147470826"/>
            <ac:cxnSpMk id="162" creationId="{FC0CD84B-0C21-7EB2-E12F-E65520DBE2F2}"/>
          </ac:cxnSpMkLst>
        </pc:cxnChg>
        <pc:cxnChg chg="add mod">
          <ac:chgData name="Gang Liu" userId="c4dd85b7-3634-4bda-801b-46e8dbbd0b49" providerId="ADAL" clId="{8FC5F3BC-109C-474A-8400-991F68EB9C9E}" dt="2023-02-24T04:51:25.742" v="730" actId="1076"/>
          <ac:cxnSpMkLst>
            <pc:docMk/>
            <pc:sldMk cId="117609677" sldId="2147470826"/>
            <ac:cxnSpMk id="165" creationId="{D1F6BE42-8878-A5E1-B1DE-F5656E2CFD9C}"/>
          </ac:cxnSpMkLst>
        </pc:cxnChg>
        <pc:cxnChg chg="add mod">
          <ac:chgData name="Gang Liu" userId="c4dd85b7-3634-4bda-801b-46e8dbbd0b49" providerId="ADAL" clId="{8FC5F3BC-109C-474A-8400-991F68EB9C9E}" dt="2023-02-24T04:51:25.742" v="730" actId="1076"/>
          <ac:cxnSpMkLst>
            <pc:docMk/>
            <pc:sldMk cId="117609677" sldId="2147470826"/>
            <ac:cxnSpMk id="166" creationId="{9832493B-6A5B-282E-BFFB-E3C5B578F914}"/>
          </ac:cxnSpMkLst>
        </pc:cxnChg>
        <pc:cxnChg chg="add mod">
          <ac:chgData name="Gang Liu" userId="c4dd85b7-3634-4bda-801b-46e8dbbd0b49" providerId="ADAL" clId="{8FC5F3BC-109C-474A-8400-991F68EB9C9E}" dt="2023-02-24T04:51:25.742" v="730" actId="1076"/>
          <ac:cxnSpMkLst>
            <pc:docMk/>
            <pc:sldMk cId="117609677" sldId="2147470826"/>
            <ac:cxnSpMk id="167" creationId="{B27F7085-D73A-BA56-E70E-71C40D2674F0}"/>
          </ac:cxnSpMkLst>
        </pc:cxnChg>
        <pc:cxnChg chg="add del mod">
          <ac:chgData name="Gang Liu" userId="c4dd85b7-3634-4bda-801b-46e8dbbd0b49" providerId="ADAL" clId="{8FC5F3BC-109C-474A-8400-991F68EB9C9E}" dt="2023-02-24T04:54:20.150" v="807" actId="478"/>
          <ac:cxnSpMkLst>
            <pc:docMk/>
            <pc:sldMk cId="117609677" sldId="2147470826"/>
            <ac:cxnSpMk id="174" creationId="{B189744B-B0E0-DBB8-574D-80E209FB8B8F}"/>
          </ac:cxnSpMkLst>
        </pc:cxnChg>
        <pc:cxnChg chg="add del mod">
          <ac:chgData name="Gang Liu" userId="c4dd85b7-3634-4bda-801b-46e8dbbd0b49" providerId="ADAL" clId="{8FC5F3BC-109C-474A-8400-991F68EB9C9E}" dt="2023-02-24T04:55:03.452" v="820" actId="478"/>
          <ac:cxnSpMkLst>
            <pc:docMk/>
            <pc:sldMk cId="117609677" sldId="2147470826"/>
            <ac:cxnSpMk id="178" creationId="{C26DCEB0-B04F-930F-6C39-9BB4B5C25662}"/>
          </ac:cxnSpMkLst>
        </pc:cxnChg>
        <pc:cxnChg chg="add del mod">
          <ac:chgData name="Gang Liu" userId="c4dd85b7-3634-4bda-801b-46e8dbbd0b49" providerId="ADAL" clId="{8FC5F3BC-109C-474A-8400-991F68EB9C9E}" dt="2023-02-24T04:54:19.508" v="806" actId="478"/>
          <ac:cxnSpMkLst>
            <pc:docMk/>
            <pc:sldMk cId="117609677" sldId="2147470826"/>
            <ac:cxnSpMk id="186" creationId="{27769E5F-8F9E-B2F1-F1DF-A365B6E309AA}"/>
          </ac:cxnSpMkLst>
        </pc:cxnChg>
        <pc:cxnChg chg="add del mod">
          <ac:chgData name="Gang Liu" userId="c4dd85b7-3634-4bda-801b-46e8dbbd0b49" providerId="ADAL" clId="{8FC5F3BC-109C-474A-8400-991F68EB9C9E}" dt="2023-02-24T04:55:04.348" v="821" actId="478"/>
          <ac:cxnSpMkLst>
            <pc:docMk/>
            <pc:sldMk cId="117609677" sldId="2147470826"/>
            <ac:cxnSpMk id="188" creationId="{ECB420C1-7C88-E4F4-FD37-65B35D1103C6}"/>
          </ac:cxnSpMkLst>
        </pc:cxnChg>
        <pc:cxnChg chg="add mod">
          <ac:chgData name="Gang Liu" userId="c4dd85b7-3634-4bda-801b-46e8dbbd0b49" providerId="ADAL" clId="{8FC5F3BC-109C-474A-8400-991F68EB9C9E}" dt="2023-02-24T04:55:12.625" v="824" actId="13822"/>
          <ac:cxnSpMkLst>
            <pc:docMk/>
            <pc:sldMk cId="117609677" sldId="2147470826"/>
            <ac:cxnSpMk id="199" creationId="{932C2F1E-85AD-186E-FF98-81A71A74ED7D}"/>
          </ac:cxnSpMkLst>
        </pc:cxnChg>
        <pc:cxnChg chg="add mod">
          <ac:chgData name="Gang Liu" userId="c4dd85b7-3634-4bda-801b-46e8dbbd0b49" providerId="ADAL" clId="{8FC5F3BC-109C-474A-8400-991F68EB9C9E}" dt="2023-02-24T05:01:56.596" v="875" actId="1582"/>
          <ac:cxnSpMkLst>
            <pc:docMk/>
            <pc:sldMk cId="117609677" sldId="2147470826"/>
            <ac:cxnSpMk id="202" creationId="{F6CC38C6-D602-F2D6-7D36-A4E7026ABA7C}"/>
          </ac:cxnSpMkLst>
        </pc:cxnChg>
        <pc:cxnChg chg="add mod">
          <ac:chgData name="Gang Liu" userId="c4dd85b7-3634-4bda-801b-46e8dbbd0b49" providerId="ADAL" clId="{8FC5F3BC-109C-474A-8400-991F68EB9C9E}" dt="2023-02-24T05:02:59.660" v="887" actId="693"/>
          <ac:cxnSpMkLst>
            <pc:docMk/>
            <pc:sldMk cId="117609677" sldId="2147470826"/>
            <ac:cxnSpMk id="206" creationId="{AC76A3BB-9A94-539A-8969-3D333AFD14B6}"/>
          </ac:cxnSpMkLst>
        </pc:cxnChg>
        <pc:cxnChg chg="add mod">
          <ac:chgData name="Gang Liu" userId="c4dd85b7-3634-4bda-801b-46e8dbbd0b49" providerId="ADAL" clId="{8FC5F3BC-109C-474A-8400-991F68EB9C9E}" dt="2023-02-24T05:03:04.209" v="888" actId="108"/>
          <ac:cxnSpMkLst>
            <pc:docMk/>
            <pc:sldMk cId="117609677" sldId="2147470826"/>
            <ac:cxnSpMk id="209" creationId="{9F0D5A2C-AF80-30E9-55D1-FA02D00D2945}"/>
          </ac:cxnSpMkLst>
        </pc:cxnChg>
      </pc:sldChg>
      <pc:sldChg chg="modSp add mod">
        <pc:chgData name="Gang Liu" userId="c4dd85b7-3634-4bda-801b-46e8dbbd0b49" providerId="ADAL" clId="{8FC5F3BC-109C-474A-8400-991F68EB9C9E}" dt="2023-02-24T05:08:03.871" v="934" actId="20577"/>
        <pc:sldMkLst>
          <pc:docMk/>
          <pc:sldMk cId="2438694390" sldId="2147470827"/>
        </pc:sldMkLst>
        <pc:graphicFrameChg chg="mod modGraphic">
          <ac:chgData name="Gang Liu" userId="c4dd85b7-3634-4bda-801b-46e8dbbd0b49" providerId="ADAL" clId="{8FC5F3BC-109C-474A-8400-991F68EB9C9E}" dt="2023-02-24T05:08:03.871" v="934" actId="20577"/>
          <ac:graphicFrameMkLst>
            <pc:docMk/>
            <pc:sldMk cId="2438694390" sldId="2147470827"/>
            <ac:graphicFrameMk id="2" creationId="{BCFEBB2A-7D72-E411-39FD-7B6B3B733B6D}"/>
          </ac:graphicFrameMkLst>
        </pc:graphicFrameChg>
      </pc:sldChg>
      <pc:sldMasterChg chg="delSldLayout">
        <pc:chgData name="Gang Liu" userId="c4dd85b7-3634-4bda-801b-46e8dbbd0b49" providerId="ADAL" clId="{8FC5F3BC-109C-474A-8400-991F68EB9C9E}" dt="2023-02-24T04:06:14.406" v="42" actId="2696"/>
        <pc:sldMasterMkLst>
          <pc:docMk/>
          <pc:sldMasterMk cId="0" sldId="2147483648"/>
        </pc:sldMasterMkLst>
        <pc:sldLayoutChg chg="del">
          <pc:chgData name="Gang Liu" userId="c4dd85b7-3634-4bda-801b-46e8dbbd0b49" providerId="ADAL" clId="{8FC5F3BC-109C-474A-8400-991F68EB9C9E}" dt="2023-02-24T04:06:14.406" v="42" actId="2696"/>
          <pc:sldLayoutMkLst>
            <pc:docMk/>
            <pc:sldMasterMk cId="0" sldId="2147483648"/>
            <pc:sldLayoutMk cId="642869250" sldId="2147483672"/>
          </pc:sldLayoutMkLst>
        </pc:sldLayoutChg>
        <pc:sldLayoutChg chg="del">
          <pc:chgData name="Gang Liu" userId="c4dd85b7-3634-4bda-801b-46e8dbbd0b49" providerId="ADAL" clId="{8FC5F3BC-109C-474A-8400-991F68EB9C9E}" dt="2023-02-24T03:28:18.694" v="34" actId="2696"/>
          <pc:sldLayoutMkLst>
            <pc:docMk/>
            <pc:sldMasterMk cId="0" sldId="2147483648"/>
            <pc:sldLayoutMk cId="2706647933" sldId="2147483674"/>
          </pc:sldLayoutMkLst>
        </pc:sldLayoutChg>
      </pc:sldMasterChg>
    </pc:docChg>
  </pc:docChgLst>
  <pc:docChgLst>
    <pc:chgData name="Gang Liu" userId="c4dd85b7-3634-4bda-801b-46e8dbbd0b49" providerId="ADAL" clId="{05826763-F891-4437-A198-823A87245FB8}"/>
    <pc:docChg chg="undo custSel addSld delSld modSld sldOrd">
      <pc:chgData name="Gang Liu" userId="c4dd85b7-3634-4bda-801b-46e8dbbd0b49" providerId="ADAL" clId="{05826763-F891-4437-A198-823A87245FB8}" dt="2023-11-22T08:48:27.142" v="4386" actId="20577"/>
      <pc:docMkLst>
        <pc:docMk/>
      </pc:docMkLst>
      <pc:sldChg chg="addSp delSp modSp mod">
        <pc:chgData name="Gang Liu" userId="c4dd85b7-3634-4bda-801b-46e8dbbd0b49" providerId="ADAL" clId="{05826763-F891-4437-A198-823A87245FB8}" dt="2023-11-22T02:50:31.952" v="670" actId="20577"/>
        <pc:sldMkLst>
          <pc:docMk/>
          <pc:sldMk cId="1840217378" sldId="485"/>
        </pc:sldMkLst>
        <pc:spChg chg="mod">
          <ac:chgData name="Gang Liu" userId="c4dd85b7-3634-4bda-801b-46e8dbbd0b49" providerId="ADAL" clId="{05826763-F891-4437-A198-823A87245FB8}" dt="2023-11-22T02:00:14.327" v="45" actId="1076"/>
          <ac:spMkLst>
            <pc:docMk/>
            <pc:sldMk cId="1840217378" sldId="485"/>
            <ac:spMk id="3" creationId="{4B2AFBF6-7E23-B595-65C6-870B9B2BDD3D}"/>
          </ac:spMkLst>
        </pc:spChg>
        <pc:spChg chg="del">
          <ac:chgData name="Gang Liu" userId="c4dd85b7-3634-4bda-801b-46e8dbbd0b49" providerId="ADAL" clId="{05826763-F891-4437-A198-823A87245FB8}" dt="2023-11-22T02:00:58.685" v="59" actId="478"/>
          <ac:spMkLst>
            <pc:docMk/>
            <pc:sldMk cId="1840217378" sldId="485"/>
            <ac:spMk id="6" creationId="{B33E3A2E-B68B-5786-27C7-7AAAEB650486}"/>
          </ac:spMkLst>
        </pc:spChg>
        <pc:spChg chg="del">
          <ac:chgData name="Gang Liu" userId="c4dd85b7-3634-4bda-801b-46e8dbbd0b49" providerId="ADAL" clId="{05826763-F891-4437-A198-823A87245FB8}" dt="2023-11-22T01:59:12.724" v="11" actId="478"/>
          <ac:spMkLst>
            <pc:docMk/>
            <pc:sldMk cId="1840217378" sldId="485"/>
            <ac:spMk id="11" creationId="{8294BBE0-15A3-7D59-6081-982A74A4CAA6}"/>
          </ac:spMkLst>
        </pc:spChg>
        <pc:spChg chg="mod">
          <ac:chgData name="Gang Liu" userId="c4dd85b7-3634-4bda-801b-46e8dbbd0b49" providerId="ADAL" clId="{05826763-F891-4437-A198-823A87245FB8}" dt="2023-11-22T02:00:51.750" v="57" actId="14100"/>
          <ac:spMkLst>
            <pc:docMk/>
            <pc:sldMk cId="1840217378" sldId="485"/>
            <ac:spMk id="16" creationId="{53CEA9D7-3C47-A027-EB27-6295A9BC5026}"/>
          </ac:spMkLst>
        </pc:spChg>
        <pc:spChg chg="mod">
          <ac:chgData name="Gang Liu" userId="c4dd85b7-3634-4bda-801b-46e8dbbd0b49" providerId="ADAL" clId="{05826763-F891-4437-A198-823A87245FB8}" dt="2023-11-22T02:31:20.044" v="544" actId="1076"/>
          <ac:spMkLst>
            <pc:docMk/>
            <pc:sldMk cId="1840217378" sldId="485"/>
            <ac:spMk id="18" creationId="{3EBA999E-ED2D-BEF6-A783-D76646C86EAA}"/>
          </ac:spMkLst>
        </pc:spChg>
        <pc:spChg chg="mod">
          <ac:chgData name="Gang Liu" userId="c4dd85b7-3634-4bda-801b-46e8dbbd0b49" providerId="ADAL" clId="{05826763-F891-4437-A198-823A87245FB8}" dt="2023-11-22T02:01:57.687" v="89" actId="1076"/>
          <ac:spMkLst>
            <pc:docMk/>
            <pc:sldMk cId="1840217378" sldId="485"/>
            <ac:spMk id="19" creationId="{4B02166A-A6AB-0682-2D2F-D1DECADD02B6}"/>
          </ac:spMkLst>
        </pc:spChg>
        <pc:spChg chg="add mod">
          <ac:chgData name="Gang Liu" userId="c4dd85b7-3634-4bda-801b-46e8dbbd0b49" providerId="ADAL" clId="{05826763-F891-4437-A198-823A87245FB8}" dt="2023-11-22T02:00:47.642" v="56" actId="1076"/>
          <ac:spMkLst>
            <pc:docMk/>
            <pc:sldMk cId="1840217378" sldId="485"/>
            <ac:spMk id="23" creationId="{97CB1DF0-D999-C5FC-BA1C-1EDF687B153A}"/>
          </ac:spMkLst>
        </pc:spChg>
        <pc:spChg chg="add mod">
          <ac:chgData name="Gang Liu" userId="c4dd85b7-3634-4bda-801b-46e8dbbd0b49" providerId="ADAL" clId="{05826763-F891-4437-A198-823A87245FB8}" dt="2023-11-22T02:08:30.619" v="260" actId="207"/>
          <ac:spMkLst>
            <pc:docMk/>
            <pc:sldMk cId="1840217378" sldId="485"/>
            <ac:spMk id="34" creationId="{7C760A68-DA20-C2CD-9EBE-65D8C5597EA2}"/>
          </ac:spMkLst>
        </pc:spChg>
        <pc:spChg chg="add mod">
          <ac:chgData name="Gang Liu" userId="c4dd85b7-3634-4bda-801b-46e8dbbd0b49" providerId="ADAL" clId="{05826763-F891-4437-A198-823A87245FB8}" dt="2023-11-22T02:08:32.953" v="261" actId="207"/>
          <ac:spMkLst>
            <pc:docMk/>
            <pc:sldMk cId="1840217378" sldId="485"/>
            <ac:spMk id="35" creationId="{27813CF3-D581-A348-C2AA-4FDAE088FE40}"/>
          </ac:spMkLst>
        </pc:spChg>
        <pc:spChg chg="add mod">
          <ac:chgData name="Gang Liu" userId="c4dd85b7-3634-4bda-801b-46e8dbbd0b49" providerId="ADAL" clId="{05826763-F891-4437-A198-823A87245FB8}" dt="2023-11-22T02:08:26.519" v="258" actId="207"/>
          <ac:spMkLst>
            <pc:docMk/>
            <pc:sldMk cId="1840217378" sldId="485"/>
            <ac:spMk id="36" creationId="{F47D694F-4144-5DC9-CF96-130052E520AF}"/>
          </ac:spMkLst>
        </pc:spChg>
        <pc:spChg chg="add mod">
          <ac:chgData name="Gang Liu" userId="c4dd85b7-3634-4bda-801b-46e8dbbd0b49" providerId="ADAL" clId="{05826763-F891-4437-A198-823A87245FB8}" dt="2023-11-22T02:08:34.361" v="262" actId="207"/>
          <ac:spMkLst>
            <pc:docMk/>
            <pc:sldMk cId="1840217378" sldId="485"/>
            <ac:spMk id="37" creationId="{3E771935-4893-6034-D210-ED26871EEF75}"/>
          </ac:spMkLst>
        </pc:spChg>
        <pc:spChg chg="add mod">
          <ac:chgData name="Gang Liu" userId="c4dd85b7-3634-4bda-801b-46e8dbbd0b49" providerId="ADAL" clId="{05826763-F891-4437-A198-823A87245FB8}" dt="2023-11-22T02:08:28.642" v="259" actId="207"/>
          <ac:spMkLst>
            <pc:docMk/>
            <pc:sldMk cId="1840217378" sldId="485"/>
            <ac:spMk id="39" creationId="{E1D02075-61EC-CD33-0118-6BD50DF848CC}"/>
          </ac:spMkLst>
        </pc:spChg>
        <pc:spChg chg="add mod">
          <ac:chgData name="Gang Liu" userId="c4dd85b7-3634-4bda-801b-46e8dbbd0b49" providerId="ADAL" clId="{05826763-F891-4437-A198-823A87245FB8}" dt="2023-11-22T02:09:10.376" v="276" actId="164"/>
          <ac:spMkLst>
            <pc:docMk/>
            <pc:sldMk cId="1840217378" sldId="485"/>
            <ac:spMk id="43" creationId="{34AFB3BD-45D0-F7A3-50A2-15A15C3E8BF9}"/>
          </ac:spMkLst>
        </pc:spChg>
        <pc:spChg chg="add mod">
          <ac:chgData name="Gang Liu" userId="c4dd85b7-3634-4bda-801b-46e8dbbd0b49" providerId="ADAL" clId="{05826763-F891-4437-A198-823A87245FB8}" dt="2023-11-22T02:09:03.674" v="274" actId="164"/>
          <ac:spMkLst>
            <pc:docMk/>
            <pc:sldMk cId="1840217378" sldId="485"/>
            <ac:spMk id="44" creationId="{66AE481A-C560-A181-82FB-E3036A9AF1B2}"/>
          </ac:spMkLst>
        </pc:spChg>
        <pc:spChg chg="add mod">
          <ac:chgData name="Gang Liu" userId="c4dd85b7-3634-4bda-801b-46e8dbbd0b49" providerId="ADAL" clId="{05826763-F891-4437-A198-823A87245FB8}" dt="2023-11-22T02:09:07.133" v="275" actId="164"/>
          <ac:spMkLst>
            <pc:docMk/>
            <pc:sldMk cId="1840217378" sldId="485"/>
            <ac:spMk id="45" creationId="{813D8657-0C13-AF7C-E6B9-CE06FF871B52}"/>
          </ac:spMkLst>
        </pc:spChg>
        <pc:spChg chg="add mod">
          <ac:chgData name="Gang Liu" userId="c4dd85b7-3634-4bda-801b-46e8dbbd0b49" providerId="ADAL" clId="{05826763-F891-4437-A198-823A87245FB8}" dt="2023-11-22T02:23:39.099" v="406" actId="1076"/>
          <ac:spMkLst>
            <pc:docMk/>
            <pc:sldMk cId="1840217378" sldId="485"/>
            <ac:spMk id="59" creationId="{776D39D6-6FB5-F922-11CC-0497573C59B5}"/>
          </ac:spMkLst>
        </pc:spChg>
        <pc:spChg chg="add mod">
          <ac:chgData name="Gang Liu" userId="c4dd85b7-3634-4bda-801b-46e8dbbd0b49" providerId="ADAL" clId="{05826763-F891-4437-A198-823A87245FB8}" dt="2023-11-22T02:23:30.743" v="405" actId="1076"/>
          <ac:spMkLst>
            <pc:docMk/>
            <pc:sldMk cId="1840217378" sldId="485"/>
            <ac:spMk id="60" creationId="{6AC753FF-E613-1070-D23F-AE5E06875ADD}"/>
          </ac:spMkLst>
        </pc:spChg>
        <pc:spChg chg="del mod">
          <ac:chgData name="Gang Liu" userId="c4dd85b7-3634-4bda-801b-46e8dbbd0b49" providerId="ADAL" clId="{05826763-F891-4437-A198-823A87245FB8}" dt="2023-11-22T01:59:11.227" v="10" actId="478"/>
          <ac:spMkLst>
            <pc:docMk/>
            <pc:sldMk cId="1840217378" sldId="485"/>
            <ac:spMk id="65" creationId="{747AD0CB-20BB-4579-2B29-D1A5EAA28FFC}"/>
          </ac:spMkLst>
        </pc:spChg>
        <pc:spChg chg="del">
          <ac:chgData name="Gang Liu" userId="c4dd85b7-3634-4bda-801b-46e8dbbd0b49" providerId="ADAL" clId="{05826763-F891-4437-A198-823A87245FB8}" dt="2023-11-22T01:59:08.031" v="6" actId="478"/>
          <ac:spMkLst>
            <pc:docMk/>
            <pc:sldMk cId="1840217378" sldId="485"/>
            <ac:spMk id="67" creationId="{E01DEE51-9C3A-71C2-C928-85AD709E7475}"/>
          </ac:spMkLst>
        </pc:spChg>
        <pc:spChg chg="add mod ord">
          <ac:chgData name="Gang Liu" userId="c4dd85b7-3634-4bda-801b-46e8dbbd0b49" providerId="ADAL" clId="{05826763-F891-4437-A198-823A87245FB8}" dt="2023-11-22T02:30:47.510" v="540" actId="167"/>
          <ac:spMkLst>
            <pc:docMk/>
            <pc:sldMk cId="1840217378" sldId="485"/>
            <ac:spMk id="71" creationId="{93CA5A33-3712-9967-18FD-25DAD6CBDE3F}"/>
          </ac:spMkLst>
        </pc:spChg>
        <pc:spChg chg="add del mod">
          <ac:chgData name="Gang Liu" userId="c4dd85b7-3634-4bda-801b-46e8dbbd0b49" providerId="ADAL" clId="{05826763-F891-4437-A198-823A87245FB8}" dt="2023-11-22T02:13:07.438" v="302"/>
          <ac:spMkLst>
            <pc:docMk/>
            <pc:sldMk cId="1840217378" sldId="485"/>
            <ac:spMk id="72" creationId="{350CEDF3-16CC-07B4-A454-E1FD5034B494}"/>
          </ac:spMkLst>
        </pc:spChg>
        <pc:spChg chg="add mod ord">
          <ac:chgData name="Gang Liu" userId="c4dd85b7-3634-4bda-801b-46e8dbbd0b49" providerId="ADAL" clId="{05826763-F891-4437-A198-823A87245FB8}" dt="2023-11-22T02:30:51.910" v="541" actId="167"/>
          <ac:spMkLst>
            <pc:docMk/>
            <pc:sldMk cId="1840217378" sldId="485"/>
            <ac:spMk id="73" creationId="{338F5C1C-C8E3-98C4-B191-7B63D46180D7}"/>
          </ac:spMkLst>
        </pc:spChg>
        <pc:spChg chg="add mod">
          <ac:chgData name="Gang Liu" userId="c4dd85b7-3634-4bda-801b-46e8dbbd0b49" providerId="ADAL" clId="{05826763-F891-4437-A198-823A87245FB8}" dt="2023-11-22T02:13:28.713" v="310" actId="1076"/>
          <ac:spMkLst>
            <pc:docMk/>
            <pc:sldMk cId="1840217378" sldId="485"/>
            <ac:spMk id="74" creationId="{EA47FB0E-CA3A-3332-30D1-01C359A1383A}"/>
          </ac:spMkLst>
        </pc:spChg>
        <pc:spChg chg="add mod">
          <ac:chgData name="Gang Liu" userId="c4dd85b7-3634-4bda-801b-46e8dbbd0b49" providerId="ADAL" clId="{05826763-F891-4437-A198-823A87245FB8}" dt="2023-11-22T02:13:33.984" v="314" actId="20577"/>
          <ac:spMkLst>
            <pc:docMk/>
            <pc:sldMk cId="1840217378" sldId="485"/>
            <ac:spMk id="75" creationId="{D9681AD9-82FB-4255-3B05-98ADA0305FC1}"/>
          </ac:spMkLst>
        </pc:spChg>
        <pc:spChg chg="del">
          <ac:chgData name="Gang Liu" userId="c4dd85b7-3634-4bda-801b-46e8dbbd0b49" providerId="ADAL" clId="{05826763-F891-4437-A198-823A87245FB8}" dt="2023-11-22T01:59:59.981" v="37" actId="478"/>
          <ac:spMkLst>
            <pc:docMk/>
            <pc:sldMk cId="1840217378" sldId="485"/>
            <ac:spMk id="77" creationId="{E574180F-FBF6-9046-FD72-115D7F180CEF}"/>
          </ac:spMkLst>
        </pc:spChg>
        <pc:spChg chg="add mod">
          <ac:chgData name="Gang Liu" userId="c4dd85b7-3634-4bda-801b-46e8dbbd0b49" providerId="ADAL" clId="{05826763-F891-4437-A198-823A87245FB8}" dt="2023-11-22T02:22:22.084" v="383" actId="1076"/>
          <ac:spMkLst>
            <pc:docMk/>
            <pc:sldMk cId="1840217378" sldId="485"/>
            <ac:spMk id="79" creationId="{7ADCB015-62C3-F0B2-18CF-CDB042505872}"/>
          </ac:spMkLst>
        </pc:spChg>
        <pc:spChg chg="mod">
          <ac:chgData name="Gang Liu" userId="c4dd85b7-3634-4bda-801b-46e8dbbd0b49" providerId="ADAL" clId="{05826763-F891-4437-A198-823A87245FB8}" dt="2023-11-22T02:23:42.215" v="407" actId="1076"/>
          <ac:spMkLst>
            <pc:docMk/>
            <pc:sldMk cId="1840217378" sldId="485"/>
            <ac:spMk id="85" creationId="{5E4FB143-9EF9-80FB-913C-6C5813489E0C}"/>
          </ac:spMkLst>
        </pc:spChg>
        <pc:spChg chg="mod">
          <ac:chgData name="Gang Liu" userId="c4dd85b7-3634-4bda-801b-46e8dbbd0b49" providerId="ADAL" clId="{05826763-F891-4437-A198-823A87245FB8}" dt="2023-11-22T02:22:26.041" v="384" actId="1076"/>
          <ac:spMkLst>
            <pc:docMk/>
            <pc:sldMk cId="1840217378" sldId="485"/>
            <ac:spMk id="87" creationId="{5D2951DA-8395-D6AA-255D-415AD46A2FD8}"/>
          </ac:spMkLst>
        </pc:spChg>
        <pc:spChg chg="mod">
          <ac:chgData name="Gang Liu" userId="c4dd85b7-3634-4bda-801b-46e8dbbd0b49" providerId="ADAL" clId="{05826763-F891-4437-A198-823A87245FB8}" dt="2023-11-22T02:31:03.071" v="543" actId="1076"/>
          <ac:spMkLst>
            <pc:docMk/>
            <pc:sldMk cId="1840217378" sldId="485"/>
            <ac:spMk id="90" creationId="{37ED5155-4F8C-9E4E-9FBE-34142E81486E}"/>
          </ac:spMkLst>
        </pc:spChg>
        <pc:spChg chg="mod">
          <ac:chgData name="Gang Liu" userId="c4dd85b7-3634-4bda-801b-46e8dbbd0b49" providerId="ADAL" clId="{05826763-F891-4437-A198-823A87245FB8}" dt="2023-11-22T02:28:34.095" v="516" actId="1076"/>
          <ac:spMkLst>
            <pc:docMk/>
            <pc:sldMk cId="1840217378" sldId="485"/>
            <ac:spMk id="93" creationId="{F0AB3B65-D9BF-1B7A-97C8-EB8A1F6D291E}"/>
          </ac:spMkLst>
        </pc:spChg>
        <pc:spChg chg="mod">
          <ac:chgData name="Gang Liu" userId="c4dd85b7-3634-4bda-801b-46e8dbbd0b49" providerId="ADAL" clId="{05826763-F891-4437-A198-823A87245FB8}" dt="2023-11-22T02:22:48.087" v="394" actId="1076"/>
          <ac:spMkLst>
            <pc:docMk/>
            <pc:sldMk cId="1840217378" sldId="485"/>
            <ac:spMk id="96" creationId="{76B7DEB9-A6BD-A865-AB97-7EF27ED28FDB}"/>
          </ac:spMkLst>
        </pc:spChg>
        <pc:spChg chg="mod">
          <ac:chgData name="Gang Liu" userId="c4dd85b7-3634-4bda-801b-46e8dbbd0b49" providerId="ADAL" clId="{05826763-F891-4437-A198-823A87245FB8}" dt="2023-11-22T02:22:54.466" v="395" actId="1076"/>
          <ac:spMkLst>
            <pc:docMk/>
            <pc:sldMk cId="1840217378" sldId="485"/>
            <ac:spMk id="99" creationId="{6404B3AA-6AE9-2604-3480-A436B3AE79C5}"/>
          </ac:spMkLst>
        </pc:spChg>
        <pc:spChg chg="mod">
          <ac:chgData name="Gang Liu" userId="c4dd85b7-3634-4bda-801b-46e8dbbd0b49" providerId="ADAL" clId="{05826763-F891-4437-A198-823A87245FB8}" dt="2023-11-22T02:04:50.943" v="154" actId="14100"/>
          <ac:spMkLst>
            <pc:docMk/>
            <pc:sldMk cId="1840217378" sldId="485"/>
            <ac:spMk id="138" creationId="{FF7AA821-1516-8149-CEE8-A8B067E09AA2}"/>
          </ac:spMkLst>
        </pc:spChg>
        <pc:spChg chg="mod">
          <ac:chgData name="Gang Liu" userId="c4dd85b7-3634-4bda-801b-46e8dbbd0b49" providerId="ADAL" clId="{05826763-F891-4437-A198-823A87245FB8}" dt="2023-11-22T02:30:35.981" v="537" actId="1076"/>
          <ac:spMkLst>
            <pc:docMk/>
            <pc:sldMk cId="1840217378" sldId="485"/>
            <ac:spMk id="142" creationId="{AA29DC77-E4AA-7E10-3A05-679E7C3A0C3B}"/>
          </ac:spMkLst>
        </pc:spChg>
        <pc:spChg chg="mod">
          <ac:chgData name="Gang Liu" userId="c4dd85b7-3634-4bda-801b-46e8dbbd0b49" providerId="ADAL" clId="{05826763-F891-4437-A198-823A87245FB8}" dt="2023-11-22T02:50:31.952" v="670" actId="20577"/>
          <ac:spMkLst>
            <pc:docMk/>
            <pc:sldMk cId="1840217378" sldId="485"/>
            <ac:spMk id="144" creationId="{1F29EC8F-D441-C8D7-9CCD-1D18F7883626}"/>
          </ac:spMkLst>
        </pc:spChg>
        <pc:spChg chg="del">
          <ac:chgData name="Gang Liu" userId="c4dd85b7-3634-4bda-801b-46e8dbbd0b49" providerId="ADAL" clId="{05826763-F891-4437-A198-823A87245FB8}" dt="2023-11-22T01:59:36.628" v="24" actId="478"/>
          <ac:spMkLst>
            <pc:docMk/>
            <pc:sldMk cId="1840217378" sldId="485"/>
            <ac:spMk id="345" creationId="{109CB9AF-E5C2-092D-0726-5DB6CBBFA685}"/>
          </ac:spMkLst>
        </pc:spChg>
        <pc:spChg chg="mod">
          <ac:chgData name="Gang Liu" userId="c4dd85b7-3634-4bda-801b-46e8dbbd0b49" providerId="ADAL" clId="{05826763-F891-4437-A198-823A87245FB8}" dt="2023-11-22T02:01:42.120" v="84" actId="688"/>
          <ac:spMkLst>
            <pc:docMk/>
            <pc:sldMk cId="1840217378" sldId="485"/>
            <ac:spMk id="353" creationId="{4F8331EB-3A9B-40E5-7A7D-3BDD15498186}"/>
          </ac:spMkLst>
        </pc:spChg>
        <pc:grpChg chg="mod">
          <ac:chgData name="Gang Liu" userId="c4dd85b7-3634-4bda-801b-46e8dbbd0b49" providerId="ADAL" clId="{05826763-F891-4437-A198-823A87245FB8}" dt="2023-11-22T02:01:44.368" v="85" actId="1076"/>
          <ac:grpSpMkLst>
            <pc:docMk/>
            <pc:sldMk cId="1840217378" sldId="485"/>
            <ac:grpSpMk id="9" creationId="{8F0E8171-BA82-D072-FBC8-6A4399EAEEB2}"/>
          </ac:grpSpMkLst>
        </pc:grpChg>
        <pc:grpChg chg="del">
          <ac:chgData name="Gang Liu" userId="c4dd85b7-3634-4bda-801b-46e8dbbd0b49" providerId="ADAL" clId="{05826763-F891-4437-A198-823A87245FB8}" dt="2023-11-22T01:59:13.472" v="12" actId="478"/>
          <ac:grpSpMkLst>
            <pc:docMk/>
            <pc:sldMk cId="1840217378" sldId="485"/>
            <ac:grpSpMk id="10" creationId="{52AADF31-7C7D-E384-FC81-1C3E9B2FE35F}"/>
          </ac:grpSpMkLst>
        </pc:grpChg>
        <pc:grpChg chg="add mod">
          <ac:chgData name="Gang Liu" userId="c4dd85b7-3634-4bda-801b-46e8dbbd0b49" providerId="ADAL" clId="{05826763-F891-4437-A198-823A87245FB8}" dt="2023-11-22T02:31:20.044" v="544" actId="1076"/>
          <ac:grpSpMkLst>
            <pc:docMk/>
            <pc:sldMk cId="1840217378" sldId="485"/>
            <ac:grpSpMk id="56" creationId="{ADBA9BB7-4151-4C42-3791-A3A246EB1F33}"/>
          </ac:grpSpMkLst>
        </pc:grpChg>
        <pc:grpChg chg="add mod">
          <ac:chgData name="Gang Liu" userId="c4dd85b7-3634-4bda-801b-46e8dbbd0b49" providerId="ADAL" clId="{05826763-F891-4437-A198-823A87245FB8}" dt="2023-11-22T02:23:30.743" v="405" actId="1076"/>
          <ac:grpSpMkLst>
            <pc:docMk/>
            <pc:sldMk cId="1840217378" sldId="485"/>
            <ac:grpSpMk id="61" creationId="{9388C864-CCF5-E78B-04F5-64D74C413F41}"/>
          </ac:grpSpMkLst>
        </pc:grpChg>
        <pc:grpChg chg="add mod">
          <ac:chgData name="Gang Liu" userId="c4dd85b7-3634-4bda-801b-46e8dbbd0b49" providerId="ADAL" clId="{05826763-F891-4437-A198-823A87245FB8}" dt="2023-11-22T02:23:39.099" v="406" actId="1076"/>
          <ac:grpSpMkLst>
            <pc:docMk/>
            <pc:sldMk cId="1840217378" sldId="485"/>
            <ac:grpSpMk id="64" creationId="{8C022807-A58A-7D9E-1D57-E8CC622C96E7}"/>
          </ac:grpSpMkLst>
        </pc:grpChg>
        <pc:grpChg chg="add mod">
          <ac:chgData name="Gang Liu" userId="c4dd85b7-3634-4bda-801b-46e8dbbd0b49" providerId="ADAL" clId="{05826763-F891-4437-A198-823A87245FB8}" dt="2023-11-22T02:09:03.674" v="274" actId="164"/>
          <ac:grpSpMkLst>
            <pc:docMk/>
            <pc:sldMk cId="1840217378" sldId="485"/>
            <ac:grpSpMk id="68" creationId="{CA31BE6A-8D1F-2545-648C-FEEFA4C64C06}"/>
          </ac:grpSpMkLst>
        </pc:grpChg>
        <pc:grpChg chg="add mod">
          <ac:chgData name="Gang Liu" userId="c4dd85b7-3634-4bda-801b-46e8dbbd0b49" providerId="ADAL" clId="{05826763-F891-4437-A198-823A87245FB8}" dt="2023-11-22T02:09:07.133" v="275" actId="164"/>
          <ac:grpSpMkLst>
            <pc:docMk/>
            <pc:sldMk cId="1840217378" sldId="485"/>
            <ac:grpSpMk id="69" creationId="{BAF05A84-7665-F49A-D57E-841B4A13939F}"/>
          </ac:grpSpMkLst>
        </pc:grpChg>
        <pc:grpChg chg="add mod">
          <ac:chgData name="Gang Liu" userId="c4dd85b7-3634-4bda-801b-46e8dbbd0b49" providerId="ADAL" clId="{05826763-F891-4437-A198-823A87245FB8}" dt="2023-11-22T02:09:10.376" v="276" actId="164"/>
          <ac:grpSpMkLst>
            <pc:docMk/>
            <pc:sldMk cId="1840217378" sldId="485"/>
            <ac:grpSpMk id="70" creationId="{CA3CEC20-4EF9-D75B-FADC-77DC7813A390}"/>
          </ac:grpSpMkLst>
        </pc:grpChg>
        <pc:grpChg chg="add del mod">
          <ac:chgData name="Gang Liu" userId="c4dd85b7-3634-4bda-801b-46e8dbbd0b49" providerId="ADAL" clId="{05826763-F891-4437-A198-823A87245FB8}" dt="2023-11-22T02:28:23.025" v="507" actId="478"/>
          <ac:grpSpMkLst>
            <pc:docMk/>
            <pc:sldMk cId="1840217378" sldId="485"/>
            <ac:grpSpMk id="81" creationId="{31A0C4D5-B1F6-9643-965C-A13C11415396}"/>
          </ac:grpSpMkLst>
        </pc:grpChg>
        <pc:grpChg chg="add mod">
          <ac:chgData name="Gang Liu" userId="c4dd85b7-3634-4bda-801b-46e8dbbd0b49" providerId="ADAL" clId="{05826763-F891-4437-A198-823A87245FB8}" dt="2023-11-22T02:23:42.215" v="407" actId="1076"/>
          <ac:grpSpMkLst>
            <pc:docMk/>
            <pc:sldMk cId="1840217378" sldId="485"/>
            <ac:grpSpMk id="82" creationId="{C3E83BDB-5BEF-B79B-D0BB-3BA5C44BAFCE}"/>
          </ac:grpSpMkLst>
        </pc:grpChg>
        <pc:grpChg chg="add del mod">
          <ac:chgData name="Gang Liu" userId="c4dd85b7-3634-4bda-801b-46e8dbbd0b49" providerId="ADAL" clId="{05826763-F891-4437-A198-823A87245FB8}" dt="2023-11-22T02:28:22.388" v="506" actId="478"/>
          <ac:grpSpMkLst>
            <pc:docMk/>
            <pc:sldMk cId="1840217378" sldId="485"/>
            <ac:grpSpMk id="86" creationId="{F7E91E8F-796B-E18D-7D3F-4DADE2E37670}"/>
          </ac:grpSpMkLst>
        </pc:grpChg>
        <pc:grpChg chg="add mod">
          <ac:chgData name="Gang Liu" userId="c4dd85b7-3634-4bda-801b-46e8dbbd0b49" providerId="ADAL" clId="{05826763-F891-4437-A198-823A87245FB8}" dt="2023-11-22T02:31:03.071" v="543" actId="1076"/>
          <ac:grpSpMkLst>
            <pc:docMk/>
            <pc:sldMk cId="1840217378" sldId="485"/>
            <ac:grpSpMk id="89" creationId="{33FB0A7B-CF0B-53A4-9381-20B88CE238DA}"/>
          </ac:grpSpMkLst>
        </pc:grpChg>
        <pc:grpChg chg="add del mod">
          <ac:chgData name="Gang Liu" userId="c4dd85b7-3634-4bda-801b-46e8dbbd0b49" providerId="ADAL" clId="{05826763-F891-4437-A198-823A87245FB8}" dt="2023-11-22T02:30:29.859" v="534" actId="478"/>
          <ac:grpSpMkLst>
            <pc:docMk/>
            <pc:sldMk cId="1840217378" sldId="485"/>
            <ac:grpSpMk id="92" creationId="{7EC77804-ABD3-B331-5D7D-2B12DB5AAB3A}"/>
          </ac:grpSpMkLst>
        </pc:grpChg>
        <pc:grpChg chg="add del mod">
          <ac:chgData name="Gang Liu" userId="c4dd85b7-3634-4bda-801b-46e8dbbd0b49" providerId="ADAL" clId="{05826763-F891-4437-A198-823A87245FB8}" dt="2023-11-22T02:28:25.339" v="509" actId="478"/>
          <ac:grpSpMkLst>
            <pc:docMk/>
            <pc:sldMk cId="1840217378" sldId="485"/>
            <ac:grpSpMk id="95" creationId="{FFDA47EF-05A7-1352-C933-C8551F9C8A48}"/>
          </ac:grpSpMkLst>
        </pc:grpChg>
        <pc:grpChg chg="add del mod">
          <ac:chgData name="Gang Liu" userId="c4dd85b7-3634-4bda-801b-46e8dbbd0b49" providerId="ADAL" clId="{05826763-F891-4437-A198-823A87245FB8}" dt="2023-11-22T02:28:25.812" v="510" actId="478"/>
          <ac:grpSpMkLst>
            <pc:docMk/>
            <pc:sldMk cId="1840217378" sldId="485"/>
            <ac:grpSpMk id="98" creationId="{8675D8F7-69A5-1949-EC31-2BBDD3FDC2D6}"/>
          </ac:grpSpMkLst>
        </pc:grpChg>
        <pc:grpChg chg="add mod">
          <ac:chgData name="Gang Liu" userId="c4dd85b7-3634-4bda-801b-46e8dbbd0b49" providerId="ADAL" clId="{05826763-F891-4437-A198-823A87245FB8}" dt="2023-11-22T02:30:35.981" v="537" actId="1076"/>
          <ac:grpSpMkLst>
            <pc:docMk/>
            <pc:sldMk cId="1840217378" sldId="485"/>
            <ac:grpSpMk id="141" creationId="{6796DC98-1C9C-4573-378C-62B5DCB73318}"/>
          </ac:grpSpMkLst>
        </pc:grpChg>
        <pc:picChg chg="mod">
          <ac:chgData name="Gang Liu" userId="c4dd85b7-3634-4bda-801b-46e8dbbd0b49" providerId="ADAL" clId="{05826763-F891-4437-A198-823A87245FB8}" dt="2023-11-22T02:00:21.194" v="47" actId="1076"/>
          <ac:picMkLst>
            <pc:docMk/>
            <pc:sldMk cId="1840217378" sldId="485"/>
            <ac:picMk id="2" creationId="{EA7DCC17-347D-D2BF-BF2B-9C598D23C7F4}"/>
          </ac:picMkLst>
        </pc:picChg>
        <pc:picChg chg="mod">
          <ac:chgData name="Gang Liu" userId="c4dd85b7-3634-4bda-801b-46e8dbbd0b49" providerId="ADAL" clId="{05826763-F891-4437-A198-823A87245FB8}" dt="2023-11-22T02:00:19.536" v="46" actId="1076"/>
          <ac:picMkLst>
            <pc:docMk/>
            <pc:sldMk cId="1840217378" sldId="485"/>
            <ac:picMk id="4" creationId="{81759BF4-8975-3861-5194-E51625462910}"/>
          </ac:picMkLst>
        </pc:picChg>
        <pc:picChg chg="del">
          <ac:chgData name="Gang Liu" userId="c4dd85b7-3634-4bda-801b-46e8dbbd0b49" providerId="ADAL" clId="{05826763-F891-4437-A198-823A87245FB8}" dt="2023-11-22T02:01:01.378" v="60" actId="478"/>
          <ac:picMkLst>
            <pc:docMk/>
            <pc:sldMk cId="1840217378" sldId="485"/>
            <ac:picMk id="7" creationId="{F0F28C8F-2E48-A828-08C7-7E73C5EA32E7}"/>
          </ac:picMkLst>
        </pc:picChg>
        <pc:picChg chg="mod">
          <ac:chgData name="Gang Liu" userId="c4dd85b7-3634-4bda-801b-46e8dbbd0b49" providerId="ADAL" clId="{05826763-F891-4437-A198-823A87245FB8}" dt="2023-11-22T02:00:56.006" v="58" actId="1076"/>
          <ac:picMkLst>
            <pc:docMk/>
            <pc:sldMk cId="1840217378" sldId="485"/>
            <ac:picMk id="17" creationId="{D6C07154-004B-9804-E766-3712CDED3556}"/>
          </ac:picMkLst>
        </pc:picChg>
        <pc:picChg chg="del">
          <ac:chgData name="Gang Liu" userId="c4dd85b7-3634-4bda-801b-46e8dbbd0b49" providerId="ADAL" clId="{05826763-F891-4437-A198-823A87245FB8}" dt="2023-11-22T02:00:01.712" v="38" actId="478"/>
          <ac:picMkLst>
            <pc:docMk/>
            <pc:sldMk cId="1840217378" sldId="485"/>
            <ac:picMk id="20" creationId="{7B9B6E7E-AF9A-3FD1-D6AF-3BF5E6B00E88}"/>
          </ac:picMkLst>
        </pc:picChg>
        <pc:picChg chg="del">
          <ac:chgData name="Gang Liu" userId="c4dd85b7-3634-4bda-801b-46e8dbbd0b49" providerId="ADAL" clId="{05826763-F891-4437-A198-823A87245FB8}" dt="2023-11-22T02:00:02.145" v="39" actId="478"/>
          <ac:picMkLst>
            <pc:docMk/>
            <pc:sldMk cId="1840217378" sldId="485"/>
            <ac:picMk id="21" creationId="{9E507143-065A-5C9E-6F41-9B1A9904F30F}"/>
          </ac:picMkLst>
        </pc:picChg>
        <pc:picChg chg="add mod">
          <ac:chgData name="Gang Liu" userId="c4dd85b7-3634-4bda-801b-46e8dbbd0b49" providerId="ADAL" clId="{05826763-F891-4437-A198-823A87245FB8}" dt="2023-11-22T02:00:47.642" v="56" actId="1076"/>
          <ac:picMkLst>
            <pc:docMk/>
            <pc:sldMk cId="1840217378" sldId="485"/>
            <ac:picMk id="22" creationId="{D7DA757C-42C0-6348-947A-60FECCB92B8A}"/>
          </ac:picMkLst>
        </pc:picChg>
        <pc:picChg chg="add mod">
          <ac:chgData name="Gang Liu" userId="c4dd85b7-3634-4bda-801b-46e8dbbd0b49" providerId="ADAL" clId="{05826763-F891-4437-A198-823A87245FB8}" dt="2023-11-22T02:00:47.642" v="56" actId="1076"/>
          <ac:picMkLst>
            <pc:docMk/>
            <pc:sldMk cId="1840217378" sldId="485"/>
            <ac:picMk id="24" creationId="{48B6CD0C-69AE-4A99-088D-657658DC7F11}"/>
          </ac:picMkLst>
        </pc:picChg>
        <pc:picChg chg="add mod">
          <ac:chgData name="Gang Liu" userId="c4dd85b7-3634-4bda-801b-46e8dbbd0b49" providerId="ADAL" clId="{05826763-F891-4437-A198-823A87245FB8}" dt="2023-11-22T02:17:44.417" v="320" actId="1076"/>
          <ac:picMkLst>
            <pc:docMk/>
            <pc:sldMk cId="1840217378" sldId="485"/>
            <ac:picMk id="25" creationId="{A0741A6E-DD90-1A82-A470-ED75EF551D72}"/>
          </ac:picMkLst>
        </pc:picChg>
        <pc:picChg chg="add mod">
          <ac:chgData name="Gang Liu" userId="c4dd85b7-3634-4bda-801b-46e8dbbd0b49" providerId="ADAL" clId="{05826763-F891-4437-A198-823A87245FB8}" dt="2023-11-22T02:03:07.070" v="94" actId="1076"/>
          <ac:picMkLst>
            <pc:docMk/>
            <pc:sldMk cId="1840217378" sldId="485"/>
            <ac:picMk id="26" creationId="{BFC12AFA-B9E5-5891-3506-9F72E810C638}"/>
          </ac:picMkLst>
        </pc:picChg>
        <pc:picChg chg="del">
          <ac:chgData name="Gang Liu" userId="c4dd85b7-3634-4bda-801b-46e8dbbd0b49" providerId="ADAL" clId="{05826763-F891-4437-A198-823A87245FB8}" dt="2023-11-22T01:59:50.980" v="28" actId="478"/>
          <ac:picMkLst>
            <pc:docMk/>
            <pc:sldMk cId="1840217378" sldId="485"/>
            <ac:picMk id="27" creationId="{A4C02626-3A75-672D-8C53-38BFF39F1416}"/>
          </ac:picMkLst>
        </pc:picChg>
        <pc:picChg chg="add mod">
          <ac:chgData name="Gang Liu" userId="c4dd85b7-3634-4bda-801b-46e8dbbd0b49" providerId="ADAL" clId="{05826763-F891-4437-A198-823A87245FB8}" dt="2023-11-22T02:03:14.376" v="97" actId="1076"/>
          <ac:picMkLst>
            <pc:docMk/>
            <pc:sldMk cId="1840217378" sldId="485"/>
            <ac:picMk id="28" creationId="{A7507803-75A7-FB98-0615-B35A9C4E2B82}"/>
          </ac:picMkLst>
        </pc:picChg>
        <pc:picChg chg="add mod">
          <ac:chgData name="Gang Liu" userId="c4dd85b7-3634-4bda-801b-46e8dbbd0b49" providerId="ADAL" clId="{05826763-F891-4437-A198-823A87245FB8}" dt="2023-11-22T02:03:21.924" v="100" actId="1076"/>
          <ac:picMkLst>
            <pc:docMk/>
            <pc:sldMk cId="1840217378" sldId="485"/>
            <ac:picMk id="29" creationId="{DB7844DB-E7FE-A6C9-4812-3CA526C7B3FD}"/>
          </ac:picMkLst>
        </pc:picChg>
        <pc:picChg chg="add del mod">
          <ac:chgData name="Gang Liu" userId="c4dd85b7-3634-4bda-801b-46e8dbbd0b49" providerId="ADAL" clId="{05826763-F891-4437-A198-823A87245FB8}" dt="2023-11-22T01:59:56.663" v="33" actId="478"/>
          <ac:picMkLst>
            <pc:docMk/>
            <pc:sldMk cId="1840217378" sldId="485"/>
            <ac:picMk id="30" creationId="{566FE4FA-3316-F5D0-32B7-59DC8F32E16B}"/>
          </ac:picMkLst>
        </pc:picChg>
        <pc:picChg chg="add mod">
          <ac:chgData name="Gang Liu" userId="c4dd85b7-3634-4bda-801b-46e8dbbd0b49" providerId="ADAL" clId="{05826763-F891-4437-A198-823A87245FB8}" dt="2023-11-22T02:26:13.531" v="435" actId="1076"/>
          <ac:picMkLst>
            <pc:docMk/>
            <pc:sldMk cId="1840217378" sldId="485"/>
            <ac:picMk id="32" creationId="{96B3A8F1-5C3E-2079-1216-9793B44F28F6}"/>
          </ac:picMkLst>
        </pc:picChg>
        <pc:picChg chg="del">
          <ac:chgData name="Gang Liu" userId="c4dd85b7-3634-4bda-801b-46e8dbbd0b49" providerId="ADAL" clId="{05826763-F891-4437-A198-823A87245FB8}" dt="2023-11-22T01:59:53.103" v="31" actId="478"/>
          <ac:picMkLst>
            <pc:docMk/>
            <pc:sldMk cId="1840217378" sldId="485"/>
            <ac:picMk id="33" creationId="{E94B3623-260B-FD8F-4D30-DCAC24353384}"/>
          </ac:picMkLst>
        </pc:picChg>
        <pc:picChg chg="add mod">
          <ac:chgData name="Gang Liu" userId="c4dd85b7-3634-4bda-801b-46e8dbbd0b49" providerId="ADAL" clId="{05826763-F891-4437-A198-823A87245FB8}" dt="2023-11-22T02:09:10.376" v="276" actId="164"/>
          <ac:picMkLst>
            <pc:docMk/>
            <pc:sldMk cId="1840217378" sldId="485"/>
            <ac:picMk id="40" creationId="{4C2A0959-B963-C2F0-1D18-9EFBC05A3F01}"/>
          </ac:picMkLst>
        </pc:picChg>
        <pc:picChg chg="add mod">
          <ac:chgData name="Gang Liu" userId="c4dd85b7-3634-4bda-801b-46e8dbbd0b49" providerId="ADAL" clId="{05826763-F891-4437-A198-823A87245FB8}" dt="2023-11-22T02:09:07.133" v="275" actId="164"/>
          <ac:picMkLst>
            <pc:docMk/>
            <pc:sldMk cId="1840217378" sldId="485"/>
            <ac:picMk id="41" creationId="{3AE823DB-1F67-BAEE-23EE-C4436BBDDB99}"/>
          </ac:picMkLst>
        </pc:picChg>
        <pc:picChg chg="add mod">
          <ac:chgData name="Gang Liu" userId="c4dd85b7-3634-4bda-801b-46e8dbbd0b49" providerId="ADAL" clId="{05826763-F891-4437-A198-823A87245FB8}" dt="2023-11-22T02:09:03.674" v="274" actId="164"/>
          <ac:picMkLst>
            <pc:docMk/>
            <pc:sldMk cId="1840217378" sldId="485"/>
            <ac:picMk id="42" creationId="{946562AD-C08F-5068-65F5-B39597DC1439}"/>
          </ac:picMkLst>
        </pc:picChg>
        <pc:picChg chg="add mod">
          <ac:chgData name="Gang Liu" userId="c4dd85b7-3634-4bda-801b-46e8dbbd0b49" providerId="ADAL" clId="{05826763-F891-4437-A198-823A87245FB8}" dt="2023-11-22T02:23:30.743" v="405" actId="1076"/>
          <ac:picMkLst>
            <pc:docMk/>
            <pc:sldMk cId="1840217378" sldId="485"/>
            <ac:picMk id="47" creationId="{84D0894E-D255-5878-F893-96726278297E}"/>
          </ac:picMkLst>
        </pc:picChg>
        <pc:picChg chg="add mod">
          <ac:chgData name="Gang Liu" userId="c4dd85b7-3634-4bda-801b-46e8dbbd0b49" providerId="ADAL" clId="{05826763-F891-4437-A198-823A87245FB8}" dt="2023-11-22T02:23:39.099" v="406" actId="1076"/>
          <ac:picMkLst>
            <pc:docMk/>
            <pc:sldMk cId="1840217378" sldId="485"/>
            <ac:picMk id="58" creationId="{555A7111-6EB6-E1DA-FF2E-72F541CCC33D}"/>
          </ac:picMkLst>
        </pc:picChg>
        <pc:picChg chg="del">
          <ac:chgData name="Gang Liu" userId="c4dd85b7-3634-4bda-801b-46e8dbbd0b49" providerId="ADAL" clId="{05826763-F891-4437-A198-823A87245FB8}" dt="2023-11-22T01:59:08.817" v="7" actId="478"/>
          <ac:picMkLst>
            <pc:docMk/>
            <pc:sldMk cId="1840217378" sldId="485"/>
            <ac:picMk id="62" creationId="{637C459E-815A-1624-74D1-3EF1B722125A}"/>
          </ac:picMkLst>
        </pc:picChg>
        <pc:picChg chg="del">
          <ac:chgData name="Gang Liu" userId="c4dd85b7-3634-4bda-801b-46e8dbbd0b49" providerId="ADAL" clId="{05826763-F891-4437-A198-823A87245FB8}" dt="2023-11-22T01:59:09.354" v="8" actId="478"/>
          <ac:picMkLst>
            <pc:docMk/>
            <pc:sldMk cId="1840217378" sldId="485"/>
            <ac:picMk id="63" creationId="{E52A35A4-E89D-0ABF-8768-A00D865F540D}"/>
          </ac:picMkLst>
        </pc:picChg>
        <pc:picChg chg="del">
          <ac:chgData name="Gang Liu" userId="c4dd85b7-3634-4bda-801b-46e8dbbd0b49" providerId="ADAL" clId="{05826763-F891-4437-A198-823A87245FB8}" dt="2023-11-22T01:59:57.810" v="35" actId="478"/>
          <ac:picMkLst>
            <pc:docMk/>
            <pc:sldMk cId="1840217378" sldId="485"/>
            <ac:picMk id="66" creationId="{01D676C7-AA2F-151A-9B57-A92CD33F4F25}"/>
          </ac:picMkLst>
        </pc:picChg>
        <pc:picChg chg="add mod">
          <ac:chgData name="Gang Liu" userId="c4dd85b7-3634-4bda-801b-46e8dbbd0b49" providerId="ADAL" clId="{05826763-F891-4437-A198-823A87245FB8}" dt="2023-11-22T02:22:22.084" v="383" actId="1076"/>
          <ac:picMkLst>
            <pc:docMk/>
            <pc:sldMk cId="1840217378" sldId="485"/>
            <ac:picMk id="80" creationId="{E92CE8F8-163F-7191-3E2C-23764F8C9F1F}"/>
          </ac:picMkLst>
        </pc:picChg>
        <pc:picChg chg="mod">
          <ac:chgData name="Gang Liu" userId="c4dd85b7-3634-4bda-801b-46e8dbbd0b49" providerId="ADAL" clId="{05826763-F891-4437-A198-823A87245FB8}" dt="2023-11-22T02:23:42.215" v="407" actId="1076"/>
          <ac:picMkLst>
            <pc:docMk/>
            <pc:sldMk cId="1840217378" sldId="485"/>
            <ac:picMk id="83" creationId="{FCD78B49-3C83-3A02-F78C-B10F3A5B9C1A}"/>
          </ac:picMkLst>
        </pc:picChg>
        <pc:picChg chg="del">
          <ac:chgData name="Gang Liu" userId="c4dd85b7-3634-4bda-801b-46e8dbbd0b49" providerId="ADAL" clId="{05826763-F891-4437-A198-823A87245FB8}" dt="2023-11-22T01:59:35.261" v="23" actId="478"/>
          <ac:picMkLst>
            <pc:docMk/>
            <pc:sldMk cId="1840217378" sldId="485"/>
            <ac:picMk id="84" creationId="{A8FE66A9-6FDE-779B-1E88-D1EB6B5A8274}"/>
          </ac:picMkLst>
        </pc:picChg>
        <pc:picChg chg="mod">
          <ac:chgData name="Gang Liu" userId="c4dd85b7-3634-4bda-801b-46e8dbbd0b49" providerId="ADAL" clId="{05826763-F891-4437-A198-823A87245FB8}" dt="2023-11-22T02:22:26.041" v="384" actId="1076"/>
          <ac:picMkLst>
            <pc:docMk/>
            <pc:sldMk cId="1840217378" sldId="485"/>
            <ac:picMk id="88" creationId="{BEA9123E-C088-5500-3822-1C1F8A6B9074}"/>
          </ac:picMkLst>
        </pc:picChg>
        <pc:picChg chg="mod">
          <ac:chgData name="Gang Liu" userId="c4dd85b7-3634-4bda-801b-46e8dbbd0b49" providerId="ADAL" clId="{05826763-F891-4437-A198-823A87245FB8}" dt="2023-11-22T02:31:03.071" v="543" actId="1076"/>
          <ac:picMkLst>
            <pc:docMk/>
            <pc:sldMk cId="1840217378" sldId="485"/>
            <ac:picMk id="91" creationId="{8AE8F002-35B4-A777-39C3-9E3E06D3AADA}"/>
          </ac:picMkLst>
        </pc:picChg>
        <pc:picChg chg="mod">
          <ac:chgData name="Gang Liu" userId="c4dd85b7-3634-4bda-801b-46e8dbbd0b49" providerId="ADAL" clId="{05826763-F891-4437-A198-823A87245FB8}" dt="2023-11-22T02:28:34.095" v="516" actId="1076"/>
          <ac:picMkLst>
            <pc:docMk/>
            <pc:sldMk cId="1840217378" sldId="485"/>
            <ac:picMk id="94" creationId="{09C62AE2-2706-0B97-D7A6-E2930C73C47D}"/>
          </ac:picMkLst>
        </pc:picChg>
        <pc:picChg chg="mod">
          <ac:chgData name="Gang Liu" userId="c4dd85b7-3634-4bda-801b-46e8dbbd0b49" providerId="ADAL" clId="{05826763-F891-4437-A198-823A87245FB8}" dt="2023-11-22T02:22:48.087" v="394" actId="1076"/>
          <ac:picMkLst>
            <pc:docMk/>
            <pc:sldMk cId="1840217378" sldId="485"/>
            <ac:picMk id="97" creationId="{A30D18AA-D00C-D6E9-D984-3F3607EC5898}"/>
          </ac:picMkLst>
        </pc:picChg>
        <pc:picChg chg="mod">
          <ac:chgData name="Gang Liu" userId="c4dd85b7-3634-4bda-801b-46e8dbbd0b49" providerId="ADAL" clId="{05826763-F891-4437-A198-823A87245FB8}" dt="2023-11-22T02:22:54.466" v="395" actId="1076"/>
          <ac:picMkLst>
            <pc:docMk/>
            <pc:sldMk cId="1840217378" sldId="485"/>
            <ac:picMk id="100" creationId="{28AD34BD-F065-DF6C-6241-E803E557B466}"/>
          </ac:picMkLst>
        </pc:picChg>
        <pc:picChg chg="mod">
          <ac:chgData name="Gang Liu" userId="c4dd85b7-3634-4bda-801b-46e8dbbd0b49" providerId="ADAL" clId="{05826763-F891-4437-A198-823A87245FB8}" dt="2023-11-22T02:17:21.255" v="315" actId="1076"/>
          <ac:picMkLst>
            <pc:docMk/>
            <pc:sldMk cId="1840217378" sldId="485"/>
            <ac:picMk id="132" creationId="{5FE48397-7C6C-533E-CF1B-38239CADE039}"/>
          </ac:picMkLst>
        </pc:picChg>
        <pc:picChg chg="mod">
          <ac:chgData name="Gang Liu" userId="c4dd85b7-3634-4bda-801b-46e8dbbd0b49" providerId="ADAL" clId="{05826763-F891-4437-A198-823A87245FB8}" dt="2023-11-22T02:30:35.981" v="537" actId="1076"/>
          <ac:picMkLst>
            <pc:docMk/>
            <pc:sldMk cId="1840217378" sldId="485"/>
            <ac:picMk id="143" creationId="{A63B1874-6935-C52F-5955-033BD52661BD}"/>
          </ac:picMkLst>
        </pc:picChg>
        <pc:picChg chg="mod">
          <ac:chgData name="Gang Liu" userId="c4dd85b7-3634-4bda-801b-46e8dbbd0b49" providerId="ADAL" clId="{05826763-F891-4437-A198-823A87245FB8}" dt="2023-11-22T02:31:20.044" v="544" actId="1076"/>
          <ac:picMkLst>
            <pc:docMk/>
            <pc:sldMk cId="1840217378" sldId="485"/>
            <ac:picMk id="145" creationId="{87396CC0-3CCA-0113-E652-FCAD027AF32F}"/>
          </ac:picMkLst>
        </pc:picChg>
        <pc:picChg chg="del">
          <ac:chgData name="Gang Liu" userId="c4dd85b7-3634-4bda-801b-46e8dbbd0b49" providerId="ADAL" clId="{05826763-F891-4437-A198-823A87245FB8}" dt="2023-11-22T02:00:03.593" v="41" actId="478"/>
          <ac:picMkLst>
            <pc:docMk/>
            <pc:sldMk cId="1840217378" sldId="485"/>
            <ac:picMk id="177" creationId="{73054640-4F9D-50B2-FEA7-1B546B07AE40}"/>
          </ac:picMkLst>
        </pc:picChg>
        <pc:picChg chg="mod">
          <ac:chgData name="Gang Liu" userId="c4dd85b7-3634-4bda-801b-46e8dbbd0b49" providerId="ADAL" clId="{05826763-F891-4437-A198-823A87245FB8}" dt="2023-11-22T02:17:23.747" v="317" actId="1076"/>
          <ac:picMkLst>
            <pc:docMk/>
            <pc:sldMk cId="1840217378" sldId="485"/>
            <ac:picMk id="352" creationId="{E5730374-7068-D86E-D2F4-43569AA8FCAD}"/>
          </ac:picMkLst>
        </pc:picChg>
        <pc:picChg chg="mod">
          <ac:chgData name="Gang Liu" userId="c4dd85b7-3634-4bda-801b-46e8dbbd0b49" providerId="ADAL" clId="{05826763-F891-4437-A198-823A87245FB8}" dt="2023-11-22T02:04:52.159" v="155" actId="1076"/>
          <ac:picMkLst>
            <pc:docMk/>
            <pc:sldMk cId="1840217378" sldId="485"/>
            <ac:picMk id="357" creationId="{17352781-B896-6194-9261-DBFA35D5B3A1}"/>
          </ac:picMkLst>
        </pc:picChg>
        <pc:cxnChg chg="del mod">
          <ac:chgData name="Gang Liu" userId="c4dd85b7-3634-4bda-801b-46e8dbbd0b49" providerId="ADAL" clId="{05826763-F891-4437-A198-823A87245FB8}" dt="2023-11-22T02:00:34.265" v="53" actId="478"/>
          <ac:cxnSpMkLst>
            <pc:docMk/>
            <pc:sldMk cId="1840217378" sldId="485"/>
            <ac:cxnSpMk id="13" creationId="{6DC4533E-7E1A-7BC0-9AB4-A166BE51A2F4}"/>
          </ac:cxnSpMkLst>
        </pc:cxnChg>
        <pc:cxnChg chg="del mod">
          <ac:chgData name="Gang Liu" userId="c4dd85b7-3634-4bda-801b-46e8dbbd0b49" providerId="ADAL" clId="{05826763-F891-4437-A198-823A87245FB8}" dt="2023-11-22T02:27:43.281" v="452" actId="478"/>
          <ac:cxnSpMkLst>
            <pc:docMk/>
            <pc:sldMk cId="1840217378" sldId="485"/>
            <ac:cxnSpMk id="31" creationId="{FA9E081D-E185-A66F-B123-974D28DBF246}"/>
          </ac:cxnSpMkLst>
        </pc:cxnChg>
        <pc:cxnChg chg="del mod">
          <ac:chgData name="Gang Liu" userId="c4dd85b7-3634-4bda-801b-46e8dbbd0b49" providerId="ADAL" clId="{05826763-F891-4437-A198-823A87245FB8}" dt="2023-11-22T01:59:52.337" v="30" actId="478"/>
          <ac:cxnSpMkLst>
            <pc:docMk/>
            <pc:sldMk cId="1840217378" sldId="485"/>
            <ac:cxnSpMk id="38" creationId="{9D57A0DE-0CC8-5876-F37B-0138FABE8725}"/>
          </ac:cxnSpMkLst>
        </pc:cxnChg>
        <pc:cxnChg chg="del mod">
          <ac:chgData name="Gang Liu" userId="c4dd85b7-3634-4bda-801b-46e8dbbd0b49" providerId="ADAL" clId="{05826763-F891-4437-A198-823A87245FB8}" dt="2023-11-22T01:59:55.010" v="32" actId="478"/>
          <ac:cxnSpMkLst>
            <pc:docMk/>
            <pc:sldMk cId="1840217378" sldId="485"/>
            <ac:cxnSpMk id="46" creationId="{8B11B205-7317-5C6F-EA5C-8770DEDFDE81}"/>
          </ac:cxnSpMkLst>
        </pc:cxnChg>
        <pc:cxnChg chg="del mod">
          <ac:chgData name="Gang Liu" userId="c4dd85b7-3634-4bda-801b-46e8dbbd0b49" providerId="ADAL" clId="{05826763-F891-4437-A198-823A87245FB8}" dt="2023-11-22T01:59:57.265" v="34" actId="478"/>
          <ac:cxnSpMkLst>
            <pc:docMk/>
            <pc:sldMk cId="1840217378" sldId="485"/>
            <ac:cxnSpMk id="48" creationId="{16A7D66E-5F67-B620-23BD-EDC6549F8C6B}"/>
          </ac:cxnSpMkLst>
        </pc:cxnChg>
        <pc:cxnChg chg="add del mod">
          <ac:chgData name="Gang Liu" userId="c4dd85b7-3634-4bda-801b-46e8dbbd0b49" providerId="ADAL" clId="{05826763-F891-4437-A198-823A87245FB8}" dt="2023-11-22T02:27:48.389" v="455" actId="478"/>
          <ac:cxnSpMkLst>
            <pc:docMk/>
            <pc:sldMk cId="1840217378" sldId="485"/>
            <ac:cxnSpMk id="49" creationId="{FB60113F-2B2D-4F3D-7747-B66382BDFB5F}"/>
          </ac:cxnSpMkLst>
        </pc:cxnChg>
        <pc:cxnChg chg="add del mod">
          <ac:chgData name="Gang Liu" userId="c4dd85b7-3634-4bda-801b-46e8dbbd0b49" providerId="ADAL" clId="{05826763-F891-4437-A198-823A87245FB8}" dt="2023-11-22T02:27:47.586" v="454" actId="478"/>
          <ac:cxnSpMkLst>
            <pc:docMk/>
            <pc:sldMk cId="1840217378" sldId="485"/>
            <ac:cxnSpMk id="52" creationId="{80A3EE2F-B2DF-1480-6821-055EDFCB5E81}"/>
          </ac:cxnSpMkLst>
        </pc:cxnChg>
        <pc:cxnChg chg="add del mod">
          <ac:chgData name="Gang Liu" userId="c4dd85b7-3634-4bda-801b-46e8dbbd0b49" providerId="ADAL" clId="{05826763-F891-4437-A198-823A87245FB8}" dt="2023-11-22T02:27:42.307" v="451" actId="478"/>
          <ac:cxnSpMkLst>
            <pc:docMk/>
            <pc:sldMk cId="1840217378" sldId="485"/>
            <ac:cxnSpMk id="103" creationId="{78325BB4-2FB3-D341-EB1C-F7DF0748096F}"/>
          </ac:cxnSpMkLst>
        </pc:cxnChg>
        <pc:cxnChg chg="add del mod">
          <ac:chgData name="Gang Liu" userId="c4dd85b7-3634-4bda-801b-46e8dbbd0b49" providerId="ADAL" clId="{05826763-F891-4437-A198-823A87245FB8}" dt="2023-11-22T02:27:40.331" v="448" actId="478"/>
          <ac:cxnSpMkLst>
            <pc:docMk/>
            <pc:sldMk cId="1840217378" sldId="485"/>
            <ac:cxnSpMk id="107" creationId="{7C59F6DE-5A2B-94DB-9660-A57B5D0B0F2D}"/>
          </ac:cxnSpMkLst>
        </pc:cxnChg>
        <pc:cxnChg chg="add del mod">
          <ac:chgData name="Gang Liu" userId="c4dd85b7-3634-4bda-801b-46e8dbbd0b49" providerId="ADAL" clId="{05826763-F891-4437-A198-823A87245FB8}" dt="2023-11-22T02:27:43.849" v="453" actId="478"/>
          <ac:cxnSpMkLst>
            <pc:docMk/>
            <pc:sldMk cId="1840217378" sldId="485"/>
            <ac:cxnSpMk id="110" creationId="{86055A07-342F-820F-A6A3-27B19F421E9F}"/>
          </ac:cxnSpMkLst>
        </pc:cxnChg>
        <pc:cxnChg chg="add del mod">
          <ac:chgData name="Gang Liu" userId="c4dd85b7-3634-4bda-801b-46e8dbbd0b49" providerId="ADAL" clId="{05826763-F891-4437-A198-823A87245FB8}" dt="2023-11-22T02:27:41.638" v="450" actId="478"/>
          <ac:cxnSpMkLst>
            <pc:docMk/>
            <pc:sldMk cId="1840217378" sldId="485"/>
            <ac:cxnSpMk id="113" creationId="{86646ECA-102B-46FB-906D-4253CA337317}"/>
          </ac:cxnSpMkLst>
        </pc:cxnChg>
        <pc:cxnChg chg="add del mod">
          <ac:chgData name="Gang Liu" userId="c4dd85b7-3634-4bda-801b-46e8dbbd0b49" providerId="ADAL" clId="{05826763-F891-4437-A198-823A87245FB8}" dt="2023-11-22T02:27:40.955" v="449" actId="478"/>
          <ac:cxnSpMkLst>
            <pc:docMk/>
            <pc:sldMk cId="1840217378" sldId="485"/>
            <ac:cxnSpMk id="116" creationId="{0C01251E-092C-17AC-5305-E574EA809404}"/>
          </ac:cxnSpMkLst>
        </pc:cxnChg>
        <pc:cxnChg chg="del">
          <ac:chgData name="Gang Liu" userId="c4dd85b7-3634-4bda-801b-46e8dbbd0b49" providerId="ADAL" clId="{05826763-F891-4437-A198-823A87245FB8}" dt="2023-11-22T01:59:58.399" v="36" actId="478"/>
          <ac:cxnSpMkLst>
            <pc:docMk/>
            <pc:sldMk cId="1840217378" sldId="485"/>
            <ac:cxnSpMk id="121" creationId="{DC10BA08-2109-4D0C-593D-921F58FD4B26}"/>
          </ac:cxnSpMkLst>
        </pc:cxnChg>
        <pc:cxnChg chg="del mod">
          <ac:chgData name="Gang Liu" userId="c4dd85b7-3634-4bda-801b-46e8dbbd0b49" providerId="ADAL" clId="{05826763-F891-4437-A198-823A87245FB8}" dt="2023-11-22T02:00:22.298" v="48" actId="478"/>
          <ac:cxnSpMkLst>
            <pc:docMk/>
            <pc:sldMk cId="1840217378" sldId="485"/>
            <ac:cxnSpMk id="122" creationId="{20F49089-ED03-D178-B4FD-758715692CB0}"/>
          </ac:cxnSpMkLst>
        </pc:cxnChg>
        <pc:cxnChg chg="add del mod">
          <ac:chgData name="Gang Liu" userId="c4dd85b7-3634-4bda-801b-46e8dbbd0b49" providerId="ADAL" clId="{05826763-F891-4437-A198-823A87245FB8}" dt="2023-11-22T02:27:39.599" v="447" actId="478"/>
          <ac:cxnSpMkLst>
            <pc:docMk/>
            <pc:sldMk cId="1840217378" sldId="485"/>
            <ac:cxnSpMk id="125" creationId="{0B77512E-9BC4-0A1D-718D-8340C7881506}"/>
          </ac:cxnSpMkLst>
        </pc:cxnChg>
        <pc:cxnChg chg="add del mod">
          <ac:chgData name="Gang Liu" userId="c4dd85b7-3634-4bda-801b-46e8dbbd0b49" providerId="ADAL" clId="{05826763-F891-4437-A198-823A87245FB8}" dt="2023-11-22T02:27:38.573" v="446" actId="478"/>
          <ac:cxnSpMkLst>
            <pc:docMk/>
            <pc:sldMk cId="1840217378" sldId="485"/>
            <ac:cxnSpMk id="131" creationId="{276A6F33-44C6-FD8E-F194-955055C6AC16}"/>
          </ac:cxnSpMkLst>
        </pc:cxnChg>
        <pc:cxnChg chg="add mod">
          <ac:chgData name="Gang Liu" userId="c4dd85b7-3634-4bda-801b-46e8dbbd0b49" providerId="ADAL" clId="{05826763-F891-4437-A198-823A87245FB8}" dt="2023-11-22T02:33:03.160" v="591"/>
          <ac:cxnSpMkLst>
            <pc:docMk/>
            <pc:sldMk cId="1840217378" sldId="485"/>
            <ac:cxnSpMk id="146" creationId="{ACD76BD2-060B-072E-40FB-74D09F202601}"/>
          </ac:cxnSpMkLst>
        </pc:cxnChg>
        <pc:cxnChg chg="add mod">
          <ac:chgData name="Gang Liu" userId="c4dd85b7-3634-4bda-801b-46e8dbbd0b49" providerId="ADAL" clId="{05826763-F891-4437-A198-823A87245FB8}" dt="2023-11-22T02:33:09.465" v="592"/>
          <ac:cxnSpMkLst>
            <pc:docMk/>
            <pc:sldMk cId="1840217378" sldId="485"/>
            <ac:cxnSpMk id="147" creationId="{42C28EC0-2B10-63D9-C8F3-C4A10790E6E2}"/>
          </ac:cxnSpMkLst>
        </pc:cxnChg>
        <pc:cxnChg chg="add mod">
          <ac:chgData name="Gang Liu" userId="c4dd85b7-3634-4bda-801b-46e8dbbd0b49" providerId="ADAL" clId="{05826763-F891-4437-A198-823A87245FB8}" dt="2023-11-22T02:33:09.465" v="592"/>
          <ac:cxnSpMkLst>
            <pc:docMk/>
            <pc:sldMk cId="1840217378" sldId="485"/>
            <ac:cxnSpMk id="148" creationId="{9FEEFDAD-1088-459B-9026-B9E7AE597669}"/>
          </ac:cxnSpMkLst>
        </pc:cxnChg>
        <pc:cxnChg chg="add mod">
          <ac:chgData name="Gang Liu" userId="c4dd85b7-3634-4bda-801b-46e8dbbd0b49" providerId="ADAL" clId="{05826763-F891-4437-A198-823A87245FB8}" dt="2023-11-22T02:33:09.465" v="592"/>
          <ac:cxnSpMkLst>
            <pc:docMk/>
            <pc:sldMk cId="1840217378" sldId="485"/>
            <ac:cxnSpMk id="149" creationId="{7A7A3C4D-1E10-CC36-3A19-AC4A61009A5C}"/>
          </ac:cxnSpMkLst>
        </pc:cxnChg>
        <pc:cxnChg chg="del mod">
          <ac:chgData name="Gang Liu" userId="c4dd85b7-3634-4bda-801b-46e8dbbd0b49" providerId="ADAL" clId="{05826763-F891-4437-A198-823A87245FB8}" dt="2023-11-22T02:00:03.163" v="40" actId="478"/>
          <ac:cxnSpMkLst>
            <pc:docMk/>
            <pc:sldMk cId="1840217378" sldId="485"/>
            <ac:cxnSpMk id="179" creationId="{BE7DB1DC-1370-BE5B-09AC-FA1FB323DC19}"/>
          </ac:cxnSpMkLst>
        </pc:cxnChg>
        <pc:cxnChg chg="del mod">
          <ac:chgData name="Gang Liu" userId="c4dd85b7-3634-4bda-801b-46e8dbbd0b49" providerId="ADAL" clId="{05826763-F891-4437-A198-823A87245FB8}" dt="2023-11-22T01:59:51.751" v="29" actId="478"/>
          <ac:cxnSpMkLst>
            <pc:docMk/>
            <pc:sldMk cId="1840217378" sldId="485"/>
            <ac:cxnSpMk id="335" creationId="{56BE8A11-53B7-B96A-A4D3-C9AFB54ECB01}"/>
          </ac:cxnSpMkLst>
        </pc:cxnChg>
      </pc:sldChg>
      <pc:sldChg chg="addSp modSp mod">
        <pc:chgData name="Gang Liu" userId="c4dd85b7-3634-4bda-801b-46e8dbbd0b49" providerId="ADAL" clId="{05826763-F891-4437-A198-823A87245FB8}" dt="2023-11-22T02:51:29.104" v="721" actId="1076"/>
        <pc:sldMkLst>
          <pc:docMk/>
          <pc:sldMk cId="713288064" sldId="2134805010"/>
        </pc:sldMkLst>
        <pc:spChg chg="add mod">
          <ac:chgData name="Gang Liu" userId="c4dd85b7-3634-4bda-801b-46e8dbbd0b49" providerId="ADAL" clId="{05826763-F891-4437-A198-823A87245FB8}" dt="2023-11-22T02:51:29.104" v="721" actId="1076"/>
          <ac:spMkLst>
            <pc:docMk/>
            <pc:sldMk cId="713288064" sldId="2134805010"/>
            <ac:spMk id="2" creationId="{598C403A-6638-6C14-77F9-AE6179C5752E}"/>
          </ac:spMkLst>
        </pc:spChg>
        <pc:spChg chg="mod">
          <ac:chgData name="Gang Liu" userId="c4dd85b7-3634-4bda-801b-46e8dbbd0b49" providerId="ADAL" clId="{05826763-F891-4437-A198-823A87245FB8}" dt="2023-11-22T02:51:04.326" v="696" actId="20577"/>
          <ac:spMkLst>
            <pc:docMk/>
            <pc:sldMk cId="713288064" sldId="2134805010"/>
            <ac:spMk id="5" creationId="{7826B4A3-52EB-5771-217F-C5C48325D56B}"/>
          </ac:spMkLst>
        </pc:spChg>
      </pc:sldChg>
      <pc:sldChg chg="del">
        <pc:chgData name="Gang Liu" userId="c4dd85b7-3634-4bda-801b-46e8dbbd0b49" providerId="ADAL" clId="{05826763-F891-4437-A198-823A87245FB8}" dt="2023-11-22T01:57:28.737" v="3" actId="2696"/>
        <pc:sldMkLst>
          <pc:docMk/>
          <pc:sldMk cId="2557293412" sldId="2134805017"/>
        </pc:sldMkLst>
      </pc:sldChg>
      <pc:sldChg chg="del">
        <pc:chgData name="Gang Liu" userId="c4dd85b7-3634-4bda-801b-46e8dbbd0b49" providerId="ADAL" clId="{05826763-F891-4437-A198-823A87245FB8}" dt="2023-11-22T01:57:28.737" v="3" actId="2696"/>
        <pc:sldMkLst>
          <pc:docMk/>
          <pc:sldMk cId="901774263" sldId="2134805027"/>
        </pc:sldMkLst>
      </pc:sldChg>
      <pc:sldChg chg="del">
        <pc:chgData name="Gang Liu" userId="c4dd85b7-3634-4bda-801b-46e8dbbd0b49" providerId="ADAL" clId="{05826763-F891-4437-A198-823A87245FB8}" dt="2023-11-22T01:57:28.737" v="3" actId="2696"/>
        <pc:sldMkLst>
          <pc:docMk/>
          <pc:sldMk cId="2473215404" sldId="2134805028"/>
        </pc:sldMkLst>
      </pc:sldChg>
      <pc:sldChg chg="del">
        <pc:chgData name="Gang Liu" userId="c4dd85b7-3634-4bda-801b-46e8dbbd0b49" providerId="ADAL" clId="{05826763-F891-4437-A198-823A87245FB8}" dt="2023-11-22T01:57:28.737" v="3" actId="2696"/>
        <pc:sldMkLst>
          <pc:docMk/>
          <pc:sldMk cId="574777844" sldId="2134805029"/>
        </pc:sldMkLst>
      </pc:sldChg>
      <pc:sldChg chg="del">
        <pc:chgData name="Gang Liu" userId="c4dd85b7-3634-4bda-801b-46e8dbbd0b49" providerId="ADAL" clId="{05826763-F891-4437-A198-823A87245FB8}" dt="2023-11-22T01:57:28.737" v="3" actId="2696"/>
        <pc:sldMkLst>
          <pc:docMk/>
          <pc:sldMk cId="2310964314" sldId="2134805030"/>
        </pc:sldMkLst>
      </pc:sldChg>
      <pc:sldChg chg="del">
        <pc:chgData name="Gang Liu" userId="c4dd85b7-3634-4bda-801b-46e8dbbd0b49" providerId="ADAL" clId="{05826763-F891-4437-A198-823A87245FB8}" dt="2023-11-22T01:57:28.737" v="3" actId="2696"/>
        <pc:sldMkLst>
          <pc:docMk/>
          <pc:sldMk cId="2079077224" sldId="2134805037"/>
        </pc:sldMkLst>
      </pc:sldChg>
      <pc:sldChg chg="del">
        <pc:chgData name="Gang Liu" userId="c4dd85b7-3634-4bda-801b-46e8dbbd0b49" providerId="ADAL" clId="{05826763-F891-4437-A198-823A87245FB8}" dt="2023-11-22T01:57:28.737" v="3" actId="2696"/>
        <pc:sldMkLst>
          <pc:docMk/>
          <pc:sldMk cId="2229350180" sldId="2134805038"/>
        </pc:sldMkLst>
      </pc:sldChg>
      <pc:sldChg chg="del">
        <pc:chgData name="Gang Liu" userId="c4dd85b7-3634-4bda-801b-46e8dbbd0b49" providerId="ADAL" clId="{05826763-F891-4437-A198-823A87245FB8}" dt="2023-11-22T01:57:28.737" v="3" actId="2696"/>
        <pc:sldMkLst>
          <pc:docMk/>
          <pc:sldMk cId="295210017" sldId="2134805039"/>
        </pc:sldMkLst>
      </pc:sldChg>
      <pc:sldChg chg="del">
        <pc:chgData name="Gang Liu" userId="c4dd85b7-3634-4bda-801b-46e8dbbd0b49" providerId="ADAL" clId="{05826763-F891-4437-A198-823A87245FB8}" dt="2023-11-22T01:57:28.737" v="3" actId="2696"/>
        <pc:sldMkLst>
          <pc:docMk/>
          <pc:sldMk cId="3068147578" sldId="2134805042"/>
        </pc:sldMkLst>
      </pc:sldChg>
      <pc:sldChg chg="del">
        <pc:chgData name="Gang Liu" userId="c4dd85b7-3634-4bda-801b-46e8dbbd0b49" providerId="ADAL" clId="{05826763-F891-4437-A198-823A87245FB8}" dt="2023-11-22T01:57:28.737" v="3" actId="2696"/>
        <pc:sldMkLst>
          <pc:docMk/>
          <pc:sldMk cId="3062472480" sldId="2134805043"/>
        </pc:sldMkLst>
      </pc:sldChg>
      <pc:sldChg chg="addSp delSp modSp mod setBg modNotesTx">
        <pc:chgData name="Gang Liu" userId="c4dd85b7-3634-4bda-801b-46e8dbbd0b49" providerId="ADAL" clId="{05826763-F891-4437-A198-823A87245FB8}" dt="2023-11-22T02:58:00.344" v="778" actId="20577"/>
        <pc:sldMkLst>
          <pc:docMk/>
          <pc:sldMk cId="2532484727" sldId="2134805044"/>
        </pc:sldMkLst>
        <pc:spChg chg="add mod">
          <ac:chgData name="Gang Liu" userId="c4dd85b7-3634-4bda-801b-46e8dbbd0b49" providerId="ADAL" clId="{05826763-F891-4437-A198-823A87245FB8}" dt="2023-11-22T02:54:27.169" v="741" actId="1076"/>
          <ac:spMkLst>
            <pc:docMk/>
            <pc:sldMk cId="2532484727" sldId="2134805044"/>
            <ac:spMk id="5" creationId="{3638F726-D22A-4B17-8F87-7190E17B6F0A}"/>
          </ac:spMkLst>
        </pc:spChg>
        <pc:spChg chg="add del">
          <ac:chgData name="Gang Liu" userId="c4dd85b7-3634-4bda-801b-46e8dbbd0b49" providerId="ADAL" clId="{05826763-F891-4437-A198-823A87245FB8}" dt="2023-11-22T02:54:04.675" v="724" actId="26606"/>
          <ac:spMkLst>
            <pc:docMk/>
            <pc:sldMk cId="2532484727" sldId="2134805044"/>
            <ac:spMk id="6" creationId="{F3060C83-F051-4F0E-ABAD-AA0DFC48B218}"/>
          </ac:spMkLst>
        </pc:spChg>
        <pc:spChg chg="del">
          <ac:chgData name="Gang Liu" userId="c4dd85b7-3634-4bda-801b-46e8dbbd0b49" providerId="ADAL" clId="{05826763-F891-4437-A198-823A87245FB8}" dt="2023-11-22T01:57:20.437" v="2" actId="478"/>
          <ac:spMkLst>
            <pc:docMk/>
            <pc:sldMk cId="2532484727" sldId="2134805044"/>
            <ac:spMk id="9" creationId="{488FF69D-3F8E-6C73-47FB-5F287BE7CA70}"/>
          </ac:spMkLst>
        </pc:spChg>
        <pc:spChg chg="add del">
          <ac:chgData name="Gang Liu" userId="c4dd85b7-3634-4bda-801b-46e8dbbd0b49" providerId="ADAL" clId="{05826763-F891-4437-A198-823A87245FB8}" dt="2023-11-22T02:54:04.675" v="724" actId="26606"/>
          <ac:spMkLst>
            <pc:docMk/>
            <pc:sldMk cId="2532484727" sldId="2134805044"/>
            <ac:spMk id="11" creationId="{83C98ABE-055B-441F-B07E-44F97F083C39}"/>
          </ac:spMkLst>
        </pc:spChg>
        <pc:spChg chg="add del">
          <ac:chgData name="Gang Liu" userId="c4dd85b7-3634-4bda-801b-46e8dbbd0b49" providerId="ADAL" clId="{05826763-F891-4437-A198-823A87245FB8}" dt="2023-11-22T02:54:04.675" v="724" actId="26606"/>
          <ac:spMkLst>
            <pc:docMk/>
            <pc:sldMk cId="2532484727" sldId="2134805044"/>
            <ac:spMk id="13" creationId="{29FDB030-9B49-4CED-8CCD-4D99382388AC}"/>
          </ac:spMkLst>
        </pc:spChg>
        <pc:spChg chg="add del">
          <ac:chgData name="Gang Liu" userId="c4dd85b7-3634-4bda-801b-46e8dbbd0b49" providerId="ADAL" clId="{05826763-F891-4437-A198-823A87245FB8}" dt="2023-11-22T02:54:04.675" v="724" actId="26606"/>
          <ac:spMkLst>
            <pc:docMk/>
            <pc:sldMk cId="2532484727" sldId="2134805044"/>
            <ac:spMk id="15" creationId="{3783CA14-24A1-485C-8B30-D6A5D87987AD}"/>
          </ac:spMkLst>
        </pc:spChg>
        <pc:spChg chg="add del">
          <ac:chgData name="Gang Liu" userId="c4dd85b7-3634-4bda-801b-46e8dbbd0b49" providerId="ADAL" clId="{05826763-F891-4437-A198-823A87245FB8}" dt="2023-11-22T02:54:04.675" v="724" actId="26606"/>
          <ac:spMkLst>
            <pc:docMk/>
            <pc:sldMk cId="2532484727" sldId="2134805044"/>
            <ac:spMk id="17" creationId="{9A97C86A-04D6-40F7-AE84-31AB43E6A846}"/>
          </ac:spMkLst>
        </pc:spChg>
        <pc:spChg chg="add del">
          <ac:chgData name="Gang Liu" userId="c4dd85b7-3634-4bda-801b-46e8dbbd0b49" providerId="ADAL" clId="{05826763-F891-4437-A198-823A87245FB8}" dt="2023-11-22T02:54:04.675" v="724" actId="26606"/>
          <ac:spMkLst>
            <pc:docMk/>
            <pc:sldMk cId="2532484727" sldId="2134805044"/>
            <ac:spMk id="19" creationId="{FF9F2414-84E8-453E-B1F3-389FDE8192D9}"/>
          </ac:spMkLst>
        </pc:spChg>
        <pc:spChg chg="add del">
          <ac:chgData name="Gang Liu" userId="c4dd85b7-3634-4bda-801b-46e8dbbd0b49" providerId="ADAL" clId="{05826763-F891-4437-A198-823A87245FB8}" dt="2023-11-22T02:54:04.675" v="724" actId="26606"/>
          <ac:spMkLst>
            <pc:docMk/>
            <pc:sldMk cId="2532484727" sldId="2134805044"/>
            <ac:spMk id="21" creationId="{3ECA69A1-7536-43AC-85EF-C7106179F5ED}"/>
          </ac:spMkLst>
        </pc:spChg>
        <pc:picChg chg="del">
          <ac:chgData name="Gang Liu" userId="c4dd85b7-3634-4bda-801b-46e8dbbd0b49" providerId="ADAL" clId="{05826763-F891-4437-A198-823A87245FB8}" dt="2023-11-22T01:57:19.047" v="1" actId="478"/>
          <ac:picMkLst>
            <pc:docMk/>
            <pc:sldMk cId="2532484727" sldId="2134805044"/>
            <ac:picMk id="3" creationId="{F47DAFBA-DBC4-4636-CFAE-C1393F6BF22C}"/>
          </ac:picMkLst>
        </pc:picChg>
        <pc:picChg chg="add mod">
          <ac:chgData name="Gang Liu" userId="c4dd85b7-3634-4bda-801b-46e8dbbd0b49" providerId="ADAL" clId="{05826763-F891-4437-A198-823A87245FB8}" dt="2023-11-22T02:54:13.380" v="727" actId="1076"/>
          <ac:picMkLst>
            <pc:docMk/>
            <pc:sldMk cId="2532484727" sldId="2134805044"/>
            <ac:picMk id="4" creationId="{2765ED33-90D8-9202-1CD2-115B182571D1}"/>
          </ac:picMkLst>
        </pc:picChg>
      </pc:sldChg>
      <pc:sldChg chg="addSp delSp modSp add mod delAnim modAnim">
        <pc:chgData name="Gang Liu" userId="c4dd85b7-3634-4bda-801b-46e8dbbd0b49" providerId="ADAL" clId="{05826763-F891-4437-A198-823A87245FB8}" dt="2023-11-22T02:50:44.702" v="692" actId="20577"/>
        <pc:sldMkLst>
          <pc:docMk/>
          <pc:sldMk cId="1494313680" sldId="2134805045"/>
        </pc:sldMkLst>
        <pc:spChg chg="mod">
          <ac:chgData name="Gang Liu" userId="c4dd85b7-3634-4bda-801b-46e8dbbd0b49" providerId="ADAL" clId="{05826763-F891-4437-A198-823A87245FB8}" dt="2023-11-22T02:31:35.806" v="547" actId="1076"/>
          <ac:spMkLst>
            <pc:docMk/>
            <pc:sldMk cId="1494313680" sldId="2134805045"/>
            <ac:spMk id="18" creationId="{3EBA999E-ED2D-BEF6-A783-D76646C86EAA}"/>
          </ac:spMkLst>
        </pc:spChg>
        <pc:spChg chg="add del mod">
          <ac:chgData name="Gang Liu" userId="c4dd85b7-3634-4bda-801b-46e8dbbd0b49" providerId="ADAL" clId="{05826763-F891-4437-A198-823A87245FB8}" dt="2023-11-22T02:36:51.874" v="620" actId="478"/>
          <ac:spMkLst>
            <pc:docMk/>
            <pc:sldMk cId="1494313680" sldId="2134805045"/>
            <ac:spMk id="33" creationId="{61826371-020B-860B-76A4-F38ECC049370}"/>
          </ac:spMkLst>
        </pc:spChg>
        <pc:spChg chg="add del">
          <ac:chgData name="Gang Liu" userId="c4dd85b7-3634-4bda-801b-46e8dbbd0b49" providerId="ADAL" clId="{05826763-F891-4437-A198-823A87245FB8}" dt="2023-11-22T02:37:39.335" v="622" actId="478"/>
          <ac:spMkLst>
            <pc:docMk/>
            <pc:sldMk cId="1494313680" sldId="2134805045"/>
            <ac:spMk id="38" creationId="{0CDC7509-CA9B-5633-D38B-3B22BE6088AB}"/>
          </ac:spMkLst>
        </pc:spChg>
        <pc:spChg chg="add mod">
          <ac:chgData name="Gang Liu" userId="c4dd85b7-3634-4bda-801b-46e8dbbd0b49" providerId="ADAL" clId="{05826763-F891-4437-A198-823A87245FB8}" dt="2023-11-22T02:39:45.502" v="627"/>
          <ac:spMkLst>
            <pc:docMk/>
            <pc:sldMk cId="1494313680" sldId="2134805045"/>
            <ac:spMk id="46" creationId="{F87300A7-5246-4797-84AA-0C2EF1412170}"/>
          </ac:spMkLst>
        </pc:spChg>
        <pc:spChg chg="add del mod">
          <ac:chgData name="Gang Liu" userId="c4dd85b7-3634-4bda-801b-46e8dbbd0b49" providerId="ADAL" clId="{05826763-F891-4437-A198-823A87245FB8}" dt="2023-11-22T02:46:19.118" v="638" actId="478"/>
          <ac:spMkLst>
            <pc:docMk/>
            <pc:sldMk cId="1494313680" sldId="2134805045"/>
            <ac:spMk id="48" creationId="{EB7B7E76-5B8F-386C-AA99-64F1B033878E}"/>
          </ac:spMkLst>
        </pc:spChg>
        <pc:spChg chg="add mod">
          <ac:chgData name="Gang Liu" userId="c4dd85b7-3634-4bda-801b-46e8dbbd0b49" providerId="ADAL" clId="{05826763-F891-4437-A198-823A87245FB8}" dt="2023-11-22T02:47:02.215" v="641" actId="693"/>
          <ac:spMkLst>
            <pc:docMk/>
            <pc:sldMk cId="1494313680" sldId="2134805045"/>
            <ac:spMk id="49" creationId="{F3047A8D-1DDA-D4BD-77EA-AD777FAB0731}"/>
          </ac:spMkLst>
        </pc:spChg>
        <pc:spChg chg="mod ord">
          <ac:chgData name="Gang Liu" userId="c4dd85b7-3634-4bda-801b-46e8dbbd0b49" providerId="ADAL" clId="{05826763-F891-4437-A198-823A87245FB8}" dt="2023-11-22T02:31:28.343" v="545" actId="167"/>
          <ac:spMkLst>
            <pc:docMk/>
            <pc:sldMk cId="1494313680" sldId="2134805045"/>
            <ac:spMk id="71" creationId="{93CA5A33-3712-9967-18FD-25DAD6CBDE3F}"/>
          </ac:spMkLst>
        </pc:spChg>
        <pc:spChg chg="mod ord">
          <ac:chgData name="Gang Liu" userId="c4dd85b7-3634-4bda-801b-46e8dbbd0b49" providerId="ADAL" clId="{05826763-F891-4437-A198-823A87245FB8}" dt="2023-11-22T02:31:31.504" v="546" actId="167"/>
          <ac:spMkLst>
            <pc:docMk/>
            <pc:sldMk cId="1494313680" sldId="2134805045"/>
            <ac:spMk id="73" creationId="{338F5C1C-C8E3-98C4-B191-7B63D46180D7}"/>
          </ac:spMkLst>
        </pc:spChg>
        <pc:spChg chg="mod">
          <ac:chgData name="Gang Liu" userId="c4dd85b7-3634-4bda-801b-46e8dbbd0b49" providerId="ADAL" clId="{05826763-F891-4437-A198-823A87245FB8}" dt="2023-11-22T02:31:40.046" v="561" actId="1038"/>
          <ac:spMkLst>
            <pc:docMk/>
            <pc:sldMk cId="1494313680" sldId="2134805045"/>
            <ac:spMk id="79" creationId="{7ADCB015-62C3-F0B2-18CF-CDB042505872}"/>
          </ac:spMkLst>
        </pc:spChg>
        <pc:spChg chg="mod">
          <ac:chgData name="Gang Liu" userId="c4dd85b7-3634-4bda-801b-46e8dbbd0b49" providerId="ADAL" clId="{05826763-F891-4437-A198-823A87245FB8}" dt="2023-11-22T02:31:40.046" v="561" actId="1038"/>
          <ac:spMkLst>
            <pc:docMk/>
            <pc:sldMk cId="1494313680" sldId="2134805045"/>
            <ac:spMk id="87" creationId="{5D2951DA-8395-D6AA-255D-415AD46A2FD8}"/>
          </ac:spMkLst>
        </pc:spChg>
        <pc:spChg chg="mod">
          <ac:chgData name="Gang Liu" userId="c4dd85b7-3634-4bda-801b-46e8dbbd0b49" providerId="ADAL" clId="{05826763-F891-4437-A198-823A87245FB8}" dt="2023-11-22T02:31:45.410" v="570" actId="1038"/>
          <ac:spMkLst>
            <pc:docMk/>
            <pc:sldMk cId="1494313680" sldId="2134805045"/>
            <ac:spMk id="90" creationId="{37ED5155-4F8C-9E4E-9FBE-34142E81486E}"/>
          </ac:spMkLst>
        </pc:spChg>
        <pc:spChg chg="mod">
          <ac:chgData name="Gang Liu" userId="c4dd85b7-3634-4bda-801b-46e8dbbd0b49" providerId="ADAL" clId="{05826763-F891-4437-A198-823A87245FB8}" dt="2023-11-22T02:31:45.410" v="570" actId="1038"/>
          <ac:spMkLst>
            <pc:docMk/>
            <pc:sldMk cId="1494313680" sldId="2134805045"/>
            <ac:spMk id="93" creationId="{F0AB3B65-D9BF-1B7A-97C8-EB8A1F6D291E}"/>
          </ac:spMkLst>
        </pc:spChg>
        <pc:spChg chg="mod">
          <ac:chgData name="Gang Liu" userId="c4dd85b7-3634-4bda-801b-46e8dbbd0b49" providerId="ADAL" clId="{05826763-F891-4437-A198-823A87245FB8}" dt="2023-11-22T02:31:40.046" v="561" actId="1038"/>
          <ac:spMkLst>
            <pc:docMk/>
            <pc:sldMk cId="1494313680" sldId="2134805045"/>
            <ac:spMk id="96" creationId="{76B7DEB9-A6BD-A865-AB97-7EF27ED28FDB}"/>
          </ac:spMkLst>
        </pc:spChg>
        <pc:spChg chg="mod">
          <ac:chgData name="Gang Liu" userId="c4dd85b7-3634-4bda-801b-46e8dbbd0b49" providerId="ADAL" clId="{05826763-F891-4437-A198-823A87245FB8}" dt="2023-11-22T02:31:40.046" v="561" actId="1038"/>
          <ac:spMkLst>
            <pc:docMk/>
            <pc:sldMk cId="1494313680" sldId="2134805045"/>
            <ac:spMk id="99" creationId="{6404B3AA-6AE9-2604-3480-A436B3AE79C5}"/>
          </ac:spMkLst>
        </pc:spChg>
        <pc:spChg chg="mod">
          <ac:chgData name="Gang Liu" userId="c4dd85b7-3634-4bda-801b-46e8dbbd0b49" providerId="ADAL" clId="{05826763-F891-4437-A198-823A87245FB8}" dt="2023-11-22T02:50:44.702" v="692" actId="20577"/>
          <ac:spMkLst>
            <pc:docMk/>
            <pc:sldMk cId="1494313680" sldId="2134805045"/>
            <ac:spMk id="144" creationId="{1F29EC8F-D441-C8D7-9CCD-1D18F7883626}"/>
          </ac:spMkLst>
        </pc:spChg>
        <pc:spChg chg="mod">
          <ac:chgData name="Gang Liu" userId="c4dd85b7-3634-4bda-801b-46e8dbbd0b49" providerId="ADAL" clId="{05826763-F891-4437-A198-823A87245FB8}" dt="2023-11-22T02:28:13.121" v="501" actId="20577"/>
          <ac:spMkLst>
            <pc:docMk/>
            <pc:sldMk cId="1494313680" sldId="2134805045"/>
            <ac:spMk id="334" creationId="{3B1087A6-4AE7-9EB4-A536-8BCA108CAEC8}"/>
          </ac:spMkLst>
        </pc:spChg>
        <pc:grpChg chg="mod">
          <ac:chgData name="Gang Liu" userId="c4dd85b7-3634-4bda-801b-46e8dbbd0b49" providerId="ADAL" clId="{05826763-F891-4437-A198-823A87245FB8}" dt="2023-11-22T02:31:35.806" v="547" actId="1076"/>
          <ac:grpSpMkLst>
            <pc:docMk/>
            <pc:sldMk cId="1494313680" sldId="2134805045"/>
            <ac:grpSpMk id="56" creationId="{ADBA9BB7-4151-4C42-3791-A3A246EB1F33}"/>
          </ac:grpSpMkLst>
        </pc:grpChg>
        <pc:grpChg chg="mod">
          <ac:chgData name="Gang Liu" userId="c4dd85b7-3634-4bda-801b-46e8dbbd0b49" providerId="ADAL" clId="{05826763-F891-4437-A198-823A87245FB8}" dt="2023-11-22T02:31:40.046" v="561" actId="1038"/>
          <ac:grpSpMkLst>
            <pc:docMk/>
            <pc:sldMk cId="1494313680" sldId="2134805045"/>
            <ac:grpSpMk id="81" creationId="{31A0C4D5-B1F6-9643-965C-A13C11415396}"/>
          </ac:grpSpMkLst>
        </pc:grpChg>
        <pc:grpChg chg="mod">
          <ac:chgData name="Gang Liu" userId="c4dd85b7-3634-4bda-801b-46e8dbbd0b49" providerId="ADAL" clId="{05826763-F891-4437-A198-823A87245FB8}" dt="2023-11-22T02:31:40.046" v="561" actId="1038"/>
          <ac:grpSpMkLst>
            <pc:docMk/>
            <pc:sldMk cId="1494313680" sldId="2134805045"/>
            <ac:grpSpMk id="86" creationId="{F7E91E8F-796B-E18D-7D3F-4DADE2E37670}"/>
          </ac:grpSpMkLst>
        </pc:grpChg>
        <pc:grpChg chg="mod">
          <ac:chgData name="Gang Liu" userId="c4dd85b7-3634-4bda-801b-46e8dbbd0b49" providerId="ADAL" clId="{05826763-F891-4437-A198-823A87245FB8}" dt="2023-11-22T02:31:45.410" v="570" actId="1038"/>
          <ac:grpSpMkLst>
            <pc:docMk/>
            <pc:sldMk cId="1494313680" sldId="2134805045"/>
            <ac:grpSpMk id="89" creationId="{33FB0A7B-CF0B-53A4-9381-20B88CE238DA}"/>
          </ac:grpSpMkLst>
        </pc:grpChg>
        <pc:grpChg chg="mod">
          <ac:chgData name="Gang Liu" userId="c4dd85b7-3634-4bda-801b-46e8dbbd0b49" providerId="ADAL" clId="{05826763-F891-4437-A198-823A87245FB8}" dt="2023-11-22T02:31:45.410" v="570" actId="1038"/>
          <ac:grpSpMkLst>
            <pc:docMk/>
            <pc:sldMk cId="1494313680" sldId="2134805045"/>
            <ac:grpSpMk id="92" creationId="{7EC77804-ABD3-B331-5D7D-2B12DB5AAB3A}"/>
          </ac:grpSpMkLst>
        </pc:grpChg>
        <pc:grpChg chg="mod">
          <ac:chgData name="Gang Liu" userId="c4dd85b7-3634-4bda-801b-46e8dbbd0b49" providerId="ADAL" clId="{05826763-F891-4437-A198-823A87245FB8}" dt="2023-11-22T02:31:40.046" v="561" actId="1038"/>
          <ac:grpSpMkLst>
            <pc:docMk/>
            <pc:sldMk cId="1494313680" sldId="2134805045"/>
            <ac:grpSpMk id="95" creationId="{FFDA47EF-05A7-1352-C933-C8551F9C8A48}"/>
          </ac:grpSpMkLst>
        </pc:grpChg>
        <pc:grpChg chg="mod">
          <ac:chgData name="Gang Liu" userId="c4dd85b7-3634-4bda-801b-46e8dbbd0b49" providerId="ADAL" clId="{05826763-F891-4437-A198-823A87245FB8}" dt="2023-11-22T02:31:40.046" v="561" actId="1038"/>
          <ac:grpSpMkLst>
            <pc:docMk/>
            <pc:sldMk cId="1494313680" sldId="2134805045"/>
            <ac:grpSpMk id="98" creationId="{8675D8F7-69A5-1949-EC31-2BBDD3FDC2D6}"/>
          </ac:grpSpMkLst>
        </pc:grpChg>
        <pc:picChg chg="add del mod">
          <ac:chgData name="Gang Liu" userId="c4dd85b7-3634-4bda-801b-46e8dbbd0b49" providerId="ADAL" clId="{05826763-F891-4437-A198-823A87245FB8}" dt="2023-11-22T02:34:56.263" v="597" actId="478"/>
          <ac:picMkLst>
            <pc:docMk/>
            <pc:sldMk cId="1494313680" sldId="2134805045"/>
            <ac:picMk id="31" creationId="{AD929A24-EA90-E106-ACC9-621DF8E7AE2F}"/>
          </ac:picMkLst>
        </pc:picChg>
        <pc:picChg chg="mod">
          <ac:chgData name="Gang Liu" userId="c4dd85b7-3634-4bda-801b-46e8dbbd0b49" providerId="ADAL" clId="{05826763-F891-4437-A198-823A87245FB8}" dt="2023-11-22T02:31:40.046" v="561" actId="1038"/>
          <ac:picMkLst>
            <pc:docMk/>
            <pc:sldMk cId="1494313680" sldId="2134805045"/>
            <ac:picMk id="80" creationId="{E92CE8F8-163F-7191-3E2C-23764F8C9F1F}"/>
          </ac:picMkLst>
        </pc:picChg>
        <pc:picChg chg="mod">
          <ac:chgData name="Gang Liu" userId="c4dd85b7-3634-4bda-801b-46e8dbbd0b49" providerId="ADAL" clId="{05826763-F891-4437-A198-823A87245FB8}" dt="2023-11-22T02:31:40.046" v="561" actId="1038"/>
          <ac:picMkLst>
            <pc:docMk/>
            <pc:sldMk cId="1494313680" sldId="2134805045"/>
            <ac:picMk id="88" creationId="{BEA9123E-C088-5500-3822-1C1F8A6B9074}"/>
          </ac:picMkLst>
        </pc:picChg>
        <pc:picChg chg="mod">
          <ac:chgData name="Gang Liu" userId="c4dd85b7-3634-4bda-801b-46e8dbbd0b49" providerId="ADAL" clId="{05826763-F891-4437-A198-823A87245FB8}" dt="2023-11-22T02:31:45.410" v="570" actId="1038"/>
          <ac:picMkLst>
            <pc:docMk/>
            <pc:sldMk cId="1494313680" sldId="2134805045"/>
            <ac:picMk id="91" creationId="{8AE8F002-35B4-A777-39C3-9E3E06D3AADA}"/>
          </ac:picMkLst>
        </pc:picChg>
        <pc:picChg chg="mod">
          <ac:chgData name="Gang Liu" userId="c4dd85b7-3634-4bda-801b-46e8dbbd0b49" providerId="ADAL" clId="{05826763-F891-4437-A198-823A87245FB8}" dt="2023-11-22T02:31:45.410" v="570" actId="1038"/>
          <ac:picMkLst>
            <pc:docMk/>
            <pc:sldMk cId="1494313680" sldId="2134805045"/>
            <ac:picMk id="94" creationId="{09C62AE2-2706-0B97-D7A6-E2930C73C47D}"/>
          </ac:picMkLst>
        </pc:picChg>
        <pc:picChg chg="mod">
          <ac:chgData name="Gang Liu" userId="c4dd85b7-3634-4bda-801b-46e8dbbd0b49" providerId="ADAL" clId="{05826763-F891-4437-A198-823A87245FB8}" dt="2023-11-22T02:31:40.046" v="561" actId="1038"/>
          <ac:picMkLst>
            <pc:docMk/>
            <pc:sldMk cId="1494313680" sldId="2134805045"/>
            <ac:picMk id="97" creationId="{A30D18AA-D00C-D6E9-D984-3F3607EC5898}"/>
          </ac:picMkLst>
        </pc:picChg>
        <pc:picChg chg="mod">
          <ac:chgData name="Gang Liu" userId="c4dd85b7-3634-4bda-801b-46e8dbbd0b49" providerId="ADAL" clId="{05826763-F891-4437-A198-823A87245FB8}" dt="2023-11-22T02:31:40.046" v="561" actId="1038"/>
          <ac:picMkLst>
            <pc:docMk/>
            <pc:sldMk cId="1494313680" sldId="2134805045"/>
            <ac:picMk id="100" creationId="{28AD34BD-F065-DF6C-6241-E803E557B466}"/>
          </ac:picMkLst>
        </pc:picChg>
        <pc:picChg chg="mod">
          <ac:chgData name="Gang Liu" userId="c4dd85b7-3634-4bda-801b-46e8dbbd0b49" providerId="ADAL" clId="{05826763-F891-4437-A198-823A87245FB8}" dt="2023-11-22T02:31:35.806" v="547" actId="1076"/>
          <ac:picMkLst>
            <pc:docMk/>
            <pc:sldMk cId="1494313680" sldId="2134805045"/>
            <ac:picMk id="145" creationId="{87396CC0-3CCA-0113-E652-FCAD027AF32F}"/>
          </ac:picMkLst>
        </pc:picChg>
        <pc:cxnChg chg="add mod">
          <ac:chgData name="Gang Liu" userId="c4dd85b7-3634-4bda-801b-46e8dbbd0b49" providerId="ADAL" clId="{05826763-F891-4437-A198-823A87245FB8}" dt="2023-11-22T02:32:33.017" v="580" actId="14100"/>
          <ac:cxnSpMkLst>
            <pc:docMk/>
            <pc:sldMk cId="1494313680" sldId="2134805045"/>
            <ac:cxnSpMk id="6" creationId="{362FA2A6-0951-7F44-CD4A-1D0D1B53544E}"/>
          </ac:cxnSpMkLst>
        </pc:cxnChg>
        <pc:cxnChg chg="add mod">
          <ac:chgData name="Gang Liu" userId="c4dd85b7-3634-4bda-801b-46e8dbbd0b49" providerId="ADAL" clId="{05826763-F891-4437-A198-823A87245FB8}" dt="2023-11-22T02:32:38.792" v="583" actId="14100"/>
          <ac:cxnSpMkLst>
            <pc:docMk/>
            <pc:sldMk cId="1494313680" sldId="2134805045"/>
            <ac:cxnSpMk id="10" creationId="{31A7273B-91B0-3B29-3403-7EAACA8B96EB}"/>
          </ac:cxnSpMkLst>
        </pc:cxnChg>
        <pc:cxnChg chg="add mod">
          <ac:chgData name="Gang Liu" userId="c4dd85b7-3634-4bda-801b-46e8dbbd0b49" providerId="ADAL" clId="{05826763-F891-4437-A198-823A87245FB8}" dt="2023-11-22T02:32:45.826" v="586" actId="14100"/>
          <ac:cxnSpMkLst>
            <pc:docMk/>
            <pc:sldMk cId="1494313680" sldId="2134805045"/>
            <ac:cxnSpMk id="13" creationId="{7490E77C-54EA-E67D-FD80-3FD409174FE8}"/>
          </ac:cxnSpMkLst>
        </pc:cxnChg>
        <pc:cxnChg chg="add mod">
          <ac:chgData name="Gang Liu" userId="c4dd85b7-3634-4bda-801b-46e8dbbd0b49" providerId="ADAL" clId="{05826763-F891-4437-A198-823A87245FB8}" dt="2023-11-22T02:32:55.019" v="590" actId="14100"/>
          <ac:cxnSpMkLst>
            <pc:docMk/>
            <pc:sldMk cId="1494313680" sldId="2134805045"/>
            <ac:cxnSpMk id="20" creationId="{0E526590-901A-244A-8EB3-A89A50271F1F}"/>
          </ac:cxnSpMkLst>
        </pc:cxnChg>
      </pc:sldChg>
      <pc:sldChg chg="del">
        <pc:chgData name="Gang Liu" userId="c4dd85b7-3634-4bda-801b-46e8dbbd0b49" providerId="ADAL" clId="{05826763-F891-4437-A198-823A87245FB8}" dt="2023-11-22T01:57:28.737" v="3" actId="2696"/>
        <pc:sldMkLst>
          <pc:docMk/>
          <pc:sldMk cId="2034540545" sldId="2134805045"/>
        </pc:sldMkLst>
      </pc:sldChg>
      <pc:sldChg chg="modSp add del mod">
        <pc:chgData name="Gang Liu" userId="c4dd85b7-3634-4bda-801b-46e8dbbd0b49" providerId="ADAL" clId="{05826763-F891-4437-A198-823A87245FB8}" dt="2023-11-22T02:31:53.690" v="571" actId="2696"/>
        <pc:sldMkLst>
          <pc:docMk/>
          <pc:sldMk cId="1118466538" sldId="2134805046"/>
        </pc:sldMkLst>
        <pc:spChg chg="mod">
          <ac:chgData name="Gang Liu" userId="c4dd85b7-3634-4bda-801b-46e8dbbd0b49" providerId="ADAL" clId="{05826763-F891-4437-A198-823A87245FB8}" dt="2023-11-22T02:30:08.503" v="531" actId="207"/>
          <ac:spMkLst>
            <pc:docMk/>
            <pc:sldMk cId="1118466538" sldId="2134805046"/>
            <ac:spMk id="71" creationId="{93CA5A33-3712-9967-18FD-25DAD6CBDE3F}"/>
          </ac:spMkLst>
        </pc:spChg>
        <pc:spChg chg="mod">
          <ac:chgData name="Gang Liu" userId="c4dd85b7-3634-4bda-801b-46e8dbbd0b49" providerId="ADAL" clId="{05826763-F891-4437-A198-823A87245FB8}" dt="2023-11-22T02:30:03.759" v="529" actId="207"/>
          <ac:spMkLst>
            <pc:docMk/>
            <pc:sldMk cId="1118466538" sldId="2134805046"/>
            <ac:spMk id="73" creationId="{338F5C1C-C8E3-98C4-B191-7B63D46180D7}"/>
          </ac:spMkLst>
        </pc:spChg>
        <pc:spChg chg="mod">
          <ac:chgData name="Gang Liu" userId="c4dd85b7-3634-4bda-801b-46e8dbbd0b49" providerId="ADAL" clId="{05826763-F891-4437-A198-823A87245FB8}" dt="2023-11-22T02:28:18.180" v="505" actId="20577"/>
          <ac:spMkLst>
            <pc:docMk/>
            <pc:sldMk cId="1118466538" sldId="2134805046"/>
            <ac:spMk id="334" creationId="{3B1087A6-4AE7-9EB4-A536-8BCA108CAEC8}"/>
          </ac:spMkLst>
        </pc:spChg>
      </pc:sldChg>
      <pc:sldChg chg="del">
        <pc:chgData name="Gang Liu" userId="c4dd85b7-3634-4bda-801b-46e8dbbd0b49" providerId="ADAL" clId="{05826763-F891-4437-A198-823A87245FB8}" dt="2023-11-22T01:57:28.737" v="3" actId="2696"/>
        <pc:sldMkLst>
          <pc:docMk/>
          <pc:sldMk cId="1782164140" sldId="2134805046"/>
        </pc:sldMkLst>
      </pc:sldChg>
      <pc:sldChg chg="addSp modSp add mod modAnim">
        <pc:chgData name="Gang Liu" userId="c4dd85b7-3634-4bda-801b-46e8dbbd0b49" providerId="ADAL" clId="{05826763-F891-4437-A198-823A87245FB8}" dt="2023-11-22T02:50:40.983" v="686" actId="20577"/>
        <pc:sldMkLst>
          <pc:docMk/>
          <pc:sldMk cId="3519954158" sldId="2134805046"/>
        </pc:sldMkLst>
        <pc:spChg chg="add mod">
          <ac:chgData name="Gang Liu" userId="c4dd85b7-3634-4bda-801b-46e8dbbd0b49" providerId="ADAL" clId="{05826763-F891-4437-A198-823A87245FB8}" dt="2023-11-22T02:50:00.547" v="651"/>
          <ac:spMkLst>
            <pc:docMk/>
            <pc:sldMk cId="3519954158" sldId="2134805046"/>
            <ac:spMk id="10" creationId="{37D969AB-7CB6-2A31-91F4-1830D594B980}"/>
          </ac:spMkLst>
        </pc:spChg>
        <pc:spChg chg="mod">
          <ac:chgData name="Gang Liu" userId="c4dd85b7-3634-4bda-801b-46e8dbbd0b49" providerId="ADAL" clId="{05826763-F891-4437-A198-823A87245FB8}" dt="2023-11-22T02:50:40.983" v="686" actId="20577"/>
          <ac:spMkLst>
            <pc:docMk/>
            <pc:sldMk cId="3519954158" sldId="2134805046"/>
            <ac:spMk id="144" creationId="{1F29EC8F-D441-C8D7-9CCD-1D18F7883626}"/>
          </ac:spMkLst>
        </pc:spChg>
        <pc:spChg chg="mod">
          <ac:chgData name="Gang Liu" userId="c4dd85b7-3634-4bda-801b-46e8dbbd0b49" providerId="ADAL" clId="{05826763-F891-4437-A198-823A87245FB8}" dt="2023-11-22T02:31:58.879" v="577" actId="20577"/>
          <ac:spMkLst>
            <pc:docMk/>
            <pc:sldMk cId="3519954158" sldId="2134805046"/>
            <ac:spMk id="334" creationId="{3B1087A6-4AE7-9EB4-A536-8BCA108CAEC8}"/>
          </ac:spMkLst>
        </pc:spChg>
        <pc:cxnChg chg="add mod">
          <ac:chgData name="Gang Liu" userId="c4dd85b7-3634-4bda-801b-46e8dbbd0b49" providerId="ADAL" clId="{05826763-F891-4437-A198-823A87245FB8}" dt="2023-11-22T02:33:12.369" v="593"/>
          <ac:cxnSpMkLst>
            <pc:docMk/>
            <pc:sldMk cId="3519954158" sldId="2134805046"/>
            <ac:cxnSpMk id="5" creationId="{6F0CD659-8D05-D7D1-7E69-6798F560FB1D}"/>
          </ac:cxnSpMkLst>
        </pc:cxnChg>
        <pc:cxnChg chg="add mod">
          <ac:chgData name="Gang Liu" userId="c4dd85b7-3634-4bda-801b-46e8dbbd0b49" providerId="ADAL" clId="{05826763-F891-4437-A198-823A87245FB8}" dt="2023-11-22T02:33:12.369" v="593"/>
          <ac:cxnSpMkLst>
            <pc:docMk/>
            <pc:sldMk cId="3519954158" sldId="2134805046"/>
            <ac:cxnSpMk id="6" creationId="{4248617C-2004-29BE-728F-1C61ED7864E8}"/>
          </ac:cxnSpMkLst>
        </pc:cxnChg>
        <pc:cxnChg chg="add mod">
          <ac:chgData name="Gang Liu" userId="c4dd85b7-3634-4bda-801b-46e8dbbd0b49" providerId="ADAL" clId="{05826763-F891-4437-A198-823A87245FB8}" dt="2023-11-22T02:33:12.369" v="593"/>
          <ac:cxnSpMkLst>
            <pc:docMk/>
            <pc:sldMk cId="3519954158" sldId="2134805046"/>
            <ac:cxnSpMk id="7" creationId="{5CD3486B-DF35-A04C-6D3F-B9246E4A4486}"/>
          </ac:cxnSpMkLst>
        </pc:cxnChg>
        <pc:cxnChg chg="add mod">
          <ac:chgData name="Gang Liu" userId="c4dd85b7-3634-4bda-801b-46e8dbbd0b49" providerId="ADAL" clId="{05826763-F891-4437-A198-823A87245FB8}" dt="2023-11-22T02:33:12.369" v="593"/>
          <ac:cxnSpMkLst>
            <pc:docMk/>
            <pc:sldMk cId="3519954158" sldId="2134805046"/>
            <ac:cxnSpMk id="8" creationId="{7C0EFEE5-AA44-8739-C8CF-D0D34A2C09E8}"/>
          </ac:cxnSpMkLst>
        </pc:cxnChg>
      </pc:sldChg>
      <pc:sldChg chg="del">
        <pc:chgData name="Gang Liu" userId="c4dd85b7-3634-4bda-801b-46e8dbbd0b49" providerId="ADAL" clId="{05826763-F891-4437-A198-823A87245FB8}" dt="2023-11-22T01:57:28.737" v="3" actId="2696"/>
        <pc:sldMkLst>
          <pc:docMk/>
          <pc:sldMk cId="1210803953" sldId="2134805047"/>
        </pc:sldMkLst>
      </pc:sldChg>
      <pc:sldChg chg="addSp delSp modSp add mod modNotesTx">
        <pc:chgData name="Gang Liu" userId="c4dd85b7-3634-4bda-801b-46e8dbbd0b49" providerId="ADAL" clId="{05826763-F891-4437-A198-823A87245FB8}" dt="2023-11-22T03:04:51.483" v="1562" actId="207"/>
        <pc:sldMkLst>
          <pc:docMk/>
          <pc:sldMk cId="2843458305" sldId="2134805047"/>
        </pc:sldMkLst>
        <pc:spChg chg="mod">
          <ac:chgData name="Gang Liu" userId="c4dd85b7-3634-4bda-801b-46e8dbbd0b49" providerId="ADAL" clId="{05826763-F891-4437-A198-823A87245FB8}" dt="2023-11-22T02:58:11.939" v="792" actId="20577"/>
          <ac:spMkLst>
            <pc:docMk/>
            <pc:sldMk cId="2843458305" sldId="2134805047"/>
            <ac:spMk id="5" creationId="{3638F726-D22A-4B17-8F87-7190E17B6F0A}"/>
          </ac:spMkLst>
        </pc:spChg>
        <pc:spChg chg="add mod">
          <ac:chgData name="Gang Liu" userId="c4dd85b7-3634-4bda-801b-46e8dbbd0b49" providerId="ADAL" clId="{05826763-F891-4437-A198-823A87245FB8}" dt="2023-11-22T03:04:51.483" v="1562" actId="207"/>
          <ac:spMkLst>
            <pc:docMk/>
            <pc:sldMk cId="2843458305" sldId="2134805047"/>
            <ac:spMk id="6" creationId="{5083831D-5E88-935D-577F-8BDF64D3C309}"/>
          </ac:spMkLst>
        </pc:spChg>
        <pc:picChg chg="add mod">
          <ac:chgData name="Gang Liu" userId="c4dd85b7-3634-4bda-801b-46e8dbbd0b49" providerId="ADAL" clId="{05826763-F891-4437-A198-823A87245FB8}" dt="2023-11-22T02:57:55.675" v="776" actId="1076"/>
          <ac:picMkLst>
            <pc:docMk/>
            <pc:sldMk cId="2843458305" sldId="2134805047"/>
            <ac:picMk id="3" creationId="{1D923D1B-3F0E-1367-F9F9-71F7336628C1}"/>
          </ac:picMkLst>
        </pc:picChg>
        <pc:picChg chg="del">
          <ac:chgData name="Gang Liu" userId="c4dd85b7-3634-4bda-801b-46e8dbbd0b49" providerId="ADAL" clId="{05826763-F891-4437-A198-823A87245FB8}" dt="2023-11-22T02:54:31.648" v="743" actId="478"/>
          <ac:picMkLst>
            <pc:docMk/>
            <pc:sldMk cId="2843458305" sldId="2134805047"/>
            <ac:picMk id="4" creationId="{2765ED33-90D8-9202-1CD2-115B182571D1}"/>
          </ac:picMkLst>
        </pc:picChg>
      </pc:sldChg>
      <pc:sldChg chg="addSp modSp add mod ord modNotesTx">
        <pc:chgData name="Gang Liu" userId="c4dd85b7-3634-4bda-801b-46e8dbbd0b49" providerId="ADAL" clId="{05826763-F891-4437-A198-823A87245FB8}" dt="2023-11-22T03:07:52.752" v="1637" actId="1076"/>
        <pc:sldMkLst>
          <pc:docMk/>
          <pc:sldMk cId="637942449" sldId="2134805048"/>
        </pc:sldMkLst>
        <pc:spChg chg="mod">
          <ac:chgData name="Gang Liu" userId="c4dd85b7-3634-4bda-801b-46e8dbbd0b49" providerId="ADAL" clId="{05826763-F891-4437-A198-823A87245FB8}" dt="2023-11-22T03:06:44.965" v="1624" actId="20577"/>
          <ac:spMkLst>
            <pc:docMk/>
            <pc:sldMk cId="637942449" sldId="2134805048"/>
            <ac:spMk id="5" creationId="{3638F726-D22A-4B17-8F87-7190E17B6F0A}"/>
          </ac:spMkLst>
        </pc:spChg>
        <pc:spChg chg="add mod">
          <ac:chgData name="Gang Liu" userId="c4dd85b7-3634-4bda-801b-46e8dbbd0b49" providerId="ADAL" clId="{05826763-F891-4437-A198-823A87245FB8}" dt="2023-11-22T03:07:52.752" v="1637" actId="1076"/>
          <ac:spMkLst>
            <pc:docMk/>
            <pc:sldMk cId="637942449" sldId="2134805048"/>
            <ac:spMk id="6" creationId="{CBA62480-7F3D-9ED1-28DA-346C87624D8C}"/>
          </ac:spMkLst>
        </pc:spChg>
        <pc:picChg chg="add mod">
          <ac:chgData name="Gang Liu" userId="c4dd85b7-3634-4bda-801b-46e8dbbd0b49" providerId="ADAL" clId="{05826763-F891-4437-A198-823A87245FB8}" dt="2023-11-22T03:07:50.614" v="1636" actId="14100"/>
          <ac:picMkLst>
            <pc:docMk/>
            <pc:sldMk cId="637942449" sldId="2134805048"/>
            <ac:picMk id="3" creationId="{44B34314-7184-3122-2F01-D74E91CD88CB}"/>
          </ac:picMkLst>
        </pc:picChg>
      </pc:sldChg>
      <pc:sldChg chg="del">
        <pc:chgData name="Gang Liu" userId="c4dd85b7-3634-4bda-801b-46e8dbbd0b49" providerId="ADAL" clId="{05826763-F891-4437-A198-823A87245FB8}" dt="2023-11-22T01:57:28.737" v="3" actId="2696"/>
        <pc:sldMkLst>
          <pc:docMk/>
          <pc:sldMk cId="3028218723" sldId="2134805048"/>
        </pc:sldMkLst>
      </pc:sldChg>
      <pc:sldChg chg="del">
        <pc:chgData name="Gang Liu" userId="c4dd85b7-3634-4bda-801b-46e8dbbd0b49" providerId="ADAL" clId="{05826763-F891-4437-A198-823A87245FB8}" dt="2023-11-22T01:57:28.737" v="3" actId="2696"/>
        <pc:sldMkLst>
          <pc:docMk/>
          <pc:sldMk cId="2408364238" sldId="2134805049"/>
        </pc:sldMkLst>
      </pc:sldChg>
      <pc:sldChg chg="addSp modSp add mod modNotesTx">
        <pc:chgData name="Gang Liu" userId="c4dd85b7-3634-4bda-801b-46e8dbbd0b49" providerId="ADAL" clId="{05826763-F891-4437-A198-823A87245FB8}" dt="2023-11-22T03:07:44.714" v="1635" actId="1076"/>
        <pc:sldMkLst>
          <pc:docMk/>
          <pc:sldMk cId="4063438412" sldId="2134805049"/>
        </pc:sldMkLst>
        <pc:spChg chg="add mod">
          <ac:chgData name="Gang Liu" userId="c4dd85b7-3634-4bda-801b-46e8dbbd0b49" providerId="ADAL" clId="{05826763-F891-4437-A198-823A87245FB8}" dt="2023-11-22T03:07:44.714" v="1635" actId="1076"/>
          <ac:spMkLst>
            <pc:docMk/>
            <pc:sldMk cId="4063438412" sldId="2134805049"/>
            <ac:spMk id="2" creationId="{DA96B834-5D38-971C-F416-A9537D52E871}"/>
          </ac:spMkLst>
        </pc:spChg>
        <pc:spChg chg="mod">
          <ac:chgData name="Gang Liu" userId="c4dd85b7-3634-4bda-801b-46e8dbbd0b49" providerId="ADAL" clId="{05826763-F891-4437-A198-823A87245FB8}" dt="2023-11-22T03:06:48.907" v="1627" actId="20577"/>
          <ac:spMkLst>
            <pc:docMk/>
            <pc:sldMk cId="4063438412" sldId="2134805049"/>
            <ac:spMk id="5" creationId="{3638F726-D22A-4B17-8F87-7190E17B6F0A}"/>
          </ac:spMkLst>
        </pc:spChg>
        <pc:picChg chg="add mod">
          <ac:chgData name="Gang Liu" userId="c4dd85b7-3634-4bda-801b-46e8dbbd0b49" providerId="ADAL" clId="{05826763-F891-4437-A198-823A87245FB8}" dt="2023-11-22T03:07:42.852" v="1634" actId="1076"/>
          <ac:picMkLst>
            <pc:docMk/>
            <pc:sldMk cId="4063438412" sldId="2134805049"/>
            <ac:picMk id="4" creationId="{0A6149AC-EC68-949A-8E15-8A87DE6DAB09}"/>
          </ac:picMkLst>
        </pc:picChg>
      </pc:sldChg>
      <pc:sldChg chg="del">
        <pc:chgData name="Gang Liu" userId="c4dd85b7-3634-4bda-801b-46e8dbbd0b49" providerId="ADAL" clId="{05826763-F891-4437-A198-823A87245FB8}" dt="2023-11-22T01:57:28.737" v="3" actId="2696"/>
        <pc:sldMkLst>
          <pc:docMk/>
          <pc:sldMk cId="1563507034" sldId="2134805050"/>
        </pc:sldMkLst>
      </pc:sldChg>
      <pc:sldChg chg="addSp modSp add mod modAnim modNotesTx">
        <pc:chgData name="Gang Liu" userId="c4dd85b7-3634-4bda-801b-46e8dbbd0b49" providerId="ADAL" clId="{05826763-F891-4437-A198-823A87245FB8}" dt="2023-11-22T03:11:21.891" v="1672"/>
        <pc:sldMkLst>
          <pc:docMk/>
          <pc:sldMk cId="3355207272" sldId="2134805050"/>
        </pc:sldMkLst>
        <pc:spChg chg="mod">
          <ac:chgData name="Gang Liu" userId="c4dd85b7-3634-4bda-801b-46e8dbbd0b49" providerId="ADAL" clId="{05826763-F891-4437-A198-823A87245FB8}" dt="2023-11-22T03:08:05.909" v="1646" actId="20577"/>
          <ac:spMkLst>
            <pc:docMk/>
            <pc:sldMk cId="3355207272" sldId="2134805050"/>
            <ac:spMk id="5" creationId="{3638F726-D22A-4B17-8F87-7190E17B6F0A}"/>
          </ac:spMkLst>
        </pc:spChg>
        <pc:spChg chg="add mod">
          <ac:chgData name="Gang Liu" userId="c4dd85b7-3634-4bda-801b-46e8dbbd0b49" providerId="ADAL" clId="{05826763-F891-4437-A198-823A87245FB8}" dt="2023-11-22T03:09:04.519" v="1655" actId="1076"/>
          <ac:spMkLst>
            <pc:docMk/>
            <pc:sldMk cId="3355207272" sldId="2134805050"/>
            <ac:spMk id="6" creationId="{6F31AAFB-F8EA-E714-0E90-DBCCBCBBF630}"/>
          </ac:spMkLst>
        </pc:spChg>
        <pc:picChg chg="add mod ord">
          <ac:chgData name="Gang Liu" userId="c4dd85b7-3634-4bda-801b-46e8dbbd0b49" providerId="ADAL" clId="{05826763-F891-4437-A198-823A87245FB8}" dt="2023-11-22T03:10:51.408" v="1663" actId="1076"/>
          <ac:picMkLst>
            <pc:docMk/>
            <pc:sldMk cId="3355207272" sldId="2134805050"/>
            <ac:picMk id="3" creationId="{B1B4495D-DC51-CFB0-993C-702A63487015}"/>
          </ac:picMkLst>
        </pc:picChg>
        <pc:picChg chg="add mod">
          <ac:chgData name="Gang Liu" userId="c4dd85b7-3634-4bda-801b-46e8dbbd0b49" providerId="ADAL" clId="{05826763-F891-4437-A198-823A87245FB8}" dt="2023-11-22T03:10:49.225" v="1662" actId="1076"/>
          <ac:picMkLst>
            <pc:docMk/>
            <pc:sldMk cId="3355207272" sldId="2134805050"/>
            <ac:picMk id="8" creationId="{9C45346A-AF65-FB5D-A313-F0CFA324A18A}"/>
          </ac:picMkLst>
        </pc:picChg>
        <pc:picChg chg="add mod">
          <ac:chgData name="Gang Liu" userId="c4dd85b7-3634-4bda-801b-46e8dbbd0b49" providerId="ADAL" clId="{05826763-F891-4437-A198-823A87245FB8}" dt="2023-11-22T03:11:18.680" v="1671" actId="14100"/>
          <ac:picMkLst>
            <pc:docMk/>
            <pc:sldMk cId="3355207272" sldId="2134805050"/>
            <ac:picMk id="10" creationId="{913CBD6F-10B3-92A6-32E9-F2E3F8BFC38B}"/>
          </ac:picMkLst>
        </pc:picChg>
      </pc:sldChg>
      <pc:sldChg chg="addSp modSp add mod modNotesTx">
        <pc:chgData name="Gang Liu" userId="c4dd85b7-3634-4bda-801b-46e8dbbd0b49" providerId="ADAL" clId="{05826763-F891-4437-A198-823A87245FB8}" dt="2023-11-22T03:24:56.887" v="2166" actId="20577"/>
        <pc:sldMkLst>
          <pc:docMk/>
          <pc:sldMk cId="647285244" sldId="2134805051"/>
        </pc:sldMkLst>
        <pc:spChg chg="add mod">
          <ac:chgData name="Gang Liu" userId="c4dd85b7-3634-4bda-801b-46e8dbbd0b49" providerId="ADAL" clId="{05826763-F891-4437-A198-823A87245FB8}" dt="2023-11-22T03:23:21.054" v="1901" actId="20577"/>
          <ac:spMkLst>
            <pc:docMk/>
            <pc:sldMk cId="647285244" sldId="2134805051"/>
            <ac:spMk id="3" creationId="{DCE69235-9C36-A617-7C2F-239B775F902B}"/>
          </ac:spMkLst>
        </pc:spChg>
        <pc:spChg chg="mod">
          <ac:chgData name="Gang Liu" userId="c4dd85b7-3634-4bda-801b-46e8dbbd0b49" providerId="ADAL" clId="{05826763-F891-4437-A198-823A87245FB8}" dt="2023-11-22T03:23:01.865" v="1891" actId="20577"/>
          <ac:spMkLst>
            <pc:docMk/>
            <pc:sldMk cId="647285244" sldId="2134805051"/>
            <ac:spMk id="5" creationId="{3638F726-D22A-4B17-8F87-7190E17B6F0A}"/>
          </ac:spMkLst>
        </pc:spChg>
        <pc:spChg chg="add mod">
          <ac:chgData name="Gang Liu" userId="c4dd85b7-3634-4bda-801b-46e8dbbd0b49" providerId="ADAL" clId="{05826763-F891-4437-A198-823A87245FB8}" dt="2023-11-22T03:23:13.620" v="1897" actId="1076"/>
          <ac:spMkLst>
            <pc:docMk/>
            <pc:sldMk cId="647285244" sldId="2134805051"/>
            <ac:spMk id="6" creationId="{16E644F5-5CFD-933B-45CB-2E512E56CD63}"/>
          </ac:spMkLst>
        </pc:spChg>
        <pc:spChg chg="add mod">
          <ac:chgData name="Gang Liu" userId="c4dd85b7-3634-4bda-801b-46e8dbbd0b49" providerId="ADAL" clId="{05826763-F891-4437-A198-823A87245FB8}" dt="2023-11-22T03:24:56.887" v="2166" actId="20577"/>
          <ac:spMkLst>
            <pc:docMk/>
            <pc:sldMk cId="647285244" sldId="2134805051"/>
            <ac:spMk id="7" creationId="{FF60AC50-A5E2-3291-DFAE-3DC849D0007E}"/>
          </ac:spMkLst>
        </pc:spChg>
      </pc:sldChg>
      <pc:sldChg chg="del">
        <pc:chgData name="Gang Liu" userId="c4dd85b7-3634-4bda-801b-46e8dbbd0b49" providerId="ADAL" clId="{05826763-F891-4437-A198-823A87245FB8}" dt="2023-11-22T01:57:28.737" v="3" actId="2696"/>
        <pc:sldMkLst>
          <pc:docMk/>
          <pc:sldMk cId="1674828633" sldId="2134805051"/>
        </pc:sldMkLst>
      </pc:sldChg>
      <pc:sldChg chg="addSp modSp add mod">
        <pc:chgData name="Gang Liu" userId="c4dd85b7-3634-4bda-801b-46e8dbbd0b49" providerId="ADAL" clId="{05826763-F891-4437-A198-823A87245FB8}" dt="2023-11-22T03:31:53.048" v="2439" actId="20577"/>
        <pc:sldMkLst>
          <pc:docMk/>
          <pc:sldMk cId="528426512" sldId="2134805052"/>
        </pc:sldMkLst>
        <pc:spChg chg="add mod">
          <ac:chgData name="Gang Liu" userId="c4dd85b7-3634-4bda-801b-46e8dbbd0b49" providerId="ADAL" clId="{05826763-F891-4437-A198-823A87245FB8}" dt="2023-11-22T03:29:59.335" v="2356" actId="20577"/>
          <ac:spMkLst>
            <pc:docMk/>
            <pc:sldMk cId="528426512" sldId="2134805052"/>
            <ac:spMk id="3" creationId="{26052FE9-C598-82C0-C682-828C577B0320}"/>
          </ac:spMkLst>
        </pc:spChg>
        <pc:spChg chg="mod">
          <ac:chgData name="Gang Liu" userId="c4dd85b7-3634-4bda-801b-46e8dbbd0b49" providerId="ADAL" clId="{05826763-F891-4437-A198-823A87245FB8}" dt="2023-11-22T03:31:53.048" v="2439" actId="20577"/>
          <ac:spMkLst>
            <pc:docMk/>
            <pc:sldMk cId="528426512" sldId="2134805052"/>
            <ac:spMk id="5" creationId="{3638F726-D22A-4B17-8F87-7190E17B6F0A}"/>
          </ac:spMkLst>
        </pc:spChg>
        <pc:spChg chg="add mod">
          <ac:chgData name="Gang Liu" userId="c4dd85b7-3634-4bda-801b-46e8dbbd0b49" providerId="ADAL" clId="{05826763-F891-4437-A198-823A87245FB8}" dt="2023-11-22T03:31:44.075" v="2437" actId="1076"/>
          <ac:spMkLst>
            <pc:docMk/>
            <pc:sldMk cId="528426512" sldId="2134805052"/>
            <ac:spMk id="6" creationId="{1776107C-32E0-5801-196D-A65708E6CFCA}"/>
          </ac:spMkLst>
        </pc:spChg>
        <pc:spChg chg="add mod">
          <ac:chgData name="Gang Liu" userId="c4dd85b7-3634-4bda-801b-46e8dbbd0b49" providerId="ADAL" clId="{05826763-F891-4437-A198-823A87245FB8}" dt="2023-11-22T03:31:48.737" v="2438" actId="1076"/>
          <ac:spMkLst>
            <pc:docMk/>
            <pc:sldMk cId="528426512" sldId="2134805052"/>
            <ac:spMk id="8" creationId="{F9B57F29-3431-9A7D-9D79-2AD489FD3141}"/>
          </ac:spMkLst>
        </pc:spChg>
      </pc:sldChg>
      <pc:sldChg chg="add del">
        <pc:chgData name="Gang Liu" userId="c4dd85b7-3634-4bda-801b-46e8dbbd0b49" providerId="ADAL" clId="{05826763-F891-4437-A198-823A87245FB8}" dt="2023-11-22T03:02:06.440" v="1330" actId="2696"/>
        <pc:sldMkLst>
          <pc:docMk/>
          <pc:sldMk cId="804048854" sldId="2134805052"/>
        </pc:sldMkLst>
      </pc:sldChg>
      <pc:sldChg chg="del">
        <pc:chgData name="Gang Liu" userId="c4dd85b7-3634-4bda-801b-46e8dbbd0b49" providerId="ADAL" clId="{05826763-F891-4437-A198-823A87245FB8}" dt="2023-11-22T01:57:28.737" v="3" actId="2696"/>
        <pc:sldMkLst>
          <pc:docMk/>
          <pc:sldMk cId="3458374087" sldId="2134805052"/>
        </pc:sldMkLst>
      </pc:sldChg>
      <pc:sldChg chg="del">
        <pc:chgData name="Gang Liu" userId="c4dd85b7-3634-4bda-801b-46e8dbbd0b49" providerId="ADAL" clId="{05826763-F891-4437-A198-823A87245FB8}" dt="2023-11-22T01:57:28.737" v="3" actId="2696"/>
        <pc:sldMkLst>
          <pc:docMk/>
          <pc:sldMk cId="948620578" sldId="2134805053"/>
        </pc:sldMkLst>
      </pc:sldChg>
      <pc:sldChg chg="add del">
        <pc:chgData name="Gang Liu" userId="c4dd85b7-3634-4bda-801b-46e8dbbd0b49" providerId="ADAL" clId="{05826763-F891-4437-A198-823A87245FB8}" dt="2023-11-22T03:02:06.440" v="1330" actId="2696"/>
        <pc:sldMkLst>
          <pc:docMk/>
          <pc:sldMk cId="2889917312" sldId="2134805053"/>
        </pc:sldMkLst>
      </pc:sldChg>
      <pc:sldChg chg="addSp modSp add mod">
        <pc:chgData name="Gang Liu" userId="c4dd85b7-3634-4bda-801b-46e8dbbd0b49" providerId="ADAL" clId="{05826763-F891-4437-A198-823A87245FB8}" dt="2023-11-22T04:57:07.742" v="2494" actId="14100"/>
        <pc:sldMkLst>
          <pc:docMk/>
          <pc:sldMk cId="3011476250" sldId="2134805053"/>
        </pc:sldMkLst>
        <pc:spChg chg="add mod">
          <ac:chgData name="Gang Liu" userId="c4dd85b7-3634-4bda-801b-46e8dbbd0b49" providerId="ADAL" clId="{05826763-F891-4437-A198-823A87245FB8}" dt="2023-11-22T04:54:45.229" v="2460" actId="20577"/>
          <ac:spMkLst>
            <pc:docMk/>
            <pc:sldMk cId="3011476250" sldId="2134805053"/>
            <ac:spMk id="2" creationId="{ABA0458C-4DFA-A304-DB9C-4AD0A30D7869}"/>
          </ac:spMkLst>
        </pc:spChg>
        <pc:spChg chg="add mod">
          <ac:chgData name="Gang Liu" userId="c4dd85b7-3634-4bda-801b-46e8dbbd0b49" providerId="ADAL" clId="{05826763-F891-4437-A198-823A87245FB8}" dt="2023-11-22T04:57:07.742" v="2494" actId="14100"/>
          <ac:spMkLst>
            <pc:docMk/>
            <pc:sldMk cId="3011476250" sldId="2134805053"/>
            <ac:spMk id="4" creationId="{6D2539D2-78E0-70F9-60B0-D68BFC396D33}"/>
          </ac:spMkLst>
        </pc:spChg>
        <pc:spChg chg="mod">
          <ac:chgData name="Gang Liu" userId="c4dd85b7-3634-4bda-801b-46e8dbbd0b49" providerId="ADAL" clId="{05826763-F891-4437-A198-823A87245FB8}" dt="2023-11-22T03:31:58.865" v="2445" actId="20577"/>
          <ac:spMkLst>
            <pc:docMk/>
            <pc:sldMk cId="3011476250" sldId="2134805053"/>
            <ac:spMk id="5" creationId="{3638F726-D22A-4B17-8F87-7190E17B6F0A}"/>
          </ac:spMkLst>
        </pc:spChg>
        <pc:spChg chg="add mod">
          <ac:chgData name="Gang Liu" userId="c4dd85b7-3634-4bda-801b-46e8dbbd0b49" providerId="ADAL" clId="{05826763-F891-4437-A198-823A87245FB8}" dt="2023-11-22T04:56:47.894" v="2485" actId="20577"/>
          <ac:spMkLst>
            <pc:docMk/>
            <pc:sldMk cId="3011476250" sldId="2134805053"/>
            <ac:spMk id="7" creationId="{CB010C65-354E-B487-DC46-3300DC24AC5F}"/>
          </ac:spMkLst>
        </pc:spChg>
      </pc:sldChg>
      <pc:sldChg chg="del">
        <pc:chgData name="Gang Liu" userId="c4dd85b7-3634-4bda-801b-46e8dbbd0b49" providerId="ADAL" clId="{05826763-F891-4437-A198-823A87245FB8}" dt="2023-11-22T01:57:28.737" v="3" actId="2696"/>
        <pc:sldMkLst>
          <pc:docMk/>
          <pc:sldMk cId="1373375278" sldId="2134805054"/>
        </pc:sldMkLst>
      </pc:sldChg>
      <pc:sldChg chg="add del">
        <pc:chgData name="Gang Liu" userId="c4dd85b7-3634-4bda-801b-46e8dbbd0b49" providerId="ADAL" clId="{05826763-F891-4437-A198-823A87245FB8}" dt="2023-11-22T03:02:06.440" v="1330" actId="2696"/>
        <pc:sldMkLst>
          <pc:docMk/>
          <pc:sldMk cId="3265030968" sldId="2134805054"/>
        </pc:sldMkLst>
      </pc:sldChg>
      <pc:sldChg chg="addSp modSp add mod ord modAnim">
        <pc:chgData name="Gang Liu" userId="c4dd85b7-3634-4bda-801b-46e8dbbd0b49" providerId="ADAL" clId="{05826763-F891-4437-A198-823A87245FB8}" dt="2023-11-22T05:21:49.134" v="2818" actId="14100"/>
        <pc:sldMkLst>
          <pc:docMk/>
          <pc:sldMk cId="4180086122" sldId="2134805054"/>
        </pc:sldMkLst>
        <pc:spChg chg="mod">
          <ac:chgData name="Gang Liu" userId="c4dd85b7-3634-4bda-801b-46e8dbbd0b49" providerId="ADAL" clId="{05826763-F891-4437-A198-823A87245FB8}" dt="2023-11-22T05:01:09.914" v="2509" actId="20577"/>
          <ac:spMkLst>
            <pc:docMk/>
            <pc:sldMk cId="4180086122" sldId="2134805054"/>
            <ac:spMk id="5" creationId="{3638F726-D22A-4B17-8F87-7190E17B6F0A}"/>
          </ac:spMkLst>
        </pc:spChg>
        <pc:picChg chg="add mod">
          <ac:chgData name="Gang Liu" userId="c4dd85b7-3634-4bda-801b-46e8dbbd0b49" providerId="ADAL" clId="{05826763-F891-4437-A198-823A87245FB8}" dt="2023-11-22T05:13:21.458" v="2632" actId="1076"/>
          <ac:picMkLst>
            <pc:docMk/>
            <pc:sldMk cId="4180086122" sldId="2134805054"/>
            <ac:picMk id="3" creationId="{29F04920-7D84-F6A9-489C-3790CB906F58}"/>
          </ac:picMkLst>
        </pc:picChg>
        <pc:picChg chg="add mod">
          <ac:chgData name="Gang Liu" userId="c4dd85b7-3634-4bda-801b-46e8dbbd0b49" providerId="ADAL" clId="{05826763-F891-4437-A198-823A87245FB8}" dt="2023-11-22T05:09:46.888" v="2616" actId="1076"/>
          <ac:picMkLst>
            <pc:docMk/>
            <pc:sldMk cId="4180086122" sldId="2134805054"/>
            <ac:picMk id="6" creationId="{B2A1365A-9E02-7F17-BFC3-0DAF45FA7BA3}"/>
          </ac:picMkLst>
        </pc:picChg>
        <pc:picChg chg="add mod">
          <ac:chgData name="Gang Liu" userId="c4dd85b7-3634-4bda-801b-46e8dbbd0b49" providerId="ADAL" clId="{05826763-F891-4437-A198-823A87245FB8}" dt="2023-11-22T05:09:52.518" v="2618" actId="1076"/>
          <ac:picMkLst>
            <pc:docMk/>
            <pc:sldMk cId="4180086122" sldId="2134805054"/>
            <ac:picMk id="8" creationId="{7EF58BEE-E508-E09B-201D-C0FD192401C3}"/>
          </ac:picMkLst>
        </pc:picChg>
        <pc:picChg chg="add mod">
          <ac:chgData name="Gang Liu" userId="c4dd85b7-3634-4bda-801b-46e8dbbd0b49" providerId="ADAL" clId="{05826763-F891-4437-A198-823A87245FB8}" dt="2023-11-22T05:10:05.321" v="2622" actId="14100"/>
          <ac:picMkLst>
            <pc:docMk/>
            <pc:sldMk cId="4180086122" sldId="2134805054"/>
            <ac:picMk id="10" creationId="{D177CEE5-0231-8EE8-651A-68C5A5D7B22C}"/>
          </ac:picMkLst>
        </pc:picChg>
        <pc:picChg chg="add mod">
          <ac:chgData name="Gang Liu" userId="c4dd85b7-3634-4bda-801b-46e8dbbd0b49" providerId="ADAL" clId="{05826763-F891-4437-A198-823A87245FB8}" dt="2023-11-22T05:10:14.204" v="2625" actId="14100"/>
          <ac:picMkLst>
            <pc:docMk/>
            <pc:sldMk cId="4180086122" sldId="2134805054"/>
            <ac:picMk id="12" creationId="{BD585722-1A57-1E6F-5164-7DB586F968F5}"/>
          </ac:picMkLst>
        </pc:picChg>
        <pc:picChg chg="add mod">
          <ac:chgData name="Gang Liu" userId="c4dd85b7-3634-4bda-801b-46e8dbbd0b49" providerId="ADAL" clId="{05826763-F891-4437-A198-823A87245FB8}" dt="2023-11-22T05:18:56.397" v="2706" actId="1038"/>
          <ac:picMkLst>
            <pc:docMk/>
            <pc:sldMk cId="4180086122" sldId="2134805054"/>
            <ac:picMk id="14" creationId="{AB894228-EE2D-6E5B-391C-58F2EA79BC83}"/>
          </ac:picMkLst>
        </pc:picChg>
        <pc:picChg chg="add mod">
          <ac:chgData name="Gang Liu" userId="c4dd85b7-3634-4bda-801b-46e8dbbd0b49" providerId="ADAL" clId="{05826763-F891-4437-A198-823A87245FB8}" dt="2023-11-22T05:19:00.739" v="2735" actId="1038"/>
          <ac:picMkLst>
            <pc:docMk/>
            <pc:sldMk cId="4180086122" sldId="2134805054"/>
            <ac:picMk id="16" creationId="{B8B5EE55-9937-7401-D396-8AE057E9EA7F}"/>
          </ac:picMkLst>
        </pc:picChg>
        <pc:picChg chg="add mod">
          <ac:chgData name="Gang Liu" userId="c4dd85b7-3634-4bda-801b-46e8dbbd0b49" providerId="ADAL" clId="{05826763-F891-4437-A198-823A87245FB8}" dt="2023-11-22T05:21:49.134" v="2818" actId="14100"/>
          <ac:picMkLst>
            <pc:docMk/>
            <pc:sldMk cId="4180086122" sldId="2134805054"/>
            <ac:picMk id="18" creationId="{830B1A00-B3C0-37F6-40FB-A6FF59577C1D}"/>
          </ac:picMkLst>
        </pc:picChg>
      </pc:sldChg>
      <pc:sldChg chg="addSp delSp modSp add mod ord modAnim">
        <pc:chgData name="Gang Liu" userId="c4dd85b7-3634-4bda-801b-46e8dbbd0b49" providerId="ADAL" clId="{05826763-F891-4437-A198-823A87245FB8}" dt="2023-11-22T05:23:12.649" v="2823" actId="14100"/>
        <pc:sldMkLst>
          <pc:docMk/>
          <pc:sldMk cId="473263191" sldId="2134805055"/>
        </pc:sldMkLst>
        <pc:spChg chg="mod">
          <ac:chgData name="Gang Liu" userId="c4dd85b7-3634-4bda-801b-46e8dbbd0b49" providerId="ADAL" clId="{05826763-F891-4437-A198-823A87245FB8}" dt="2023-11-22T05:05:43.983" v="2544" actId="20577"/>
          <ac:spMkLst>
            <pc:docMk/>
            <pc:sldMk cId="473263191" sldId="2134805055"/>
            <ac:spMk id="5" creationId="{3638F726-D22A-4B17-8F87-7190E17B6F0A}"/>
          </ac:spMkLst>
        </pc:spChg>
        <pc:picChg chg="add del mod">
          <ac:chgData name="Gang Liu" userId="c4dd85b7-3634-4bda-801b-46e8dbbd0b49" providerId="ADAL" clId="{05826763-F891-4437-A198-823A87245FB8}" dt="2023-11-22T05:13:26.318" v="2634"/>
          <ac:picMkLst>
            <pc:docMk/>
            <pc:sldMk cId="473263191" sldId="2134805055"/>
            <ac:picMk id="2" creationId="{260F542F-0729-0546-D383-2B33F427DDE2}"/>
          </ac:picMkLst>
        </pc:picChg>
        <pc:picChg chg="add mod">
          <ac:chgData name="Gang Liu" userId="c4dd85b7-3634-4bda-801b-46e8dbbd0b49" providerId="ADAL" clId="{05826763-F891-4437-A198-823A87245FB8}" dt="2023-11-22T05:13:42.179" v="2639" actId="1076"/>
          <ac:picMkLst>
            <pc:docMk/>
            <pc:sldMk cId="473263191" sldId="2134805055"/>
            <ac:picMk id="4" creationId="{B832B142-4081-CAD8-BF40-15B45507A3A5}"/>
          </ac:picMkLst>
        </pc:picChg>
        <pc:picChg chg="add mod">
          <ac:chgData name="Gang Liu" userId="c4dd85b7-3634-4bda-801b-46e8dbbd0b49" providerId="ADAL" clId="{05826763-F891-4437-A198-823A87245FB8}" dt="2023-11-22T05:14:14.247" v="2644" actId="14100"/>
          <ac:picMkLst>
            <pc:docMk/>
            <pc:sldMk cId="473263191" sldId="2134805055"/>
            <ac:picMk id="7" creationId="{ACCC8C46-59AB-4846-60C6-49BCF911C814}"/>
          </ac:picMkLst>
        </pc:picChg>
        <pc:picChg chg="add mod">
          <ac:chgData name="Gang Liu" userId="c4dd85b7-3634-4bda-801b-46e8dbbd0b49" providerId="ADAL" clId="{05826763-F891-4437-A198-823A87245FB8}" dt="2023-11-22T05:19:39.206" v="2759" actId="1037"/>
          <ac:picMkLst>
            <pc:docMk/>
            <pc:sldMk cId="473263191" sldId="2134805055"/>
            <ac:picMk id="9" creationId="{4D691795-F19E-D1A3-2E7E-066F86163878}"/>
          </ac:picMkLst>
        </pc:picChg>
        <pc:picChg chg="add mod">
          <ac:chgData name="Gang Liu" userId="c4dd85b7-3634-4bda-801b-46e8dbbd0b49" providerId="ADAL" clId="{05826763-F891-4437-A198-823A87245FB8}" dt="2023-11-22T05:19:47.670" v="2779" actId="1037"/>
          <ac:picMkLst>
            <pc:docMk/>
            <pc:sldMk cId="473263191" sldId="2134805055"/>
            <ac:picMk id="11" creationId="{1392530B-75AB-2482-9154-3BEAAF5B7691}"/>
          </ac:picMkLst>
        </pc:picChg>
        <pc:picChg chg="add mod">
          <ac:chgData name="Gang Liu" userId="c4dd85b7-3634-4bda-801b-46e8dbbd0b49" providerId="ADAL" clId="{05826763-F891-4437-A198-823A87245FB8}" dt="2023-11-22T05:17:31.931" v="2666" actId="1038"/>
          <ac:picMkLst>
            <pc:docMk/>
            <pc:sldMk cId="473263191" sldId="2134805055"/>
            <ac:picMk id="13" creationId="{F0796BD6-982F-1F90-E5EE-3674CA639889}"/>
          </ac:picMkLst>
        </pc:picChg>
        <pc:picChg chg="add mod">
          <ac:chgData name="Gang Liu" userId="c4dd85b7-3634-4bda-801b-46e8dbbd0b49" providerId="ADAL" clId="{05826763-F891-4437-A198-823A87245FB8}" dt="2023-11-22T05:19:36.447" v="2754" actId="1037"/>
          <ac:picMkLst>
            <pc:docMk/>
            <pc:sldMk cId="473263191" sldId="2134805055"/>
            <ac:picMk id="15" creationId="{C4ABB7E8-64D8-B8D7-98C8-BAB391E22D89}"/>
          </ac:picMkLst>
        </pc:picChg>
        <pc:picChg chg="add mod">
          <ac:chgData name="Gang Liu" userId="c4dd85b7-3634-4bda-801b-46e8dbbd0b49" providerId="ADAL" clId="{05826763-F891-4437-A198-823A87245FB8}" dt="2023-11-22T05:19:56.133" v="2810" actId="14100"/>
          <ac:picMkLst>
            <pc:docMk/>
            <pc:sldMk cId="473263191" sldId="2134805055"/>
            <ac:picMk id="17" creationId="{FF5D108D-0695-3C53-56B7-93EAC84A5357}"/>
          </ac:picMkLst>
        </pc:picChg>
        <pc:picChg chg="add mod">
          <ac:chgData name="Gang Liu" userId="c4dd85b7-3634-4bda-801b-46e8dbbd0b49" providerId="ADAL" clId="{05826763-F891-4437-A198-823A87245FB8}" dt="2023-11-22T05:23:12.649" v="2823" actId="14100"/>
          <ac:picMkLst>
            <pc:docMk/>
            <pc:sldMk cId="473263191" sldId="2134805055"/>
            <ac:picMk id="19" creationId="{682C8B4F-D8D8-1960-9FDF-C4EEEBC1219F}"/>
          </ac:picMkLst>
        </pc:picChg>
      </pc:sldChg>
      <pc:sldChg chg="del">
        <pc:chgData name="Gang Liu" userId="c4dd85b7-3634-4bda-801b-46e8dbbd0b49" providerId="ADAL" clId="{05826763-F891-4437-A198-823A87245FB8}" dt="2023-11-22T01:57:28.737" v="3" actId="2696"/>
        <pc:sldMkLst>
          <pc:docMk/>
          <pc:sldMk cId="995576884" sldId="2134805055"/>
        </pc:sldMkLst>
      </pc:sldChg>
      <pc:sldChg chg="add del">
        <pc:chgData name="Gang Liu" userId="c4dd85b7-3634-4bda-801b-46e8dbbd0b49" providerId="ADAL" clId="{05826763-F891-4437-A198-823A87245FB8}" dt="2023-11-22T03:02:06.440" v="1330" actId="2696"/>
        <pc:sldMkLst>
          <pc:docMk/>
          <pc:sldMk cId="3745907558" sldId="2134805055"/>
        </pc:sldMkLst>
      </pc:sldChg>
      <pc:sldChg chg="add del">
        <pc:chgData name="Gang Liu" userId="c4dd85b7-3634-4bda-801b-46e8dbbd0b49" providerId="ADAL" clId="{05826763-F891-4437-A198-823A87245FB8}" dt="2023-11-22T03:02:06.440" v="1330" actId="2696"/>
        <pc:sldMkLst>
          <pc:docMk/>
          <pc:sldMk cId="266849646" sldId="2134805056"/>
        </pc:sldMkLst>
      </pc:sldChg>
      <pc:sldChg chg="del">
        <pc:chgData name="Gang Liu" userId="c4dd85b7-3634-4bda-801b-46e8dbbd0b49" providerId="ADAL" clId="{05826763-F891-4437-A198-823A87245FB8}" dt="2023-11-22T01:57:28.737" v="3" actId="2696"/>
        <pc:sldMkLst>
          <pc:docMk/>
          <pc:sldMk cId="3567260923" sldId="2134805056"/>
        </pc:sldMkLst>
      </pc:sldChg>
      <pc:sldChg chg="addSp modSp add mod">
        <pc:chgData name="Gang Liu" userId="c4dd85b7-3634-4bda-801b-46e8dbbd0b49" providerId="ADAL" clId="{05826763-F891-4437-A198-823A87245FB8}" dt="2023-11-22T05:29:55.478" v="3054" actId="20577"/>
        <pc:sldMkLst>
          <pc:docMk/>
          <pc:sldMk cId="4265647139" sldId="2134805056"/>
        </pc:sldMkLst>
        <pc:spChg chg="add mod">
          <ac:chgData name="Gang Liu" userId="c4dd85b7-3634-4bda-801b-46e8dbbd0b49" providerId="ADAL" clId="{05826763-F891-4437-A198-823A87245FB8}" dt="2023-11-22T05:29:55.478" v="3054" actId="20577"/>
          <ac:spMkLst>
            <pc:docMk/>
            <pc:sldMk cId="4265647139" sldId="2134805056"/>
            <ac:spMk id="4" creationId="{AE3F6236-3E96-4B5D-F77A-77A1B0E12996}"/>
          </ac:spMkLst>
        </pc:spChg>
        <pc:spChg chg="mod">
          <ac:chgData name="Gang Liu" userId="c4dd85b7-3634-4bda-801b-46e8dbbd0b49" providerId="ADAL" clId="{05826763-F891-4437-A198-823A87245FB8}" dt="2023-11-22T05:23:38.681" v="2848" actId="20577"/>
          <ac:spMkLst>
            <pc:docMk/>
            <pc:sldMk cId="4265647139" sldId="2134805056"/>
            <ac:spMk id="5" creationId="{3638F726-D22A-4B17-8F87-7190E17B6F0A}"/>
          </ac:spMkLst>
        </pc:spChg>
        <pc:picChg chg="add mod">
          <ac:chgData name="Gang Liu" userId="c4dd85b7-3634-4bda-801b-46e8dbbd0b49" providerId="ADAL" clId="{05826763-F891-4437-A198-823A87245FB8}" dt="2023-11-22T05:24:11.433" v="2852" actId="1076"/>
          <ac:picMkLst>
            <pc:docMk/>
            <pc:sldMk cId="4265647139" sldId="2134805056"/>
            <ac:picMk id="3" creationId="{58CE1DAF-9BFC-4E6D-AD37-6DCA1CEB17D9}"/>
          </ac:picMkLst>
        </pc:picChg>
      </pc:sldChg>
      <pc:sldChg chg="del">
        <pc:chgData name="Gang Liu" userId="c4dd85b7-3634-4bda-801b-46e8dbbd0b49" providerId="ADAL" clId="{05826763-F891-4437-A198-823A87245FB8}" dt="2023-11-22T01:57:28.737" v="3" actId="2696"/>
        <pc:sldMkLst>
          <pc:docMk/>
          <pc:sldMk cId="876213625" sldId="2134805057"/>
        </pc:sldMkLst>
      </pc:sldChg>
      <pc:sldChg chg="addSp modSp add mod modAnim">
        <pc:chgData name="Gang Liu" userId="c4dd85b7-3634-4bda-801b-46e8dbbd0b49" providerId="ADAL" clId="{05826763-F891-4437-A198-823A87245FB8}" dt="2023-11-22T05:40:56.099" v="3118"/>
        <pc:sldMkLst>
          <pc:docMk/>
          <pc:sldMk cId="2754998296" sldId="2134805057"/>
        </pc:sldMkLst>
        <pc:spChg chg="mod">
          <ac:chgData name="Gang Liu" userId="c4dd85b7-3634-4bda-801b-46e8dbbd0b49" providerId="ADAL" clId="{05826763-F891-4437-A198-823A87245FB8}" dt="2023-11-22T05:30:02.432" v="3067" actId="20577"/>
          <ac:spMkLst>
            <pc:docMk/>
            <pc:sldMk cId="2754998296" sldId="2134805057"/>
            <ac:spMk id="5" creationId="{3638F726-D22A-4B17-8F87-7190E17B6F0A}"/>
          </ac:spMkLst>
        </pc:spChg>
        <pc:picChg chg="add mod">
          <ac:chgData name="Gang Liu" userId="c4dd85b7-3634-4bda-801b-46e8dbbd0b49" providerId="ADAL" clId="{05826763-F891-4437-A198-823A87245FB8}" dt="2023-11-22T05:32:42.496" v="3077" actId="1076"/>
          <ac:picMkLst>
            <pc:docMk/>
            <pc:sldMk cId="2754998296" sldId="2134805057"/>
            <ac:picMk id="3" creationId="{FB5914C7-ABFF-30C0-58F7-1645D10FC422}"/>
          </ac:picMkLst>
        </pc:picChg>
        <pc:picChg chg="add mod">
          <ac:chgData name="Gang Liu" userId="c4dd85b7-3634-4bda-801b-46e8dbbd0b49" providerId="ADAL" clId="{05826763-F891-4437-A198-823A87245FB8}" dt="2023-11-22T05:40:19.995" v="3112" actId="1076"/>
          <ac:picMkLst>
            <pc:docMk/>
            <pc:sldMk cId="2754998296" sldId="2134805057"/>
            <ac:picMk id="6" creationId="{7BDC9063-AC3A-B7D5-9A4C-0984A484C02B}"/>
          </ac:picMkLst>
        </pc:picChg>
        <pc:picChg chg="add mod">
          <ac:chgData name="Gang Liu" userId="c4dd85b7-3634-4bda-801b-46e8dbbd0b49" providerId="ADAL" clId="{05826763-F891-4437-A198-823A87245FB8}" dt="2023-11-22T05:33:59.052" v="3085" actId="1076"/>
          <ac:picMkLst>
            <pc:docMk/>
            <pc:sldMk cId="2754998296" sldId="2134805057"/>
            <ac:picMk id="8" creationId="{4D07560A-9220-2078-1120-302D10E8076E}"/>
          </ac:picMkLst>
        </pc:picChg>
        <pc:picChg chg="add mod">
          <ac:chgData name="Gang Liu" userId="c4dd85b7-3634-4bda-801b-46e8dbbd0b49" providerId="ADAL" clId="{05826763-F891-4437-A198-823A87245FB8}" dt="2023-11-22T05:35:30.762" v="3092" actId="1076"/>
          <ac:picMkLst>
            <pc:docMk/>
            <pc:sldMk cId="2754998296" sldId="2134805057"/>
            <ac:picMk id="10" creationId="{AFC63F32-D66D-BA6C-A174-B12C311866E9}"/>
          </ac:picMkLst>
        </pc:picChg>
        <pc:picChg chg="add mod">
          <ac:chgData name="Gang Liu" userId="c4dd85b7-3634-4bda-801b-46e8dbbd0b49" providerId="ADAL" clId="{05826763-F891-4437-A198-823A87245FB8}" dt="2023-11-22T05:36:43.666" v="3100" actId="1038"/>
          <ac:picMkLst>
            <pc:docMk/>
            <pc:sldMk cId="2754998296" sldId="2134805057"/>
            <ac:picMk id="12" creationId="{DF6AC32E-0B7A-98CC-DF7F-222AAFCCAF77}"/>
          </ac:picMkLst>
        </pc:picChg>
        <pc:picChg chg="add mod">
          <ac:chgData name="Gang Liu" userId="c4dd85b7-3634-4bda-801b-46e8dbbd0b49" providerId="ADAL" clId="{05826763-F891-4437-A198-823A87245FB8}" dt="2023-11-22T05:40:06.155" v="3107" actId="1076"/>
          <ac:picMkLst>
            <pc:docMk/>
            <pc:sldMk cId="2754998296" sldId="2134805057"/>
            <ac:picMk id="14" creationId="{EFF2C84A-A200-4478-AEA3-36284BB8C99E}"/>
          </ac:picMkLst>
        </pc:picChg>
        <pc:picChg chg="add mod">
          <ac:chgData name="Gang Liu" userId="c4dd85b7-3634-4bda-801b-46e8dbbd0b49" providerId="ADAL" clId="{05826763-F891-4437-A198-823A87245FB8}" dt="2023-11-22T05:40:54.444" v="3117" actId="14100"/>
          <ac:picMkLst>
            <pc:docMk/>
            <pc:sldMk cId="2754998296" sldId="2134805057"/>
            <ac:picMk id="16" creationId="{AED48D99-C78F-37E4-923C-5D699CCD80B6}"/>
          </ac:picMkLst>
        </pc:picChg>
      </pc:sldChg>
      <pc:sldChg chg="add del">
        <pc:chgData name="Gang Liu" userId="c4dd85b7-3634-4bda-801b-46e8dbbd0b49" providerId="ADAL" clId="{05826763-F891-4437-A198-823A87245FB8}" dt="2023-11-22T03:02:06.440" v="1330" actId="2696"/>
        <pc:sldMkLst>
          <pc:docMk/>
          <pc:sldMk cId="3075011780" sldId="2134805057"/>
        </pc:sldMkLst>
      </pc:sldChg>
      <pc:sldChg chg="del">
        <pc:chgData name="Gang Liu" userId="c4dd85b7-3634-4bda-801b-46e8dbbd0b49" providerId="ADAL" clId="{05826763-F891-4437-A198-823A87245FB8}" dt="2023-11-22T01:57:28.737" v="3" actId="2696"/>
        <pc:sldMkLst>
          <pc:docMk/>
          <pc:sldMk cId="852731985" sldId="2134805058"/>
        </pc:sldMkLst>
      </pc:sldChg>
      <pc:sldChg chg="addSp delSp modSp add mod modAnim">
        <pc:chgData name="Gang Liu" userId="c4dd85b7-3634-4bda-801b-46e8dbbd0b49" providerId="ADAL" clId="{05826763-F891-4437-A198-823A87245FB8}" dt="2023-11-22T08:14:10.389" v="3804"/>
        <pc:sldMkLst>
          <pc:docMk/>
          <pc:sldMk cId="3363023794" sldId="2134805058"/>
        </pc:sldMkLst>
        <pc:spChg chg="mod">
          <ac:chgData name="Gang Liu" userId="c4dd85b7-3634-4bda-801b-46e8dbbd0b49" providerId="ADAL" clId="{05826763-F891-4437-A198-823A87245FB8}" dt="2023-11-22T05:30:06.676" v="3070" actId="20577"/>
          <ac:spMkLst>
            <pc:docMk/>
            <pc:sldMk cId="3363023794" sldId="2134805058"/>
            <ac:spMk id="5" creationId="{3638F726-D22A-4B17-8F87-7190E17B6F0A}"/>
          </ac:spMkLst>
        </pc:spChg>
        <pc:picChg chg="add del mod">
          <ac:chgData name="Gang Liu" userId="c4dd85b7-3634-4bda-801b-46e8dbbd0b49" providerId="ADAL" clId="{05826763-F891-4437-A198-823A87245FB8}" dt="2023-11-22T05:44:12.682" v="3151" actId="21"/>
          <ac:picMkLst>
            <pc:docMk/>
            <pc:sldMk cId="3363023794" sldId="2134805058"/>
            <ac:picMk id="3" creationId="{50F4D62C-C4B7-4A90-D368-7940B73E9E96}"/>
          </ac:picMkLst>
        </pc:picChg>
        <pc:picChg chg="add mod">
          <ac:chgData name="Gang Liu" userId="c4dd85b7-3634-4bda-801b-46e8dbbd0b49" providerId="ADAL" clId="{05826763-F891-4437-A198-823A87245FB8}" dt="2023-11-22T05:44:30.735" v="3155" actId="1076"/>
          <ac:picMkLst>
            <pc:docMk/>
            <pc:sldMk cId="3363023794" sldId="2134805058"/>
            <ac:picMk id="6" creationId="{86DF3A01-D6F5-E9F5-E420-62EE81D62C53}"/>
          </ac:picMkLst>
        </pc:picChg>
        <pc:picChg chg="add mod">
          <ac:chgData name="Gang Liu" userId="c4dd85b7-3634-4bda-801b-46e8dbbd0b49" providerId="ADAL" clId="{05826763-F891-4437-A198-823A87245FB8}" dt="2023-11-22T05:45:56.867" v="3158" actId="1076"/>
          <ac:picMkLst>
            <pc:docMk/>
            <pc:sldMk cId="3363023794" sldId="2134805058"/>
            <ac:picMk id="8" creationId="{7CED9342-B9FB-5C7A-081E-EFC9927E10EC}"/>
          </ac:picMkLst>
        </pc:picChg>
        <pc:picChg chg="add mod">
          <ac:chgData name="Gang Liu" userId="c4dd85b7-3634-4bda-801b-46e8dbbd0b49" providerId="ADAL" clId="{05826763-F891-4437-A198-823A87245FB8}" dt="2023-11-22T05:47:22.080" v="3162" actId="14100"/>
          <ac:picMkLst>
            <pc:docMk/>
            <pc:sldMk cId="3363023794" sldId="2134805058"/>
            <ac:picMk id="10" creationId="{C504DED0-80C6-5DA5-4765-EF66AF718CA9}"/>
          </ac:picMkLst>
        </pc:picChg>
        <pc:picChg chg="add mod">
          <ac:chgData name="Gang Liu" userId="c4dd85b7-3634-4bda-801b-46e8dbbd0b49" providerId="ADAL" clId="{05826763-F891-4437-A198-823A87245FB8}" dt="2023-11-22T05:48:33.547" v="3168" actId="14100"/>
          <ac:picMkLst>
            <pc:docMk/>
            <pc:sldMk cId="3363023794" sldId="2134805058"/>
            <ac:picMk id="12" creationId="{83DBF74A-0005-3C3B-52D9-162C3B2D0695}"/>
          </ac:picMkLst>
        </pc:picChg>
        <pc:picChg chg="add mod">
          <ac:chgData name="Gang Liu" userId="c4dd85b7-3634-4bda-801b-46e8dbbd0b49" providerId="ADAL" clId="{05826763-F891-4437-A198-823A87245FB8}" dt="2023-11-22T05:49:36.689" v="3178" actId="14100"/>
          <ac:picMkLst>
            <pc:docMk/>
            <pc:sldMk cId="3363023794" sldId="2134805058"/>
            <ac:picMk id="14" creationId="{795B1EBA-3659-AD44-1143-52719B581313}"/>
          </ac:picMkLst>
        </pc:picChg>
        <pc:picChg chg="add mod">
          <ac:chgData name="Gang Liu" userId="c4dd85b7-3634-4bda-801b-46e8dbbd0b49" providerId="ADAL" clId="{05826763-F891-4437-A198-823A87245FB8}" dt="2023-11-22T05:50:20.932" v="3185" actId="14100"/>
          <ac:picMkLst>
            <pc:docMk/>
            <pc:sldMk cId="3363023794" sldId="2134805058"/>
            <ac:picMk id="16" creationId="{FE912790-EAC5-1245-555E-4E86AD048F7D}"/>
          </ac:picMkLst>
        </pc:picChg>
        <pc:picChg chg="add mod">
          <ac:chgData name="Gang Liu" userId="c4dd85b7-3634-4bda-801b-46e8dbbd0b49" providerId="ADAL" clId="{05826763-F891-4437-A198-823A87245FB8}" dt="2023-11-22T05:53:02.598" v="3199" actId="1076"/>
          <ac:picMkLst>
            <pc:docMk/>
            <pc:sldMk cId="3363023794" sldId="2134805058"/>
            <ac:picMk id="18" creationId="{D97B4EAE-2C9F-CB5A-DC2B-F535C889E6B1}"/>
          </ac:picMkLst>
        </pc:picChg>
        <pc:picChg chg="add mod">
          <ac:chgData name="Gang Liu" userId="c4dd85b7-3634-4bda-801b-46e8dbbd0b49" providerId="ADAL" clId="{05826763-F891-4437-A198-823A87245FB8}" dt="2023-11-22T05:53:46.283" v="3203" actId="14100"/>
          <ac:picMkLst>
            <pc:docMk/>
            <pc:sldMk cId="3363023794" sldId="2134805058"/>
            <ac:picMk id="20" creationId="{53891756-E350-0361-10DC-9E646C7FAD19}"/>
          </ac:picMkLst>
        </pc:picChg>
        <pc:picChg chg="add mod">
          <ac:chgData name="Gang Liu" userId="c4dd85b7-3634-4bda-801b-46e8dbbd0b49" providerId="ADAL" clId="{05826763-F891-4437-A198-823A87245FB8}" dt="2023-11-22T08:14:06.115" v="3803" actId="14100"/>
          <ac:picMkLst>
            <pc:docMk/>
            <pc:sldMk cId="3363023794" sldId="2134805058"/>
            <ac:picMk id="21" creationId="{DCD8E932-21FF-F69A-DD69-5D6518766238}"/>
          </ac:picMkLst>
        </pc:picChg>
      </pc:sldChg>
      <pc:sldChg chg="add del">
        <pc:chgData name="Gang Liu" userId="c4dd85b7-3634-4bda-801b-46e8dbbd0b49" providerId="ADAL" clId="{05826763-F891-4437-A198-823A87245FB8}" dt="2023-11-22T03:02:06.440" v="1330" actId="2696"/>
        <pc:sldMkLst>
          <pc:docMk/>
          <pc:sldMk cId="4124490925" sldId="2134805058"/>
        </pc:sldMkLst>
      </pc:sldChg>
      <pc:sldChg chg="add del">
        <pc:chgData name="Gang Liu" userId="c4dd85b7-3634-4bda-801b-46e8dbbd0b49" providerId="ADAL" clId="{05826763-F891-4437-A198-823A87245FB8}" dt="2023-11-22T03:02:06.440" v="1330" actId="2696"/>
        <pc:sldMkLst>
          <pc:docMk/>
          <pc:sldMk cId="282231451" sldId="2134805059"/>
        </pc:sldMkLst>
      </pc:sldChg>
      <pc:sldChg chg="addSp modSp add mod ord modAnim">
        <pc:chgData name="Gang Liu" userId="c4dd85b7-3634-4bda-801b-46e8dbbd0b49" providerId="ADAL" clId="{05826763-F891-4437-A198-823A87245FB8}" dt="2023-11-22T05:54:50.608" v="3216"/>
        <pc:sldMkLst>
          <pc:docMk/>
          <pc:sldMk cId="1619205075" sldId="2134805059"/>
        </pc:sldMkLst>
        <pc:spChg chg="mod">
          <ac:chgData name="Gang Liu" userId="c4dd85b7-3634-4bda-801b-46e8dbbd0b49" providerId="ADAL" clId="{05826763-F891-4437-A198-823A87245FB8}" dt="2023-11-22T05:41:26.716" v="3131" actId="20577"/>
          <ac:spMkLst>
            <pc:docMk/>
            <pc:sldMk cId="1619205075" sldId="2134805059"/>
            <ac:spMk id="5" creationId="{3638F726-D22A-4B17-8F87-7190E17B6F0A}"/>
          </ac:spMkLst>
        </pc:spChg>
        <pc:picChg chg="add mod">
          <ac:chgData name="Gang Liu" userId="c4dd85b7-3634-4bda-801b-46e8dbbd0b49" providerId="ADAL" clId="{05826763-F891-4437-A198-823A87245FB8}" dt="2023-11-22T05:54:24.651" v="3209" actId="14100"/>
          <ac:picMkLst>
            <pc:docMk/>
            <pc:sldMk cId="1619205075" sldId="2134805059"/>
            <ac:picMk id="3" creationId="{BB70877E-568A-92EA-D066-21C62851745E}"/>
          </ac:picMkLst>
        </pc:picChg>
        <pc:picChg chg="add mod">
          <ac:chgData name="Gang Liu" userId="c4dd85b7-3634-4bda-801b-46e8dbbd0b49" providerId="ADAL" clId="{05826763-F891-4437-A198-823A87245FB8}" dt="2023-11-22T05:54:48.475" v="3215" actId="14100"/>
          <ac:picMkLst>
            <pc:docMk/>
            <pc:sldMk cId="1619205075" sldId="2134805059"/>
            <ac:picMk id="6" creationId="{54501645-6101-B146-6AED-ED7CCF251C62}"/>
          </ac:picMkLst>
        </pc:picChg>
      </pc:sldChg>
      <pc:sldChg chg="del">
        <pc:chgData name="Gang Liu" userId="c4dd85b7-3634-4bda-801b-46e8dbbd0b49" providerId="ADAL" clId="{05826763-F891-4437-A198-823A87245FB8}" dt="2023-11-22T01:57:28.737" v="3" actId="2696"/>
        <pc:sldMkLst>
          <pc:docMk/>
          <pc:sldMk cId="2501383502" sldId="2134805059"/>
        </pc:sldMkLst>
      </pc:sldChg>
      <pc:sldChg chg="add del">
        <pc:chgData name="Gang Liu" userId="c4dd85b7-3634-4bda-801b-46e8dbbd0b49" providerId="ADAL" clId="{05826763-F891-4437-A198-823A87245FB8}" dt="2023-11-22T03:02:06.440" v="1330" actId="2696"/>
        <pc:sldMkLst>
          <pc:docMk/>
          <pc:sldMk cId="2614943328" sldId="2134805060"/>
        </pc:sldMkLst>
      </pc:sldChg>
      <pc:sldChg chg="del">
        <pc:chgData name="Gang Liu" userId="c4dd85b7-3634-4bda-801b-46e8dbbd0b49" providerId="ADAL" clId="{05826763-F891-4437-A198-823A87245FB8}" dt="2023-11-22T01:57:28.737" v="3" actId="2696"/>
        <pc:sldMkLst>
          <pc:docMk/>
          <pc:sldMk cId="2676690995" sldId="2134805060"/>
        </pc:sldMkLst>
      </pc:sldChg>
      <pc:sldChg chg="addSp modSp add del mod">
        <pc:chgData name="Gang Liu" userId="c4dd85b7-3634-4bda-801b-46e8dbbd0b49" providerId="ADAL" clId="{05826763-F891-4437-A198-823A87245FB8}" dt="2023-11-22T08:14:37.709" v="3805" actId="2696"/>
        <pc:sldMkLst>
          <pc:docMk/>
          <pc:sldMk cId="3057125053" sldId="2134805060"/>
        </pc:sldMkLst>
        <pc:picChg chg="add mod">
          <ac:chgData name="Gang Liu" userId="c4dd85b7-3634-4bda-801b-46e8dbbd0b49" providerId="ADAL" clId="{05826763-F891-4437-A198-823A87245FB8}" dt="2023-11-22T08:13:30.696" v="3795" actId="1076"/>
          <ac:picMkLst>
            <pc:docMk/>
            <pc:sldMk cId="3057125053" sldId="2134805060"/>
            <ac:picMk id="2" creationId="{2DE1C6CD-DDFA-D57C-E8F3-0A40467C45D6}"/>
          </ac:picMkLst>
        </pc:picChg>
      </pc:sldChg>
      <pc:sldChg chg="addSp modSp add mod modAnim">
        <pc:chgData name="Gang Liu" userId="c4dd85b7-3634-4bda-801b-46e8dbbd0b49" providerId="ADAL" clId="{05826763-F891-4437-A198-823A87245FB8}" dt="2023-11-22T06:20:06.845" v="3437" actId="20577"/>
        <pc:sldMkLst>
          <pc:docMk/>
          <pc:sldMk cId="2045350583" sldId="2134805061"/>
        </pc:sldMkLst>
        <pc:spChg chg="mod">
          <ac:chgData name="Gang Liu" userId="c4dd85b7-3634-4bda-801b-46e8dbbd0b49" providerId="ADAL" clId="{05826763-F891-4437-A198-823A87245FB8}" dt="2023-11-22T06:20:06.845" v="3437" actId="20577"/>
          <ac:spMkLst>
            <pc:docMk/>
            <pc:sldMk cId="2045350583" sldId="2134805061"/>
            <ac:spMk id="5" creationId="{3638F726-D22A-4B17-8F87-7190E17B6F0A}"/>
          </ac:spMkLst>
        </pc:spChg>
        <pc:picChg chg="add mod">
          <ac:chgData name="Gang Liu" userId="c4dd85b7-3634-4bda-801b-46e8dbbd0b49" providerId="ADAL" clId="{05826763-F891-4437-A198-823A87245FB8}" dt="2023-11-22T06:16:48.423" v="3391" actId="1037"/>
          <ac:picMkLst>
            <pc:docMk/>
            <pc:sldMk cId="2045350583" sldId="2134805061"/>
            <ac:picMk id="3" creationId="{E807AF6B-7F75-799D-8DA7-47BDFE2149B9}"/>
          </ac:picMkLst>
        </pc:picChg>
        <pc:picChg chg="add mod">
          <ac:chgData name="Gang Liu" userId="c4dd85b7-3634-4bda-801b-46e8dbbd0b49" providerId="ADAL" clId="{05826763-F891-4437-A198-823A87245FB8}" dt="2023-11-22T06:16:48.423" v="3391" actId="1037"/>
          <ac:picMkLst>
            <pc:docMk/>
            <pc:sldMk cId="2045350583" sldId="2134805061"/>
            <ac:picMk id="6" creationId="{7BF2BEC4-ED8F-DB80-00F7-49933BBD47AB}"/>
          </ac:picMkLst>
        </pc:picChg>
        <pc:picChg chg="add mod">
          <ac:chgData name="Gang Liu" userId="c4dd85b7-3634-4bda-801b-46e8dbbd0b49" providerId="ADAL" clId="{05826763-F891-4437-A198-823A87245FB8}" dt="2023-11-22T06:17:34.843" v="3398" actId="14100"/>
          <ac:picMkLst>
            <pc:docMk/>
            <pc:sldMk cId="2045350583" sldId="2134805061"/>
            <ac:picMk id="8" creationId="{5E34EF2C-7950-4EA9-E6CB-46255AD2E8C3}"/>
          </ac:picMkLst>
        </pc:picChg>
      </pc:sldChg>
      <pc:sldChg chg="del">
        <pc:chgData name="Gang Liu" userId="c4dd85b7-3634-4bda-801b-46e8dbbd0b49" providerId="ADAL" clId="{05826763-F891-4437-A198-823A87245FB8}" dt="2023-11-22T01:57:28.737" v="3" actId="2696"/>
        <pc:sldMkLst>
          <pc:docMk/>
          <pc:sldMk cId="2192606678" sldId="2134805061"/>
        </pc:sldMkLst>
      </pc:sldChg>
      <pc:sldChg chg="add del">
        <pc:chgData name="Gang Liu" userId="c4dd85b7-3634-4bda-801b-46e8dbbd0b49" providerId="ADAL" clId="{05826763-F891-4437-A198-823A87245FB8}" dt="2023-11-22T03:02:06.440" v="1330" actId="2696"/>
        <pc:sldMkLst>
          <pc:docMk/>
          <pc:sldMk cId="2681322422" sldId="2134805061"/>
        </pc:sldMkLst>
      </pc:sldChg>
      <pc:sldChg chg="del">
        <pc:chgData name="Gang Liu" userId="c4dd85b7-3634-4bda-801b-46e8dbbd0b49" providerId="ADAL" clId="{05826763-F891-4437-A198-823A87245FB8}" dt="2023-11-22T01:57:28.737" v="3" actId="2696"/>
        <pc:sldMkLst>
          <pc:docMk/>
          <pc:sldMk cId="270212822" sldId="2134805062"/>
        </pc:sldMkLst>
      </pc:sldChg>
      <pc:sldChg chg="addSp modSp add mod modAnim">
        <pc:chgData name="Gang Liu" userId="c4dd85b7-3634-4bda-801b-46e8dbbd0b49" providerId="ADAL" clId="{05826763-F891-4437-A198-823A87245FB8}" dt="2023-11-22T06:20:14.409" v="3440" actId="20577"/>
        <pc:sldMkLst>
          <pc:docMk/>
          <pc:sldMk cId="370534017" sldId="2134805062"/>
        </pc:sldMkLst>
        <pc:spChg chg="mod">
          <ac:chgData name="Gang Liu" userId="c4dd85b7-3634-4bda-801b-46e8dbbd0b49" providerId="ADAL" clId="{05826763-F891-4437-A198-823A87245FB8}" dt="2023-11-22T06:20:14.409" v="3440" actId="20577"/>
          <ac:spMkLst>
            <pc:docMk/>
            <pc:sldMk cId="370534017" sldId="2134805062"/>
            <ac:spMk id="5" creationId="{3638F726-D22A-4B17-8F87-7190E17B6F0A}"/>
          </ac:spMkLst>
        </pc:spChg>
        <pc:picChg chg="add mod">
          <ac:chgData name="Gang Liu" userId="c4dd85b7-3634-4bda-801b-46e8dbbd0b49" providerId="ADAL" clId="{05826763-F891-4437-A198-823A87245FB8}" dt="2023-11-22T06:18:57.981" v="3410" actId="1076"/>
          <ac:picMkLst>
            <pc:docMk/>
            <pc:sldMk cId="370534017" sldId="2134805062"/>
            <ac:picMk id="3" creationId="{B1149721-13E2-5FE8-89FB-1EB9A62A8002}"/>
          </ac:picMkLst>
        </pc:picChg>
        <pc:picChg chg="add mod">
          <ac:chgData name="Gang Liu" userId="c4dd85b7-3634-4bda-801b-46e8dbbd0b49" providerId="ADAL" clId="{05826763-F891-4437-A198-823A87245FB8}" dt="2023-11-22T06:19:23.739" v="3426" actId="14100"/>
          <ac:picMkLst>
            <pc:docMk/>
            <pc:sldMk cId="370534017" sldId="2134805062"/>
            <ac:picMk id="6" creationId="{81B3F7C5-68AD-D878-BCEC-663CC5E39282}"/>
          </ac:picMkLst>
        </pc:picChg>
      </pc:sldChg>
      <pc:sldChg chg="add del">
        <pc:chgData name="Gang Liu" userId="c4dd85b7-3634-4bda-801b-46e8dbbd0b49" providerId="ADAL" clId="{05826763-F891-4437-A198-823A87245FB8}" dt="2023-11-22T03:02:06.440" v="1330" actId="2696"/>
        <pc:sldMkLst>
          <pc:docMk/>
          <pc:sldMk cId="3307664726" sldId="2134805062"/>
        </pc:sldMkLst>
      </pc:sldChg>
      <pc:sldChg chg="add del">
        <pc:chgData name="Gang Liu" userId="c4dd85b7-3634-4bda-801b-46e8dbbd0b49" providerId="ADAL" clId="{05826763-F891-4437-A198-823A87245FB8}" dt="2023-11-22T03:02:06.440" v="1330" actId="2696"/>
        <pc:sldMkLst>
          <pc:docMk/>
          <pc:sldMk cId="283430485" sldId="2134805063"/>
        </pc:sldMkLst>
      </pc:sldChg>
      <pc:sldChg chg="del">
        <pc:chgData name="Gang Liu" userId="c4dd85b7-3634-4bda-801b-46e8dbbd0b49" providerId="ADAL" clId="{05826763-F891-4437-A198-823A87245FB8}" dt="2023-11-22T01:57:28.737" v="3" actId="2696"/>
        <pc:sldMkLst>
          <pc:docMk/>
          <pc:sldMk cId="1002717430" sldId="2134805063"/>
        </pc:sldMkLst>
      </pc:sldChg>
      <pc:sldChg chg="addSp modSp add mod modAnim">
        <pc:chgData name="Gang Liu" userId="c4dd85b7-3634-4bda-801b-46e8dbbd0b49" providerId="ADAL" clId="{05826763-F891-4437-A198-823A87245FB8}" dt="2023-11-22T06:22:56.368" v="3497"/>
        <pc:sldMkLst>
          <pc:docMk/>
          <pc:sldMk cId="2754732588" sldId="2134805063"/>
        </pc:sldMkLst>
        <pc:spChg chg="mod">
          <ac:chgData name="Gang Liu" userId="c4dd85b7-3634-4bda-801b-46e8dbbd0b49" providerId="ADAL" clId="{05826763-F891-4437-A198-823A87245FB8}" dt="2023-11-22T06:20:16.457" v="3442" actId="20577"/>
          <ac:spMkLst>
            <pc:docMk/>
            <pc:sldMk cId="2754732588" sldId="2134805063"/>
            <ac:spMk id="5" creationId="{3638F726-D22A-4B17-8F87-7190E17B6F0A}"/>
          </ac:spMkLst>
        </pc:spChg>
        <pc:picChg chg="add mod">
          <ac:chgData name="Gang Liu" userId="c4dd85b7-3634-4bda-801b-46e8dbbd0b49" providerId="ADAL" clId="{05826763-F891-4437-A198-823A87245FB8}" dt="2023-11-22T06:21:56.057" v="3465" actId="1037"/>
          <ac:picMkLst>
            <pc:docMk/>
            <pc:sldMk cId="2754732588" sldId="2134805063"/>
            <ac:picMk id="3" creationId="{3089B124-4D83-FBD9-9966-E52148878EB4}"/>
          </ac:picMkLst>
        </pc:picChg>
        <pc:picChg chg="add mod">
          <ac:chgData name="Gang Liu" userId="c4dd85b7-3634-4bda-801b-46e8dbbd0b49" providerId="ADAL" clId="{05826763-F891-4437-A198-823A87245FB8}" dt="2023-11-22T06:22:01.001" v="3484" actId="1037"/>
          <ac:picMkLst>
            <pc:docMk/>
            <pc:sldMk cId="2754732588" sldId="2134805063"/>
            <ac:picMk id="6" creationId="{A6F84DF9-5B79-5949-B197-210774BDDECF}"/>
          </ac:picMkLst>
        </pc:picChg>
        <pc:picChg chg="add mod">
          <ac:chgData name="Gang Liu" userId="c4dd85b7-3634-4bda-801b-46e8dbbd0b49" providerId="ADAL" clId="{05826763-F891-4437-A198-823A87245FB8}" dt="2023-11-22T06:22:47.124" v="3495" actId="1038"/>
          <ac:picMkLst>
            <pc:docMk/>
            <pc:sldMk cId="2754732588" sldId="2134805063"/>
            <ac:picMk id="8" creationId="{D5A2E025-D381-6788-F179-C814D38CC2D0}"/>
          </ac:picMkLst>
        </pc:picChg>
      </pc:sldChg>
      <pc:sldChg chg="del">
        <pc:chgData name="Gang Liu" userId="c4dd85b7-3634-4bda-801b-46e8dbbd0b49" providerId="ADAL" clId="{05826763-F891-4437-A198-823A87245FB8}" dt="2023-11-22T01:57:28.737" v="3" actId="2696"/>
        <pc:sldMkLst>
          <pc:docMk/>
          <pc:sldMk cId="1630826492" sldId="2134805064"/>
        </pc:sldMkLst>
      </pc:sldChg>
      <pc:sldChg chg="add del">
        <pc:chgData name="Gang Liu" userId="c4dd85b7-3634-4bda-801b-46e8dbbd0b49" providerId="ADAL" clId="{05826763-F891-4437-A198-823A87245FB8}" dt="2023-11-22T03:02:06.440" v="1330" actId="2696"/>
        <pc:sldMkLst>
          <pc:docMk/>
          <pc:sldMk cId="2515798644" sldId="2134805064"/>
        </pc:sldMkLst>
      </pc:sldChg>
      <pc:sldChg chg="addSp modSp add mod modAnim">
        <pc:chgData name="Gang Liu" userId="c4dd85b7-3634-4bda-801b-46e8dbbd0b49" providerId="ADAL" clId="{05826763-F891-4437-A198-823A87245FB8}" dt="2023-11-22T06:23:52.854" v="3507"/>
        <pc:sldMkLst>
          <pc:docMk/>
          <pc:sldMk cId="4228737960" sldId="2134805064"/>
        </pc:sldMkLst>
        <pc:spChg chg="mod">
          <ac:chgData name="Gang Liu" userId="c4dd85b7-3634-4bda-801b-46e8dbbd0b49" providerId="ADAL" clId="{05826763-F891-4437-A198-823A87245FB8}" dt="2023-11-22T06:20:19.756" v="3444" actId="20577"/>
          <ac:spMkLst>
            <pc:docMk/>
            <pc:sldMk cId="4228737960" sldId="2134805064"/>
            <ac:spMk id="5" creationId="{3638F726-D22A-4B17-8F87-7190E17B6F0A}"/>
          </ac:spMkLst>
        </pc:spChg>
        <pc:picChg chg="add mod">
          <ac:chgData name="Gang Liu" userId="c4dd85b7-3634-4bda-801b-46e8dbbd0b49" providerId="ADAL" clId="{05826763-F891-4437-A198-823A87245FB8}" dt="2023-11-22T06:23:25.617" v="3502" actId="1076"/>
          <ac:picMkLst>
            <pc:docMk/>
            <pc:sldMk cId="4228737960" sldId="2134805064"/>
            <ac:picMk id="3" creationId="{FFD7C614-5B32-66D8-C6A7-9E48923774F1}"/>
          </ac:picMkLst>
        </pc:picChg>
        <pc:picChg chg="add mod">
          <ac:chgData name="Gang Liu" userId="c4dd85b7-3634-4bda-801b-46e8dbbd0b49" providerId="ADAL" clId="{05826763-F891-4437-A198-823A87245FB8}" dt="2023-11-22T06:23:47.937" v="3506" actId="14100"/>
          <ac:picMkLst>
            <pc:docMk/>
            <pc:sldMk cId="4228737960" sldId="2134805064"/>
            <ac:picMk id="6" creationId="{7B014377-D612-43F2-658C-3F639F7BC491}"/>
          </ac:picMkLst>
        </pc:picChg>
      </pc:sldChg>
      <pc:sldChg chg="add del">
        <pc:chgData name="Gang Liu" userId="c4dd85b7-3634-4bda-801b-46e8dbbd0b49" providerId="ADAL" clId="{05826763-F891-4437-A198-823A87245FB8}" dt="2023-11-22T03:02:06.440" v="1330" actId="2696"/>
        <pc:sldMkLst>
          <pc:docMk/>
          <pc:sldMk cId="155468854" sldId="2134805065"/>
        </pc:sldMkLst>
      </pc:sldChg>
      <pc:sldChg chg="addSp modSp add mod modAnim">
        <pc:chgData name="Gang Liu" userId="c4dd85b7-3634-4bda-801b-46e8dbbd0b49" providerId="ADAL" clId="{05826763-F891-4437-A198-823A87245FB8}" dt="2023-11-22T06:44:46.622" v="3545"/>
        <pc:sldMkLst>
          <pc:docMk/>
          <pc:sldMk cId="3574837735" sldId="2134805065"/>
        </pc:sldMkLst>
        <pc:spChg chg="mod">
          <ac:chgData name="Gang Liu" userId="c4dd85b7-3634-4bda-801b-46e8dbbd0b49" providerId="ADAL" clId="{05826763-F891-4437-A198-823A87245FB8}" dt="2023-11-22T06:26:41.716" v="3532" actId="20577"/>
          <ac:spMkLst>
            <pc:docMk/>
            <pc:sldMk cId="3574837735" sldId="2134805065"/>
            <ac:spMk id="5" creationId="{3638F726-D22A-4B17-8F87-7190E17B6F0A}"/>
          </ac:spMkLst>
        </pc:spChg>
        <pc:picChg chg="add mod">
          <ac:chgData name="Gang Liu" userId="c4dd85b7-3634-4bda-801b-46e8dbbd0b49" providerId="ADAL" clId="{05826763-F891-4437-A198-823A87245FB8}" dt="2023-11-22T06:43:42.549" v="3539" actId="1076"/>
          <ac:picMkLst>
            <pc:docMk/>
            <pc:sldMk cId="3574837735" sldId="2134805065"/>
            <ac:picMk id="3" creationId="{AE8D00D4-7256-2287-1C44-65739B397F5E}"/>
          </ac:picMkLst>
        </pc:picChg>
        <pc:picChg chg="add mod">
          <ac:chgData name="Gang Liu" userId="c4dd85b7-3634-4bda-801b-46e8dbbd0b49" providerId="ADAL" clId="{05826763-F891-4437-A198-823A87245FB8}" dt="2023-11-22T06:44:38.869" v="3544" actId="1076"/>
          <ac:picMkLst>
            <pc:docMk/>
            <pc:sldMk cId="3574837735" sldId="2134805065"/>
            <ac:picMk id="6" creationId="{50114307-32D8-B6B9-D5B2-66BA47E328D3}"/>
          </ac:picMkLst>
        </pc:picChg>
      </pc:sldChg>
      <pc:sldChg chg="del">
        <pc:chgData name="Gang Liu" userId="c4dd85b7-3634-4bda-801b-46e8dbbd0b49" providerId="ADAL" clId="{05826763-F891-4437-A198-823A87245FB8}" dt="2023-11-22T01:57:28.737" v="3" actId="2696"/>
        <pc:sldMkLst>
          <pc:docMk/>
          <pc:sldMk cId="3749513353" sldId="2134805065"/>
        </pc:sldMkLst>
      </pc:sldChg>
      <pc:sldChg chg="addSp modSp add mod modAnim">
        <pc:chgData name="Gang Liu" userId="c4dd85b7-3634-4bda-801b-46e8dbbd0b49" providerId="ADAL" clId="{05826763-F891-4437-A198-823A87245FB8}" dt="2023-11-22T06:52:40.094" v="3585"/>
        <pc:sldMkLst>
          <pc:docMk/>
          <pc:sldMk cId="1155590085" sldId="2134805066"/>
        </pc:sldMkLst>
        <pc:spChg chg="mod">
          <ac:chgData name="Gang Liu" userId="c4dd85b7-3634-4bda-801b-46e8dbbd0b49" providerId="ADAL" clId="{05826763-F891-4437-A198-823A87245FB8}" dt="2023-11-22T06:50:44.226" v="3579" actId="20577"/>
          <ac:spMkLst>
            <pc:docMk/>
            <pc:sldMk cId="1155590085" sldId="2134805066"/>
            <ac:spMk id="5" creationId="{3638F726-D22A-4B17-8F87-7190E17B6F0A}"/>
          </ac:spMkLst>
        </pc:spChg>
        <pc:picChg chg="add mod">
          <ac:chgData name="Gang Liu" userId="c4dd85b7-3634-4bda-801b-46e8dbbd0b49" providerId="ADAL" clId="{05826763-F891-4437-A198-823A87245FB8}" dt="2023-11-22T06:50:25.305" v="3553" actId="1076"/>
          <ac:picMkLst>
            <pc:docMk/>
            <pc:sldMk cId="1155590085" sldId="2134805066"/>
            <ac:picMk id="3" creationId="{9F007644-6022-F701-47FB-77272C0D217D}"/>
          </ac:picMkLst>
        </pc:picChg>
        <pc:picChg chg="add mod">
          <ac:chgData name="Gang Liu" userId="c4dd85b7-3634-4bda-801b-46e8dbbd0b49" providerId="ADAL" clId="{05826763-F891-4437-A198-823A87245FB8}" dt="2023-11-22T06:52:37.438" v="3584" actId="14100"/>
          <ac:picMkLst>
            <pc:docMk/>
            <pc:sldMk cId="1155590085" sldId="2134805066"/>
            <ac:picMk id="6" creationId="{79D1C302-DB52-14D9-9AD6-36C426E7CD77}"/>
          </ac:picMkLst>
        </pc:picChg>
      </pc:sldChg>
      <pc:sldChg chg="add del">
        <pc:chgData name="Gang Liu" userId="c4dd85b7-3634-4bda-801b-46e8dbbd0b49" providerId="ADAL" clId="{05826763-F891-4437-A198-823A87245FB8}" dt="2023-11-22T03:02:06.440" v="1330" actId="2696"/>
        <pc:sldMkLst>
          <pc:docMk/>
          <pc:sldMk cId="1987067055" sldId="2134805066"/>
        </pc:sldMkLst>
      </pc:sldChg>
      <pc:sldChg chg="del">
        <pc:chgData name="Gang Liu" userId="c4dd85b7-3634-4bda-801b-46e8dbbd0b49" providerId="ADAL" clId="{05826763-F891-4437-A198-823A87245FB8}" dt="2023-11-22T01:57:28.737" v="3" actId="2696"/>
        <pc:sldMkLst>
          <pc:docMk/>
          <pc:sldMk cId="2827293591" sldId="2134805066"/>
        </pc:sldMkLst>
      </pc:sldChg>
      <pc:sldChg chg="del">
        <pc:chgData name="Gang Liu" userId="c4dd85b7-3634-4bda-801b-46e8dbbd0b49" providerId="ADAL" clId="{05826763-F891-4437-A198-823A87245FB8}" dt="2023-11-22T01:57:28.737" v="3" actId="2696"/>
        <pc:sldMkLst>
          <pc:docMk/>
          <pc:sldMk cId="946811136" sldId="2134805067"/>
        </pc:sldMkLst>
      </pc:sldChg>
      <pc:sldChg chg="add del">
        <pc:chgData name="Gang Liu" userId="c4dd85b7-3634-4bda-801b-46e8dbbd0b49" providerId="ADAL" clId="{05826763-F891-4437-A198-823A87245FB8}" dt="2023-11-22T03:02:06.440" v="1330" actId="2696"/>
        <pc:sldMkLst>
          <pc:docMk/>
          <pc:sldMk cId="2164359386" sldId="2134805067"/>
        </pc:sldMkLst>
      </pc:sldChg>
      <pc:sldChg chg="addSp modSp add mod modAnim">
        <pc:chgData name="Gang Liu" userId="c4dd85b7-3634-4bda-801b-46e8dbbd0b49" providerId="ADAL" clId="{05826763-F891-4437-A198-823A87245FB8}" dt="2023-11-22T07:00:17.239" v="3608" actId="20577"/>
        <pc:sldMkLst>
          <pc:docMk/>
          <pc:sldMk cId="2695601876" sldId="2134805067"/>
        </pc:sldMkLst>
        <pc:spChg chg="mod">
          <ac:chgData name="Gang Liu" userId="c4dd85b7-3634-4bda-801b-46e8dbbd0b49" providerId="ADAL" clId="{05826763-F891-4437-A198-823A87245FB8}" dt="2023-11-22T07:00:17.239" v="3608" actId="20577"/>
          <ac:spMkLst>
            <pc:docMk/>
            <pc:sldMk cId="2695601876" sldId="2134805067"/>
            <ac:spMk id="5" creationId="{3638F726-D22A-4B17-8F87-7190E17B6F0A}"/>
          </ac:spMkLst>
        </pc:spChg>
        <pc:picChg chg="add mod">
          <ac:chgData name="Gang Liu" userId="c4dd85b7-3634-4bda-801b-46e8dbbd0b49" providerId="ADAL" clId="{05826763-F891-4437-A198-823A87245FB8}" dt="2023-11-22T06:59:29.982" v="3594" actId="1076"/>
          <ac:picMkLst>
            <pc:docMk/>
            <pc:sldMk cId="2695601876" sldId="2134805067"/>
            <ac:picMk id="3" creationId="{22A7F026-81A6-E4A6-8759-D4439D437920}"/>
          </ac:picMkLst>
        </pc:picChg>
        <pc:picChg chg="add mod">
          <ac:chgData name="Gang Liu" userId="c4dd85b7-3634-4bda-801b-46e8dbbd0b49" providerId="ADAL" clId="{05826763-F891-4437-A198-823A87245FB8}" dt="2023-11-22T07:00:04.228" v="3601" actId="1076"/>
          <ac:picMkLst>
            <pc:docMk/>
            <pc:sldMk cId="2695601876" sldId="2134805067"/>
            <ac:picMk id="6" creationId="{C6CA59DB-4075-2D3F-6529-B61B8BE21EB2}"/>
          </ac:picMkLst>
        </pc:picChg>
      </pc:sldChg>
      <pc:sldChg chg="addSp modSp add mod">
        <pc:chgData name="Gang Liu" userId="c4dd85b7-3634-4bda-801b-46e8dbbd0b49" providerId="ADAL" clId="{05826763-F891-4437-A198-823A87245FB8}" dt="2023-11-22T07:02:20.717" v="3639" actId="20577"/>
        <pc:sldMkLst>
          <pc:docMk/>
          <pc:sldMk cId="214044353" sldId="2134805068"/>
        </pc:sldMkLst>
        <pc:spChg chg="mod">
          <ac:chgData name="Gang Liu" userId="c4dd85b7-3634-4bda-801b-46e8dbbd0b49" providerId="ADAL" clId="{05826763-F891-4437-A198-823A87245FB8}" dt="2023-11-22T07:02:20.717" v="3639" actId="20577"/>
          <ac:spMkLst>
            <pc:docMk/>
            <pc:sldMk cId="214044353" sldId="2134805068"/>
            <ac:spMk id="5" creationId="{3638F726-D22A-4B17-8F87-7190E17B6F0A}"/>
          </ac:spMkLst>
        </pc:spChg>
        <pc:picChg chg="add mod">
          <ac:chgData name="Gang Liu" userId="c4dd85b7-3634-4bda-801b-46e8dbbd0b49" providerId="ADAL" clId="{05826763-F891-4437-A198-823A87245FB8}" dt="2023-11-22T07:01:13.838" v="3616" actId="1076"/>
          <ac:picMkLst>
            <pc:docMk/>
            <pc:sldMk cId="214044353" sldId="2134805068"/>
            <ac:picMk id="3" creationId="{329B3264-846F-BA18-27A0-BCDC0ECEFDCE}"/>
          </ac:picMkLst>
        </pc:picChg>
      </pc:sldChg>
      <pc:sldChg chg="del">
        <pc:chgData name="Gang Liu" userId="c4dd85b7-3634-4bda-801b-46e8dbbd0b49" providerId="ADAL" clId="{05826763-F891-4437-A198-823A87245FB8}" dt="2023-11-22T01:57:28.737" v="3" actId="2696"/>
        <pc:sldMkLst>
          <pc:docMk/>
          <pc:sldMk cId="424086683" sldId="2134805068"/>
        </pc:sldMkLst>
      </pc:sldChg>
      <pc:sldChg chg="add del">
        <pc:chgData name="Gang Liu" userId="c4dd85b7-3634-4bda-801b-46e8dbbd0b49" providerId="ADAL" clId="{05826763-F891-4437-A198-823A87245FB8}" dt="2023-11-22T03:02:06.440" v="1330" actId="2696"/>
        <pc:sldMkLst>
          <pc:docMk/>
          <pc:sldMk cId="3889981532" sldId="2134805068"/>
        </pc:sldMkLst>
      </pc:sldChg>
      <pc:sldChg chg="add del">
        <pc:chgData name="Gang Liu" userId="c4dd85b7-3634-4bda-801b-46e8dbbd0b49" providerId="ADAL" clId="{05826763-F891-4437-A198-823A87245FB8}" dt="2023-11-22T03:02:06.440" v="1330" actId="2696"/>
        <pc:sldMkLst>
          <pc:docMk/>
          <pc:sldMk cId="1940614895" sldId="2134805069"/>
        </pc:sldMkLst>
      </pc:sldChg>
      <pc:sldChg chg="addSp modSp add mod">
        <pc:chgData name="Gang Liu" userId="c4dd85b7-3634-4bda-801b-46e8dbbd0b49" providerId="ADAL" clId="{05826763-F891-4437-A198-823A87245FB8}" dt="2023-11-22T07:04:37.143" v="3671" actId="14100"/>
        <pc:sldMkLst>
          <pc:docMk/>
          <pc:sldMk cId="3004758180" sldId="2134805069"/>
        </pc:sldMkLst>
        <pc:spChg chg="mod">
          <ac:chgData name="Gang Liu" userId="c4dd85b7-3634-4bda-801b-46e8dbbd0b49" providerId="ADAL" clId="{05826763-F891-4437-A198-823A87245FB8}" dt="2023-11-22T07:04:04.909" v="3663" actId="20577"/>
          <ac:spMkLst>
            <pc:docMk/>
            <pc:sldMk cId="3004758180" sldId="2134805069"/>
            <ac:spMk id="5" creationId="{3638F726-D22A-4B17-8F87-7190E17B6F0A}"/>
          </ac:spMkLst>
        </pc:spChg>
        <pc:picChg chg="add mod">
          <ac:chgData name="Gang Liu" userId="c4dd85b7-3634-4bda-801b-46e8dbbd0b49" providerId="ADAL" clId="{05826763-F891-4437-A198-823A87245FB8}" dt="2023-11-22T07:03:56.626" v="3653" actId="1076"/>
          <ac:picMkLst>
            <pc:docMk/>
            <pc:sldMk cId="3004758180" sldId="2134805069"/>
            <ac:picMk id="3" creationId="{842B3CE6-F7A9-C131-48ED-AA3646487D3A}"/>
          </ac:picMkLst>
        </pc:picChg>
        <pc:picChg chg="add mod">
          <ac:chgData name="Gang Liu" userId="c4dd85b7-3634-4bda-801b-46e8dbbd0b49" providerId="ADAL" clId="{05826763-F891-4437-A198-823A87245FB8}" dt="2023-11-22T07:04:37.143" v="3671" actId="14100"/>
          <ac:picMkLst>
            <pc:docMk/>
            <pc:sldMk cId="3004758180" sldId="2134805069"/>
            <ac:picMk id="6" creationId="{FE438CB0-4110-54F5-F7B6-625F1F900A1F}"/>
          </ac:picMkLst>
        </pc:picChg>
      </pc:sldChg>
      <pc:sldChg chg="addSp modSp add mod modAnim">
        <pc:chgData name="Gang Liu" userId="c4dd85b7-3634-4bda-801b-46e8dbbd0b49" providerId="ADAL" clId="{05826763-F891-4437-A198-823A87245FB8}" dt="2023-11-22T05:59:20.997" v="3236"/>
        <pc:sldMkLst>
          <pc:docMk/>
          <pc:sldMk cId="243367254" sldId="2134805070"/>
        </pc:sldMkLst>
        <pc:spChg chg="mod">
          <ac:chgData name="Gang Liu" userId="c4dd85b7-3634-4bda-801b-46e8dbbd0b49" providerId="ADAL" clId="{05826763-F891-4437-A198-823A87245FB8}" dt="2023-11-22T05:41:33.227" v="3144" actId="20577"/>
          <ac:spMkLst>
            <pc:docMk/>
            <pc:sldMk cId="243367254" sldId="2134805070"/>
            <ac:spMk id="5" creationId="{3638F726-D22A-4B17-8F87-7190E17B6F0A}"/>
          </ac:spMkLst>
        </pc:spChg>
        <pc:picChg chg="add mod">
          <ac:chgData name="Gang Liu" userId="c4dd85b7-3634-4bda-801b-46e8dbbd0b49" providerId="ADAL" clId="{05826763-F891-4437-A198-823A87245FB8}" dt="2023-11-22T05:56:18.863" v="3220" actId="1076"/>
          <ac:picMkLst>
            <pc:docMk/>
            <pc:sldMk cId="243367254" sldId="2134805070"/>
            <ac:picMk id="3" creationId="{4503B61B-354C-20E7-1D94-D1230FE3642A}"/>
          </ac:picMkLst>
        </pc:picChg>
        <pc:picChg chg="add mod">
          <ac:chgData name="Gang Liu" userId="c4dd85b7-3634-4bda-801b-46e8dbbd0b49" providerId="ADAL" clId="{05826763-F891-4437-A198-823A87245FB8}" dt="2023-11-22T05:57:39.799" v="3225" actId="14100"/>
          <ac:picMkLst>
            <pc:docMk/>
            <pc:sldMk cId="243367254" sldId="2134805070"/>
            <ac:picMk id="6" creationId="{59A23EEC-965D-F011-5C3C-6E240426E5ED}"/>
          </ac:picMkLst>
        </pc:picChg>
        <pc:picChg chg="add mod">
          <ac:chgData name="Gang Liu" userId="c4dd85b7-3634-4bda-801b-46e8dbbd0b49" providerId="ADAL" clId="{05826763-F891-4437-A198-823A87245FB8}" dt="2023-11-22T05:59:03.056" v="3231" actId="1076"/>
          <ac:picMkLst>
            <pc:docMk/>
            <pc:sldMk cId="243367254" sldId="2134805070"/>
            <ac:picMk id="8" creationId="{CEDA8D22-DD11-67F5-741D-0341100960EC}"/>
          </ac:picMkLst>
        </pc:picChg>
        <pc:picChg chg="add mod">
          <ac:chgData name="Gang Liu" userId="c4dd85b7-3634-4bda-801b-46e8dbbd0b49" providerId="ADAL" clId="{05826763-F891-4437-A198-823A87245FB8}" dt="2023-11-22T05:59:18.036" v="3235" actId="1076"/>
          <ac:picMkLst>
            <pc:docMk/>
            <pc:sldMk cId="243367254" sldId="2134805070"/>
            <ac:picMk id="10" creationId="{6EB015E1-A4EA-4164-F3B6-0851E4161F87}"/>
          </ac:picMkLst>
        </pc:picChg>
      </pc:sldChg>
      <pc:sldChg chg="add del">
        <pc:chgData name="Gang Liu" userId="c4dd85b7-3634-4bda-801b-46e8dbbd0b49" providerId="ADAL" clId="{05826763-F891-4437-A198-823A87245FB8}" dt="2023-11-22T03:02:06.440" v="1330" actId="2696"/>
        <pc:sldMkLst>
          <pc:docMk/>
          <pc:sldMk cId="720825974" sldId="2134805070"/>
        </pc:sldMkLst>
      </pc:sldChg>
      <pc:sldChg chg="add del">
        <pc:chgData name="Gang Liu" userId="c4dd85b7-3634-4bda-801b-46e8dbbd0b49" providerId="ADAL" clId="{05826763-F891-4437-A198-823A87245FB8}" dt="2023-11-22T03:02:06.440" v="1330" actId="2696"/>
        <pc:sldMkLst>
          <pc:docMk/>
          <pc:sldMk cId="2501677572" sldId="2134805071"/>
        </pc:sldMkLst>
      </pc:sldChg>
      <pc:sldChg chg="addSp modSp add mod modAnim">
        <pc:chgData name="Gang Liu" userId="c4dd85b7-3634-4bda-801b-46e8dbbd0b49" providerId="ADAL" clId="{05826763-F891-4437-A198-823A87245FB8}" dt="2023-11-22T06:02:37.133" v="3257" actId="20577"/>
        <pc:sldMkLst>
          <pc:docMk/>
          <pc:sldMk cId="2598003958" sldId="2134805071"/>
        </pc:sldMkLst>
        <pc:spChg chg="mod">
          <ac:chgData name="Gang Liu" userId="c4dd85b7-3634-4bda-801b-46e8dbbd0b49" providerId="ADAL" clId="{05826763-F891-4437-A198-823A87245FB8}" dt="2023-11-22T06:02:37.133" v="3257" actId="20577"/>
          <ac:spMkLst>
            <pc:docMk/>
            <pc:sldMk cId="2598003958" sldId="2134805071"/>
            <ac:spMk id="5" creationId="{3638F726-D22A-4B17-8F87-7190E17B6F0A}"/>
          </ac:spMkLst>
        </pc:spChg>
        <pc:picChg chg="add mod">
          <ac:chgData name="Gang Liu" userId="c4dd85b7-3634-4bda-801b-46e8dbbd0b49" providerId="ADAL" clId="{05826763-F891-4437-A198-823A87245FB8}" dt="2023-11-22T06:01:18.395" v="3248" actId="1076"/>
          <ac:picMkLst>
            <pc:docMk/>
            <pc:sldMk cId="2598003958" sldId="2134805071"/>
            <ac:picMk id="3" creationId="{A09A7BA0-3EE6-78D3-C78C-C64ADF9E9C20}"/>
          </ac:picMkLst>
        </pc:picChg>
        <pc:picChg chg="add mod">
          <ac:chgData name="Gang Liu" userId="c4dd85b7-3634-4bda-801b-46e8dbbd0b49" providerId="ADAL" clId="{05826763-F891-4437-A198-823A87245FB8}" dt="2023-11-22T06:02:23.301" v="3254" actId="14100"/>
          <ac:picMkLst>
            <pc:docMk/>
            <pc:sldMk cId="2598003958" sldId="2134805071"/>
            <ac:picMk id="6" creationId="{490E721B-BA7A-8971-8FF3-FAC5EFBDE75C}"/>
          </ac:picMkLst>
        </pc:picChg>
      </pc:sldChg>
      <pc:sldChg chg="add del">
        <pc:chgData name="Gang Liu" userId="c4dd85b7-3634-4bda-801b-46e8dbbd0b49" providerId="ADAL" clId="{05826763-F891-4437-A198-823A87245FB8}" dt="2023-11-22T03:02:06.440" v="1330" actId="2696"/>
        <pc:sldMkLst>
          <pc:docMk/>
          <pc:sldMk cId="921516799" sldId="2134805072"/>
        </pc:sldMkLst>
      </pc:sldChg>
      <pc:sldChg chg="addSp modSp add mod modAnim">
        <pc:chgData name="Gang Liu" userId="c4dd85b7-3634-4bda-801b-46e8dbbd0b49" providerId="ADAL" clId="{05826763-F891-4437-A198-823A87245FB8}" dt="2023-11-22T06:12:41.700" v="3305" actId="1038"/>
        <pc:sldMkLst>
          <pc:docMk/>
          <pc:sldMk cId="1897941128" sldId="2134805072"/>
        </pc:sldMkLst>
        <pc:spChg chg="mod">
          <ac:chgData name="Gang Liu" userId="c4dd85b7-3634-4bda-801b-46e8dbbd0b49" providerId="ADAL" clId="{05826763-F891-4437-A198-823A87245FB8}" dt="2023-11-22T06:02:40.950" v="3260" actId="20577"/>
          <ac:spMkLst>
            <pc:docMk/>
            <pc:sldMk cId="1897941128" sldId="2134805072"/>
            <ac:spMk id="5" creationId="{3638F726-D22A-4B17-8F87-7190E17B6F0A}"/>
          </ac:spMkLst>
        </pc:spChg>
        <pc:picChg chg="add mod">
          <ac:chgData name="Gang Liu" userId="c4dd85b7-3634-4bda-801b-46e8dbbd0b49" providerId="ADAL" clId="{05826763-F891-4437-A198-823A87245FB8}" dt="2023-11-22T06:03:43.352" v="3265" actId="1076"/>
          <ac:picMkLst>
            <pc:docMk/>
            <pc:sldMk cId="1897941128" sldId="2134805072"/>
            <ac:picMk id="3" creationId="{A66FCF03-895E-DA93-FF49-C0A2254C062C}"/>
          </ac:picMkLst>
        </pc:picChg>
        <pc:picChg chg="add mod">
          <ac:chgData name="Gang Liu" userId="c4dd85b7-3634-4bda-801b-46e8dbbd0b49" providerId="ADAL" clId="{05826763-F891-4437-A198-823A87245FB8}" dt="2023-11-22T06:06:48.022" v="3276" actId="1076"/>
          <ac:picMkLst>
            <pc:docMk/>
            <pc:sldMk cId="1897941128" sldId="2134805072"/>
            <ac:picMk id="6" creationId="{423D8410-F307-03D4-A6FB-E14DB09D71EF}"/>
          </ac:picMkLst>
        </pc:picChg>
        <pc:picChg chg="add mod">
          <ac:chgData name="Gang Liu" userId="c4dd85b7-3634-4bda-801b-46e8dbbd0b49" providerId="ADAL" clId="{05826763-F891-4437-A198-823A87245FB8}" dt="2023-11-22T06:09:06.635" v="3295" actId="1037"/>
          <ac:picMkLst>
            <pc:docMk/>
            <pc:sldMk cId="1897941128" sldId="2134805072"/>
            <ac:picMk id="8" creationId="{81BEF4DD-186B-BEE4-FFE0-42BD2BFD6952}"/>
          </ac:picMkLst>
        </pc:picChg>
        <pc:picChg chg="add mod">
          <ac:chgData name="Gang Liu" userId="c4dd85b7-3634-4bda-801b-46e8dbbd0b49" providerId="ADAL" clId="{05826763-F891-4437-A198-823A87245FB8}" dt="2023-11-22T06:12:41.700" v="3305" actId="1038"/>
          <ac:picMkLst>
            <pc:docMk/>
            <pc:sldMk cId="1897941128" sldId="2134805072"/>
            <ac:picMk id="10" creationId="{7C460F8A-192B-BB3E-CC49-205FAA6C7317}"/>
          </ac:picMkLst>
        </pc:picChg>
      </pc:sldChg>
      <pc:sldChg chg="addSp modSp add mod modAnim">
        <pc:chgData name="Gang Liu" userId="c4dd85b7-3634-4bda-801b-46e8dbbd0b49" providerId="ADAL" clId="{05826763-F891-4437-A198-823A87245FB8}" dt="2023-11-22T07:34:46.044" v="3721"/>
        <pc:sldMkLst>
          <pc:docMk/>
          <pc:sldMk cId="2602414209" sldId="2134805073"/>
        </pc:sldMkLst>
        <pc:spChg chg="mod">
          <ac:chgData name="Gang Liu" userId="c4dd85b7-3634-4bda-801b-46e8dbbd0b49" providerId="ADAL" clId="{05826763-F891-4437-A198-823A87245FB8}" dt="2023-11-22T07:34:02.008" v="3712" actId="20577"/>
          <ac:spMkLst>
            <pc:docMk/>
            <pc:sldMk cId="2602414209" sldId="2134805073"/>
            <ac:spMk id="5" creationId="{3638F726-D22A-4B17-8F87-7190E17B6F0A}"/>
          </ac:spMkLst>
        </pc:spChg>
        <pc:picChg chg="add mod">
          <ac:chgData name="Gang Liu" userId="c4dd85b7-3634-4bda-801b-46e8dbbd0b49" providerId="ADAL" clId="{05826763-F891-4437-A198-823A87245FB8}" dt="2023-11-22T07:34:32.344" v="3717" actId="1076"/>
          <ac:picMkLst>
            <pc:docMk/>
            <pc:sldMk cId="2602414209" sldId="2134805073"/>
            <ac:picMk id="3" creationId="{5DB68C1E-4173-2883-C8CE-F79452A9DA0B}"/>
          </ac:picMkLst>
        </pc:picChg>
        <pc:picChg chg="add mod">
          <ac:chgData name="Gang Liu" userId="c4dd85b7-3634-4bda-801b-46e8dbbd0b49" providerId="ADAL" clId="{05826763-F891-4437-A198-823A87245FB8}" dt="2023-11-22T07:34:41.118" v="3720" actId="14100"/>
          <ac:picMkLst>
            <pc:docMk/>
            <pc:sldMk cId="2602414209" sldId="2134805073"/>
            <ac:picMk id="6" creationId="{445B5959-F1C1-AFCC-9244-4DCEC7371ACC}"/>
          </ac:picMkLst>
        </pc:picChg>
      </pc:sldChg>
      <pc:sldChg chg="addSp modSp add mod modAnim">
        <pc:chgData name="Gang Liu" userId="c4dd85b7-3634-4bda-801b-46e8dbbd0b49" providerId="ADAL" clId="{05826763-F891-4437-A198-823A87245FB8}" dt="2023-11-22T08:07:19.470" v="3759" actId="20577"/>
        <pc:sldMkLst>
          <pc:docMk/>
          <pc:sldMk cId="344726724" sldId="2134805074"/>
        </pc:sldMkLst>
        <pc:spChg chg="mod">
          <ac:chgData name="Gang Liu" userId="c4dd85b7-3634-4bda-801b-46e8dbbd0b49" providerId="ADAL" clId="{05826763-F891-4437-A198-823A87245FB8}" dt="2023-11-22T08:07:19.470" v="3759" actId="20577"/>
          <ac:spMkLst>
            <pc:docMk/>
            <pc:sldMk cId="344726724" sldId="2134805074"/>
            <ac:spMk id="5" creationId="{3638F726-D22A-4B17-8F87-7190E17B6F0A}"/>
          </ac:spMkLst>
        </pc:spChg>
        <pc:picChg chg="add mod">
          <ac:chgData name="Gang Liu" userId="c4dd85b7-3634-4bda-801b-46e8dbbd0b49" providerId="ADAL" clId="{05826763-F891-4437-A198-823A87245FB8}" dt="2023-11-22T07:37:56.606" v="3727" actId="1076"/>
          <ac:picMkLst>
            <pc:docMk/>
            <pc:sldMk cId="344726724" sldId="2134805074"/>
            <ac:picMk id="3" creationId="{CFB9BC67-3D06-F10E-9A23-DAA07DF98077}"/>
          </ac:picMkLst>
        </pc:picChg>
        <pc:picChg chg="add mod">
          <ac:chgData name="Gang Liu" userId="c4dd85b7-3634-4bda-801b-46e8dbbd0b49" providerId="ADAL" clId="{05826763-F891-4437-A198-823A87245FB8}" dt="2023-11-22T07:38:12.749" v="3735" actId="1076"/>
          <ac:picMkLst>
            <pc:docMk/>
            <pc:sldMk cId="344726724" sldId="2134805074"/>
            <ac:picMk id="6" creationId="{843F1516-BB21-EBB7-9F3D-C8707EEAED16}"/>
          </ac:picMkLst>
        </pc:picChg>
      </pc:sldChg>
      <pc:sldChg chg="addSp modSp add mod modAnim">
        <pc:chgData name="Gang Liu" userId="c4dd85b7-3634-4bda-801b-46e8dbbd0b49" providerId="ADAL" clId="{05826763-F891-4437-A198-823A87245FB8}" dt="2023-11-22T08:08:30.900" v="3784" actId="1037"/>
        <pc:sldMkLst>
          <pc:docMk/>
          <pc:sldMk cId="1889371692" sldId="2134805075"/>
        </pc:sldMkLst>
        <pc:spChg chg="mod">
          <ac:chgData name="Gang Liu" userId="c4dd85b7-3634-4bda-801b-46e8dbbd0b49" providerId="ADAL" clId="{05826763-F891-4437-A198-823A87245FB8}" dt="2023-11-22T08:07:24.136" v="3762" actId="20577"/>
          <ac:spMkLst>
            <pc:docMk/>
            <pc:sldMk cId="1889371692" sldId="2134805075"/>
            <ac:spMk id="5" creationId="{3638F726-D22A-4B17-8F87-7190E17B6F0A}"/>
          </ac:spMkLst>
        </pc:spChg>
        <pc:picChg chg="add mod">
          <ac:chgData name="Gang Liu" userId="c4dd85b7-3634-4bda-801b-46e8dbbd0b49" providerId="ADAL" clId="{05826763-F891-4437-A198-823A87245FB8}" dt="2023-11-22T08:08:19.833" v="3768" actId="1076"/>
          <ac:picMkLst>
            <pc:docMk/>
            <pc:sldMk cId="1889371692" sldId="2134805075"/>
            <ac:picMk id="3" creationId="{908908B8-229D-95E4-941C-42D74F36050F}"/>
          </ac:picMkLst>
        </pc:picChg>
        <pc:picChg chg="add mod">
          <ac:chgData name="Gang Liu" userId="c4dd85b7-3634-4bda-801b-46e8dbbd0b49" providerId="ADAL" clId="{05826763-F891-4437-A198-823A87245FB8}" dt="2023-11-22T08:08:30.900" v="3784" actId="1037"/>
          <ac:picMkLst>
            <pc:docMk/>
            <pc:sldMk cId="1889371692" sldId="2134805075"/>
            <ac:picMk id="6" creationId="{64AB333F-AD14-EE42-5347-FFD8BC6E6EA7}"/>
          </ac:picMkLst>
        </pc:picChg>
      </pc:sldChg>
      <pc:sldChg chg="addSp delSp modSp add mod modNotesTx">
        <pc:chgData name="Gang Liu" userId="c4dd85b7-3634-4bda-801b-46e8dbbd0b49" providerId="ADAL" clId="{05826763-F891-4437-A198-823A87245FB8}" dt="2023-11-22T08:41:42.638" v="3969" actId="20577"/>
        <pc:sldMkLst>
          <pc:docMk/>
          <pc:sldMk cId="456866009" sldId="2134805076"/>
        </pc:sldMkLst>
        <pc:spChg chg="add mod">
          <ac:chgData name="Gang Liu" userId="c4dd85b7-3634-4bda-801b-46e8dbbd0b49" providerId="ADAL" clId="{05826763-F891-4437-A198-823A87245FB8}" dt="2023-11-22T08:41:42.638" v="3969" actId="20577"/>
          <ac:spMkLst>
            <pc:docMk/>
            <pc:sldMk cId="456866009" sldId="2134805076"/>
            <ac:spMk id="2" creationId="{59C9A05A-ADC7-AEDA-9389-B747D4413080}"/>
          </ac:spMkLst>
        </pc:spChg>
        <pc:spChg chg="del">
          <ac:chgData name="Gang Liu" userId="c4dd85b7-3634-4bda-801b-46e8dbbd0b49" providerId="ADAL" clId="{05826763-F891-4437-A198-823A87245FB8}" dt="2023-11-22T08:34:40.122" v="3841" actId="478"/>
          <ac:spMkLst>
            <pc:docMk/>
            <pc:sldMk cId="456866009" sldId="2134805076"/>
            <ac:spMk id="5" creationId="{3638F726-D22A-4B17-8F87-7190E17B6F0A}"/>
          </ac:spMkLst>
        </pc:spChg>
        <pc:picChg chg="add mod">
          <ac:chgData name="Gang Liu" userId="c4dd85b7-3634-4bda-801b-46e8dbbd0b49" providerId="ADAL" clId="{05826763-F891-4437-A198-823A87245FB8}" dt="2023-11-22T08:40:11.701" v="3873" actId="1076"/>
          <ac:picMkLst>
            <pc:docMk/>
            <pc:sldMk cId="456866009" sldId="2134805076"/>
            <ac:picMk id="4" creationId="{309A86B4-33FC-1AAA-C08F-4F424EC28A4B}"/>
          </ac:picMkLst>
        </pc:picChg>
        <pc:picChg chg="add del mod">
          <ac:chgData name="Gang Liu" userId="c4dd85b7-3634-4bda-801b-46e8dbbd0b49" providerId="ADAL" clId="{05826763-F891-4437-A198-823A87245FB8}" dt="2023-11-22T08:41:31.739" v="3961" actId="21"/>
          <ac:picMkLst>
            <pc:docMk/>
            <pc:sldMk cId="456866009" sldId="2134805076"/>
            <ac:picMk id="7" creationId="{506ADF30-C0FB-627D-84EA-6F59C40B329E}"/>
          </ac:picMkLst>
        </pc:picChg>
      </pc:sldChg>
      <pc:sldChg chg="addSp modSp add mod modAnim modNotesTx">
        <pc:chgData name="Gang Liu" userId="c4dd85b7-3634-4bda-801b-46e8dbbd0b49" providerId="ADAL" clId="{05826763-F891-4437-A198-823A87245FB8}" dt="2023-11-22T08:42:27.452" v="4071" actId="20577"/>
        <pc:sldMkLst>
          <pc:docMk/>
          <pc:sldMk cId="4177748977" sldId="2134805077"/>
        </pc:sldMkLst>
        <pc:spChg chg="mod">
          <ac:chgData name="Gang Liu" userId="c4dd85b7-3634-4bda-801b-46e8dbbd0b49" providerId="ADAL" clId="{05826763-F891-4437-A198-823A87245FB8}" dt="2023-11-22T08:41:45.962" v="3971" actId="20577"/>
          <ac:spMkLst>
            <pc:docMk/>
            <pc:sldMk cId="4177748977" sldId="2134805077"/>
            <ac:spMk id="5" creationId="{3638F726-D22A-4B17-8F87-7190E17B6F0A}"/>
          </ac:spMkLst>
        </pc:spChg>
        <pc:picChg chg="add mod">
          <ac:chgData name="Gang Liu" userId="c4dd85b7-3634-4bda-801b-46e8dbbd0b49" providerId="ADAL" clId="{05826763-F891-4437-A198-823A87245FB8}" dt="2023-11-22T08:41:33.142" v="3962"/>
          <ac:picMkLst>
            <pc:docMk/>
            <pc:sldMk cId="4177748977" sldId="2134805077"/>
            <ac:picMk id="2" creationId="{FBCAC046-4764-4AEB-9FAD-81F4B8F01529}"/>
          </ac:picMkLst>
        </pc:picChg>
        <pc:picChg chg="add mod">
          <ac:chgData name="Gang Liu" userId="c4dd85b7-3634-4bda-801b-46e8dbbd0b49" providerId="ADAL" clId="{05826763-F891-4437-A198-823A87245FB8}" dt="2023-11-22T08:42:08.668" v="3976" actId="14100"/>
          <ac:picMkLst>
            <pc:docMk/>
            <pc:sldMk cId="4177748977" sldId="2134805077"/>
            <ac:picMk id="4" creationId="{7911F6DA-B82C-DE89-5639-FAC81A0A481D}"/>
          </ac:picMkLst>
        </pc:picChg>
      </pc:sldChg>
      <pc:sldChg chg="addSp modSp add mod modNotesTx">
        <pc:chgData name="Gang Liu" userId="c4dd85b7-3634-4bda-801b-46e8dbbd0b49" providerId="ADAL" clId="{05826763-F891-4437-A198-823A87245FB8}" dt="2023-11-22T08:44:41.403" v="4224" actId="20577"/>
        <pc:sldMkLst>
          <pc:docMk/>
          <pc:sldMk cId="2368069682" sldId="2134805078"/>
        </pc:sldMkLst>
        <pc:spChg chg="mod">
          <ac:chgData name="Gang Liu" userId="c4dd85b7-3634-4bda-801b-46e8dbbd0b49" providerId="ADAL" clId="{05826763-F891-4437-A198-823A87245FB8}" dt="2023-11-22T08:42:36.664" v="4074" actId="20577"/>
          <ac:spMkLst>
            <pc:docMk/>
            <pc:sldMk cId="2368069682" sldId="2134805078"/>
            <ac:spMk id="5" creationId="{3638F726-D22A-4B17-8F87-7190E17B6F0A}"/>
          </ac:spMkLst>
        </pc:spChg>
        <pc:picChg chg="add mod">
          <ac:chgData name="Gang Liu" userId="c4dd85b7-3634-4bda-801b-46e8dbbd0b49" providerId="ADAL" clId="{05826763-F891-4437-A198-823A87245FB8}" dt="2023-11-22T08:44:10.555" v="4102" actId="14100"/>
          <ac:picMkLst>
            <pc:docMk/>
            <pc:sldMk cId="2368069682" sldId="2134805078"/>
            <ac:picMk id="3" creationId="{7793E42B-BB02-E48B-8634-EE57AB2D6FAE}"/>
          </ac:picMkLst>
        </pc:picChg>
      </pc:sldChg>
      <pc:sldChg chg="addSp modSp add mod modAnim modNotesTx">
        <pc:chgData name="Gang Liu" userId="c4dd85b7-3634-4bda-801b-46e8dbbd0b49" providerId="ADAL" clId="{05826763-F891-4437-A198-823A87245FB8}" dt="2023-11-22T08:46:03.792" v="4297"/>
        <pc:sldMkLst>
          <pc:docMk/>
          <pc:sldMk cId="3678459304" sldId="2134805079"/>
        </pc:sldMkLst>
        <pc:spChg chg="mod">
          <ac:chgData name="Gang Liu" userId="c4dd85b7-3634-4bda-801b-46e8dbbd0b49" providerId="ADAL" clId="{05826763-F891-4437-A198-823A87245FB8}" dt="2023-11-22T08:42:40.225" v="4077" actId="20577"/>
          <ac:spMkLst>
            <pc:docMk/>
            <pc:sldMk cId="3678459304" sldId="2134805079"/>
            <ac:spMk id="5" creationId="{3638F726-D22A-4B17-8F87-7190E17B6F0A}"/>
          </ac:spMkLst>
        </pc:spChg>
        <pc:picChg chg="add mod">
          <ac:chgData name="Gang Liu" userId="c4dd85b7-3634-4bda-801b-46e8dbbd0b49" providerId="ADAL" clId="{05826763-F891-4437-A198-823A87245FB8}" dt="2023-11-22T08:45:31.623" v="4227" actId="1076"/>
          <ac:picMkLst>
            <pc:docMk/>
            <pc:sldMk cId="3678459304" sldId="2134805079"/>
            <ac:picMk id="3" creationId="{3E59D6DB-9566-76DF-27CF-BCD2548880A7}"/>
          </ac:picMkLst>
        </pc:picChg>
        <pc:picChg chg="add mod">
          <ac:chgData name="Gang Liu" userId="c4dd85b7-3634-4bda-801b-46e8dbbd0b49" providerId="ADAL" clId="{05826763-F891-4437-A198-823A87245FB8}" dt="2023-11-22T08:46:01.384" v="4296" actId="14100"/>
          <ac:picMkLst>
            <pc:docMk/>
            <pc:sldMk cId="3678459304" sldId="2134805079"/>
            <ac:picMk id="6" creationId="{D353597E-16F4-D719-6EE5-977ECBA7B659}"/>
          </ac:picMkLst>
        </pc:picChg>
      </pc:sldChg>
      <pc:sldChg chg="addSp modSp add mod modNotesTx">
        <pc:chgData name="Gang Liu" userId="c4dd85b7-3634-4bda-801b-46e8dbbd0b49" providerId="ADAL" clId="{05826763-F891-4437-A198-823A87245FB8}" dt="2023-11-22T08:47:26.921" v="4353" actId="20577"/>
        <pc:sldMkLst>
          <pc:docMk/>
          <pc:sldMk cId="1809185558" sldId="2134805080"/>
        </pc:sldMkLst>
        <pc:spChg chg="mod">
          <ac:chgData name="Gang Liu" userId="c4dd85b7-3634-4bda-801b-46e8dbbd0b49" providerId="ADAL" clId="{05826763-F891-4437-A198-823A87245FB8}" dt="2023-11-22T08:42:51.552" v="4095" actId="20577"/>
          <ac:spMkLst>
            <pc:docMk/>
            <pc:sldMk cId="1809185558" sldId="2134805080"/>
            <ac:spMk id="5" creationId="{3638F726-D22A-4B17-8F87-7190E17B6F0A}"/>
          </ac:spMkLst>
        </pc:spChg>
        <pc:picChg chg="add mod">
          <ac:chgData name="Gang Liu" userId="c4dd85b7-3634-4bda-801b-46e8dbbd0b49" providerId="ADAL" clId="{05826763-F891-4437-A198-823A87245FB8}" dt="2023-11-22T08:46:58.435" v="4300" actId="1076"/>
          <ac:picMkLst>
            <pc:docMk/>
            <pc:sldMk cId="1809185558" sldId="2134805080"/>
            <ac:picMk id="3" creationId="{076596C0-E62A-96E7-EDEE-2CF0601CF016}"/>
          </ac:picMkLst>
        </pc:picChg>
      </pc:sldChg>
      <pc:sldChg chg="addSp modSp add mod modAnim">
        <pc:chgData name="Gang Liu" userId="c4dd85b7-3634-4bda-801b-46e8dbbd0b49" providerId="ADAL" clId="{05826763-F891-4437-A198-823A87245FB8}" dt="2023-11-22T08:34:14.068" v="3840"/>
        <pc:sldMkLst>
          <pc:docMk/>
          <pc:sldMk cId="4076145930" sldId="2134805081"/>
        </pc:sldMkLst>
        <pc:spChg chg="mod">
          <ac:chgData name="Gang Liu" userId="c4dd85b7-3634-4bda-801b-46e8dbbd0b49" providerId="ADAL" clId="{05826763-F891-4437-A198-823A87245FB8}" dt="2023-11-22T08:33:43.294" v="3834" actId="20577"/>
          <ac:spMkLst>
            <pc:docMk/>
            <pc:sldMk cId="4076145930" sldId="2134805081"/>
            <ac:spMk id="5" creationId="{3638F726-D22A-4B17-8F87-7190E17B6F0A}"/>
          </ac:spMkLst>
        </pc:spChg>
        <pc:picChg chg="add mod ord">
          <ac:chgData name="Gang Liu" userId="c4dd85b7-3634-4bda-801b-46e8dbbd0b49" providerId="ADAL" clId="{05826763-F891-4437-A198-823A87245FB8}" dt="2023-11-22T08:34:08.885" v="3838" actId="166"/>
          <ac:picMkLst>
            <pc:docMk/>
            <pc:sldMk cId="4076145930" sldId="2134805081"/>
            <ac:picMk id="3" creationId="{9A6E8E82-1CF6-3092-A6A8-DF0760732EFE}"/>
          </ac:picMkLst>
        </pc:picChg>
        <pc:picChg chg="add mod">
          <ac:chgData name="Gang Liu" userId="c4dd85b7-3634-4bda-801b-46e8dbbd0b49" providerId="ADAL" clId="{05826763-F891-4437-A198-823A87245FB8}" dt="2023-11-22T08:34:05.338" v="3837" actId="1076"/>
          <ac:picMkLst>
            <pc:docMk/>
            <pc:sldMk cId="4076145930" sldId="2134805081"/>
            <ac:picMk id="6" creationId="{156F882D-E323-CD82-CFB2-62F0778AAF7F}"/>
          </ac:picMkLst>
        </pc:picChg>
      </pc:sldChg>
      <pc:sldChg chg="addSp modSp add mod modNotesTx">
        <pc:chgData name="Gang Liu" userId="c4dd85b7-3634-4bda-801b-46e8dbbd0b49" providerId="ADAL" clId="{05826763-F891-4437-A198-823A87245FB8}" dt="2023-11-22T08:48:27.142" v="4386" actId="20577"/>
        <pc:sldMkLst>
          <pc:docMk/>
          <pc:sldMk cId="649152397" sldId="2134805082"/>
        </pc:sldMkLst>
        <pc:spChg chg="mod">
          <ac:chgData name="Gang Liu" userId="c4dd85b7-3634-4bda-801b-46e8dbbd0b49" providerId="ADAL" clId="{05826763-F891-4437-A198-823A87245FB8}" dt="2023-11-22T08:42:56.642" v="4098" actId="20577"/>
          <ac:spMkLst>
            <pc:docMk/>
            <pc:sldMk cId="649152397" sldId="2134805082"/>
            <ac:spMk id="5" creationId="{3638F726-D22A-4B17-8F87-7190E17B6F0A}"/>
          </ac:spMkLst>
        </pc:spChg>
        <pc:picChg chg="add mod">
          <ac:chgData name="Gang Liu" userId="c4dd85b7-3634-4bda-801b-46e8dbbd0b49" providerId="ADAL" clId="{05826763-F891-4437-A198-823A87245FB8}" dt="2023-11-22T08:48:13.567" v="4357" actId="1076"/>
          <ac:picMkLst>
            <pc:docMk/>
            <pc:sldMk cId="649152397" sldId="2134805082"/>
            <ac:picMk id="3" creationId="{87AC3C21-323A-03B8-56AB-EF05682CE245}"/>
          </ac:picMkLst>
        </pc:picChg>
      </pc:sldChg>
      <pc:sldChg chg="add del">
        <pc:chgData name="Gang Liu" userId="c4dd85b7-3634-4bda-801b-46e8dbbd0b49" providerId="ADAL" clId="{05826763-F891-4437-A198-823A87245FB8}" dt="2023-11-22T08:12:46.888" v="3793" actId="2696"/>
        <pc:sldMkLst>
          <pc:docMk/>
          <pc:sldMk cId="2757071025" sldId="2134805082"/>
        </pc:sldMkLst>
      </pc:sldChg>
    </pc:docChg>
  </pc:docChgLst>
  <pc:docChgLst>
    <pc:chgData name="Gang Liu" userId="c4dd85b7-3634-4bda-801b-46e8dbbd0b49" providerId="ADAL" clId="{E21A1779-82FB-400E-9705-9017C95C5930}"/>
    <pc:docChg chg="delSld">
      <pc:chgData name="Gang Liu" userId="c4dd85b7-3634-4bda-801b-46e8dbbd0b49" providerId="ADAL" clId="{E21A1779-82FB-400E-9705-9017C95C5930}" dt="2023-02-24T05:49:39.653" v="1" actId="2696"/>
      <pc:docMkLst>
        <pc:docMk/>
      </pc:docMkLst>
      <pc:sldChg chg="del">
        <pc:chgData name="Gang Liu" userId="c4dd85b7-3634-4bda-801b-46e8dbbd0b49" providerId="ADAL" clId="{E21A1779-82FB-400E-9705-9017C95C5930}" dt="2023-02-24T05:49:27.388" v="0" actId="2696"/>
        <pc:sldMkLst>
          <pc:docMk/>
          <pc:sldMk cId="2159283006" sldId="262"/>
        </pc:sldMkLst>
      </pc:sldChg>
      <pc:sldChg chg="del">
        <pc:chgData name="Gang Liu" userId="c4dd85b7-3634-4bda-801b-46e8dbbd0b49" providerId="ADAL" clId="{E21A1779-82FB-400E-9705-9017C95C5930}" dt="2023-02-24T05:49:27.388" v="0" actId="2696"/>
        <pc:sldMkLst>
          <pc:docMk/>
          <pc:sldMk cId="952193061" sldId="397"/>
        </pc:sldMkLst>
      </pc:sldChg>
      <pc:sldChg chg="del">
        <pc:chgData name="Gang Liu" userId="c4dd85b7-3634-4bda-801b-46e8dbbd0b49" providerId="ADAL" clId="{E21A1779-82FB-400E-9705-9017C95C5930}" dt="2023-02-24T05:49:27.388" v="0" actId="2696"/>
        <pc:sldMkLst>
          <pc:docMk/>
          <pc:sldMk cId="2578452353" sldId="3550"/>
        </pc:sldMkLst>
      </pc:sldChg>
      <pc:sldChg chg="del">
        <pc:chgData name="Gang Liu" userId="c4dd85b7-3634-4bda-801b-46e8dbbd0b49" providerId="ADAL" clId="{E21A1779-82FB-400E-9705-9017C95C5930}" dt="2023-02-24T05:49:27.388" v="0" actId="2696"/>
        <pc:sldMkLst>
          <pc:docMk/>
          <pc:sldMk cId="2296345754" sldId="2076136856"/>
        </pc:sldMkLst>
      </pc:sldChg>
      <pc:sldChg chg="del">
        <pc:chgData name="Gang Liu" userId="c4dd85b7-3634-4bda-801b-46e8dbbd0b49" providerId="ADAL" clId="{E21A1779-82FB-400E-9705-9017C95C5930}" dt="2023-02-24T05:49:27.388" v="0" actId="2696"/>
        <pc:sldMkLst>
          <pc:docMk/>
          <pc:sldMk cId="3571169296" sldId="2076136859"/>
        </pc:sldMkLst>
      </pc:sldChg>
      <pc:sldChg chg="del">
        <pc:chgData name="Gang Liu" userId="c4dd85b7-3634-4bda-801b-46e8dbbd0b49" providerId="ADAL" clId="{E21A1779-82FB-400E-9705-9017C95C5930}" dt="2023-02-24T05:49:27.388" v="0" actId="2696"/>
        <pc:sldMkLst>
          <pc:docMk/>
          <pc:sldMk cId="881529199" sldId="2076136860"/>
        </pc:sldMkLst>
      </pc:sldChg>
      <pc:sldChg chg="del">
        <pc:chgData name="Gang Liu" userId="c4dd85b7-3634-4bda-801b-46e8dbbd0b49" providerId="ADAL" clId="{E21A1779-82FB-400E-9705-9017C95C5930}" dt="2023-02-24T05:49:27.388" v="0" actId="2696"/>
        <pc:sldMkLst>
          <pc:docMk/>
          <pc:sldMk cId="2112592541" sldId="2076136861"/>
        </pc:sldMkLst>
      </pc:sldChg>
      <pc:sldChg chg="del">
        <pc:chgData name="Gang Liu" userId="c4dd85b7-3634-4bda-801b-46e8dbbd0b49" providerId="ADAL" clId="{E21A1779-82FB-400E-9705-9017C95C5930}" dt="2023-02-24T05:49:27.388" v="0" actId="2696"/>
        <pc:sldMkLst>
          <pc:docMk/>
          <pc:sldMk cId="65788284" sldId="2076137151"/>
        </pc:sldMkLst>
      </pc:sldChg>
      <pc:sldChg chg="del">
        <pc:chgData name="Gang Liu" userId="c4dd85b7-3634-4bda-801b-46e8dbbd0b49" providerId="ADAL" clId="{E21A1779-82FB-400E-9705-9017C95C5930}" dt="2023-02-24T05:49:27.388" v="0" actId="2696"/>
        <pc:sldMkLst>
          <pc:docMk/>
          <pc:sldMk cId="2955228661" sldId="2076137581"/>
        </pc:sldMkLst>
      </pc:sldChg>
      <pc:sldChg chg="del">
        <pc:chgData name="Gang Liu" userId="c4dd85b7-3634-4bda-801b-46e8dbbd0b49" providerId="ADAL" clId="{E21A1779-82FB-400E-9705-9017C95C5930}" dt="2023-02-24T05:49:39.653" v="1" actId="2696"/>
        <pc:sldMkLst>
          <pc:docMk/>
          <pc:sldMk cId="3803288117" sldId="2076137970"/>
        </pc:sldMkLst>
      </pc:sldChg>
      <pc:sldChg chg="del">
        <pc:chgData name="Gang Liu" userId="c4dd85b7-3634-4bda-801b-46e8dbbd0b49" providerId="ADAL" clId="{E21A1779-82FB-400E-9705-9017C95C5930}" dt="2023-02-24T05:49:39.653" v="1" actId="2696"/>
        <pc:sldMkLst>
          <pc:docMk/>
          <pc:sldMk cId="7290498" sldId="2076137982"/>
        </pc:sldMkLst>
      </pc:sldChg>
      <pc:sldChg chg="del">
        <pc:chgData name="Gang Liu" userId="c4dd85b7-3634-4bda-801b-46e8dbbd0b49" providerId="ADAL" clId="{E21A1779-82FB-400E-9705-9017C95C5930}" dt="2023-02-24T05:49:27.388" v="0" actId="2696"/>
        <pc:sldMkLst>
          <pc:docMk/>
          <pc:sldMk cId="1907226755" sldId="2076138302"/>
        </pc:sldMkLst>
      </pc:sldChg>
      <pc:sldChg chg="del">
        <pc:chgData name="Gang Liu" userId="c4dd85b7-3634-4bda-801b-46e8dbbd0b49" providerId="ADAL" clId="{E21A1779-82FB-400E-9705-9017C95C5930}" dt="2023-02-24T05:49:27.388" v="0" actId="2696"/>
        <pc:sldMkLst>
          <pc:docMk/>
          <pc:sldMk cId="3647114275" sldId="2076138311"/>
        </pc:sldMkLst>
      </pc:sldChg>
      <pc:sldChg chg="del">
        <pc:chgData name="Gang Liu" userId="c4dd85b7-3634-4bda-801b-46e8dbbd0b49" providerId="ADAL" clId="{E21A1779-82FB-400E-9705-9017C95C5930}" dt="2023-02-24T05:49:27.388" v="0" actId="2696"/>
        <pc:sldMkLst>
          <pc:docMk/>
          <pc:sldMk cId="2672749860" sldId="2134805014"/>
        </pc:sldMkLst>
      </pc:sldChg>
      <pc:sldChg chg="del">
        <pc:chgData name="Gang Liu" userId="c4dd85b7-3634-4bda-801b-46e8dbbd0b49" providerId="ADAL" clId="{E21A1779-82FB-400E-9705-9017C95C5930}" dt="2023-02-24T05:49:27.388" v="0" actId="2696"/>
        <pc:sldMkLst>
          <pc:docMk/>
          <pc:sldMk cId="2517529379" sldId="2134805026"/>
        </pc:sldMkLst>
      </pc:sldChg>
      <pc:sldChg chg="del">
        <pc:chgData name="Gang Liu" userId="c4dd85b7-3634-4bda-801b-46e8dbbd0b49" providerId="ADAL" clId="{E21A1779-82FB-400E-9705-9017C95C5930}" dt="2023-02-24T05:49:27.388" v="0" actId="2696"/>
        <pc:sldMkLst>
          <pc:docMk/>
          <pc:sldMk cId="2265982824" sldId="2147469514"/>
        </pc:sldMkLst>
      </pc:sldChg>
      <pc:sldChg chg="del">
        <pc:chgData name="Gang Liu" userId="c4dd85b7-3634-4bda-801b-46e8dbbd0b49" providerId="ADAL" clId="{E21A1779-82FB-400E-9705-9017C95C5930}" dt="2023-02-24T05:49:27.388" v="0" actId="2696"/>
        <pc:sldMkLst>
          <pc:docMk/>
          <pc:sldMk cId="1963351178" sldId="2147469519"/>
        </pc:sldMkLst>
      </pc:sldChg>
      <pc:sldChg chg="del">
        <pc:chgData name="Gang Liu" userId="c4dd85b7-3634-4bda-801b-46e8dbbd0b49" providerId="ADAL" clId="{E21A1779-82FB-400E-9705-9017C95C5930}" dt="2023-02-24T05:49:27.388" v="0" actId="2696"/>
        <pc:sldMkLst>
          <pc:docMk/>
          <pc:sldMk cId="1652818072" sldId="2147470786"/>
        </pc:sldMkLst>
      </pc:sldChg>
      <pc:sldChg chg="del">
        <pc:chgData name="Gang Liu" userId="c4dd85b7-3634-4bda-801b-46e8dbbd0b49" providerId="ADAL" clId="{E21A1779-82FB-400E-9705-9017C95C5930}" dt="2023-02-24T05:49:27.388" v="0" actId="2696"/>
        <pc:sldMkLst>
          <pc:docMk/>
          <pc:sldMk cId="3902344832" sldId="2147470811"/>
        </pc:sldMkLst>
      </pc:sldChg>
      <pc:sldChg chg="del">
        <pc:chgData name="Gang Liu" userId="c4dd85b7-3634-4bda-801b-46e8dbbd0b49" providerId="ADAL" clId="{E21A1779-82FB-400E-9705-9017C95C5930}" dt="2023-02-24T05:49:27.388" v="0" actId="2696"/>
        <pc:sldMkLst>
          <pc:docMk/>
          <pc:sldMk cId="3610611301" sldId="2147470820"/>
        </pc:sldMkLst>
      </pc:sldChg>
      <pc:sldChg chg="del">
        <pc:chgData name="Gang Liu" userId="c4dd85b7-3634-4bda-801b-46e8dbbd0b49" providerId="ADAL" clId="{E21A1779-82FB-400E-9705-9017C95C5930}" dt="2023-02-24T05:49:27.388" v="0" actId="2696"/>
        <pc:sldMkLst>
          <pc:docMk/>
          <pc:sldMk cId="3131699069" sldId="2147470821"/>
        </pc:sldMkLst>
      </pc:sldChg>
      <pc:sldChg chg="del">
        <pc:chgData name="Gang Liu" userId="c4dd85b7-3634-4bda-801b-46e8dbbd0b49" providerId="ADAL" clId="{E21A1779-82FB-400E-9705-9017C95C5930}" dt="2023-02-24T05:49:39.653" v="1" actId="2696"/>
        <pc:sldMkLst>
          <pc:docMk/>
          <pc:sldMk cId="2112195259" sldId="2147470823"/>
        </pc:sldMkLst>
      </pc:sldChg>
      <pc:sldChg chg="del">
        <pc:chgData name="Gang Liu" userId="c4dd85b7-3634-4bda-801b-46e8dbbd0b49" providerId="ADAL" clId="{E21A1779-82FB-400E-9705-9017C95C5930}" dt="2023-02-24T05:49:27.388" v="0" actId="2696"/>
        <pc:sldMkLst>
          <pc:docMk/>
          <pc:sldMk cId="541274427" sldId="2147470824"/>
        </pc:sldMkLst>
      </pc:sldChg>
      <pc:sldMasterChg chg="delSldLayout">
        <pc:chgData name="Gang Liu" userId="c4dd85b7-3634-4bda-801b-46e8dbbd0b49" providerId="ADAL" clId="{E21A1779-82FB-400E-9705-9017C95C5930}" dt="2023-02-24T05:49:27.388" v="0" actId="2696"/>
        <pc:sldMasterMkLst>
          <pc:docMk/>
          <pc:sldMasterMk cId="0" sldId="2147483648"/>
        </pc:sldMasterMkLst>
        <pc:sldLayoutChg chg="del">
          <pc:chgData name="Gang Liu" userId="c4dd85b7-3634-4bda-801b-46e8dbbd0b49" providerId="ADAL" clId="{E21A1779-82FB-400E-9705-9017C95C5930}" dt="2023-02-24T05:49:27.388" v="0" actId="2696"/>
          <pc:sldLayoutMkLst>
            <pc:docMk/>
            <pc:sldMasterMk cId="0" sldId="2147483648"/>
            <pc:sldLayoutMk cId="2949526642" sldId="2147483671"/>
          </pc:sldLayoutMkLst>
        </pc:sldLayoutChg>
        <pc:sldLayoutChg chg="del">
          <pc:chgData name="Gang Liu" userId="c4dd85b7-3634-4bda-801b-46e8dbbd0b49" providerId="ADAL" clId="{E21A1779-82FB-400E-9705-9017C95C5930}" dt="2023-02-24T05:49:27.388" v="0" actId="2696"/>
          <pc:sldLayoutMkLst>
            <pc:docMk/>
            <pc:sldMasterMk cId="0" sldId="2147483648"/>
            <pc:sldLayoutMk cId="3014546391" sldId="2147483673"/>
          </pc:sldLayoutMkLst>
        </pc:sldLayoutChg>
      </pc:sldMasterChg>
    </pc:docChg>
  </pc:docChgLst>
  <pc:docChgLst>
    <pc:chgData name="Gang Liu" userId="c4dd85b7-3634-4bda-801b-46e8dbbd0b49" providerId="ADAL" clId="{ACCA5A34-0779-40AA-961C-79B10F81B364}"/>
    <pc:docChg chg="undo custSel addSld delSld modSld sldOrd">
      <pc:chgData name="Gang Liu" userId="c4dd85b7-3634-4bda-801b-46e8dbbd0b49" providerId="ADAL" clId="{ACCA5A34-0779-40AA-961C-79B10F81B364}" dt="2023-03-20T07:43:56.145" v="2394"/>
      <pc:docMkLst>
        <pc:docMk/>
      </pc:docMkLst>
      <pc:sldChg chg="del">
        <pc:chgData name="Gang Liu" userId="c4dd85b7-3634-4bda-801b-46e8dbbd0b49" providerId="ADAL" clId="{ACCA5A34-0779-40AA-961C-79B10F81B364}" dt="2023-03-20T05:49:33.234" v="38" actId="2696"/>
        <pc:sldMkLst>
          <pc:docMk/>
          <pc:sldMk cId="889671449" sldId="484"/>
        </pc:sldMkLst>
      </pc:sldChg>
      <pc:sldChg chg="addSp delSp modSp mod ord delAnim modAnim">
        <pc:chgData name="Gang Liu" userId="c4dd85b7-3634-4bda-801b-46e8dbbd0b49" providerId="ADAL" clId="{ACCA5A34-0779-40AA-961C-79B10F81B364}" dt="2023-03-20T06:46:09.426" v="1528" actId="164"/>
        <pc:sldMkLst>
          <pc:docMk/>
          <pc:sldMk cId="1840217378" sldId="485"/>
        </pc:sldMkLst>
        <pc:spChg chg="add mod topLvl">
          <ac:chgData name="Gang Liu" userId="c4dd85b7-3634-4bda-801b-46e8dbbd0b49" providerId="ADAL" clId="{ACCA5A34-0779-40AA-961C-79B10F81B364}" dt="2023-03-20T06:46:09.426" v="1528" actId="164"/>
          <ac:spMkLst>
            <pc:docMk/>
            <pc:sldMk cId="1840217378" sldId="485"/>
            <ac:spMk id="2" creationId="{55842B2C-2110-3ABC-803E-B38D91B3BEF9}"/>
          </ac:spMkLst>
        </pc:spChg>
        <pc:spChg chg="add mod topLvl">
          <ac:chgData name="Gang Liu" userId="c4dd85b7-3634-4bda-801b-46e8dbbd0b49" providerId="ADAL" clId="{ACCA5A34-0779-40AA-961C-79B10F81B364}" dt="2023-03-20T06:46:09.426" v="1528" actId="164"/>
          <ac:spMkLst>
            <pc:docMk/>
            <pc:sldMk cId="1840217378" sldId="485"/>
            <ac:spMk id="4" creationId="{4D68B537-B28C-D41B-0F24-D8C2965D2CC7}"/>
          </ac:spMkLst>
        </pc:spChg>
        <pc:spChg chg="add mod topLvl">
          <ac:chgData name="Gang Liu" userId="c4dd85b7-3634-4bda-801b-46e8dbbd0b49" providerId="ADAL" clId="{ACCA5A34-0779-40AA-961C-79B10F81B364}" dt="2023-03-20T06:46:09.426" v="1528" actId="164"/>
          <ac:spMkLst>
            <pc:docMk/>
            <pc:sldMk cId="1840217378" sldId="485"/>
            <ac:spMk id="5" creationId="{50082306-924E-D3AD-624A-2D3B2DF71A63}"/>
          </ac:spMkLst>
        </pc:spChg>
        <pc:spChg chg="add mod topLvl">
          <ac:chgData name="Gang Liu" userId="c4dd85b7-3634-4bda-801b-46e8dbbd0b49" providerId="ADAL" clId="{ACCA5A34-0779-40AA-961C-79B10F81B364}" dt="2023-03-20T06:46:09.426" v="1528" actId="164"/>
          <ac:spMkLst>
            <pc:docMk/>
            <pc:sldMk cId="1840217378" sldId="485"/>
            <ac:spMk id="7" creationId="{B3C9721D-05BC-DB80-1EA0-C117DF353D37}"/>
          </ac:spMkLst>
        </pc:spChg>
        <pc:spChg chg="add mod topLvl">
          <ac:chgData name="Gang Liu" userId="c4dd85b7-3634-4bda-801b-46e8dbbd0b49" providerId="ADAL" clId="{ACCA5A34-0779-40AA-961C-79B10F81B364}" dt="2023-03-20T06:46:09.426" v="1528" actId="164"/>
          <ac:spMkLst>
            <pc:docMk/>
            <pc:sldMk cId="1840217378" sldId="485"/>
            <ac:spMk id="9" creationId="{874237BB-D5C0-A04F-7E4B-DA9A42A02BA9}"/>
          </ac:spMkLst>
        </pc:spChg>
        <pc:spChg chg="add mod topLvl">
          <ac:chgData name="Gang Liu" userId="c4dd85b7-3634-4bda-801b-46e8dbbd0b49" providerId="ADAL" clId="{ACCA5A34-0779-40AA-961C-79B10F81B364}" dt="2023-03-20T06:46:09.426" v="1528" actId="164"/>
          <ac:spMkLst>
            <pc:docMk/>
            <pc:sldMk cId="1840217378" sldId="485"/>
            <ac:spMk id="11" creationId="{61D86F7B-066D-FF72-016A-D3D19B30B8C9}"/>
          </ac:spMkLst>
        </pc:spChg>
        <pc:spChg chg="add mod ord topLvl">
          <ac:chgData name="Gang Liu" userId="c4dd85b7-3634-4bda-801b-46e8dbbd0b49" providerId="ADAL" clId="{ACCA5A34-0779-40AA-961C-79B10F81B364}" dt="2023-03-20T06:46:09.426" v="1528" actId="164"/>
          <ac:spMkLst>
            <pc:docMk/>
            <pc:sldMk cId="1840217378" sldId="485"/>
            <ac:spMk id="12" creationId="{7B443825-C9CE-2972-F1DF-8DCDA80AE39D}"/>
          </ac:spMkLst>
        </pc:spChg>
        <pc:spChg chg="add del mod topLvl">
          <ac:chgData name="Gang Liu" userId="c4dd85b7-3634-4bda-801b-46e8dbbd0b49" providerId="ADAL" clId="{ACCA5A34-0779-40AA-961C-79B10F81B364}" dt="2023-03-20T06:46:09.426" v="1528" actId="164"/>
          <ac:spMkLst>
            <pc:docMk/>
            <pc:sldMk cId="1840217378" sldId="485"/>
            <ac:spMk id="18" creationId="{A867C2DB-4C43-4341-F0B6-8A1E236DED65}"/>
          </ac:spMkLst>
        </pc:spChg>
        <pc:spChg chg="del">
          <ac:chgData name="Gang Liu" userId="c4dd85b7-3634-4bda-801b-46e8dbbd0b49" providerId="ADAL" clId="{ACCA5A34-0779-40AA-961C-79B10F81B364}" dt="2023-03-20T05:49:21.054" v="37" actId="478"/>
          <ac:spMkLst>
            <pc:docMk/>
            <pc:sldMk cId="1840217378" sldId="485"/>
            <ac:spMk id="21" creationId="{6AB8D0DF-8091-7D86-0283-414FF82D4A86}"/>
          </ac:spMkLst>
        </pc:spChg>
        <pc:spChg chg="add del mod topLvl">
          <ac:chgData name="Gang Liu" userId="c4dd85b7-3634-4bda-801b-46e8dbbd0b49" providerId="ADAL" clId="{ACCA5A34-0779-40AA-961C-79B10F81B364}" dt="2023-03-20T06:12:03.720" v="584" actId="478"/>
          <ac:spMkLst>
            <pc:docMk/>
            <pc:sldMk cId="1840217378" sldId="485"/>
            <ac:spMk id="22" creationId="{41069AD7-AAA6-DAE4-D212-704441B7A758}"/>
          </ac:spMkLst>
        </pc:spChg>
        <pc:spChg chg="del">
          <ac:chgData name="Gang Liu" userId="c4dd85b7-3634-4bda-801b-46e8dbbd0b49" providerId="ADAL" clId="{ACCA5A34-0779-40AA-961C-79B10F81B364}" dt="2023-03-20T05:49:21.054" v="37" actId="478"/>
          <ac:spMkLst>
            <pc:docMk/>
            <pc:sldMk cId="1840217378" sldId="485"/>
            <ac:spMk id="23" creationId="{2FA81BDD-2B8B-703C-BFB2-F467BC1B5906}"/>
          </ac:spMkLst>
        </pc:spChg>
        <pc:spChg chg="del">
          <ac:chgData name="Gang Liu" userId="c4dd85b7-3634-4bda-801b-46e8dbbd0b49" providerId="ADAL" clId="{ACCA5A34-0779-40AA-961C-79B10F81B364}" dt="2023-03-20T05:49:21.054" v="37" actId="478"/>
          <ac:spMkLst>
            <pc:docMk/>
            <pc:sldMk cId="1840217378" sldId="485"/>
            <ac:spMk id="25" creationId="{A0755821-F762-4E8F-860C-5CC61BABD1AE}"/>
          </ac:spMkLst>
        </pc:spChg>
        <pc:spChg chg="add del mod topLvl">
          <ac:chgData name="Gang Liu" userId="c4dd85b7-3634-4bda-801b-46e8dbbd0b49" providerId="ADAL" clId="{ACCA5A34-0779-40AA-961C-79B10F81B364}" dt="2023-03-20T06:12:00.780" v="581" actId="478"/>
          <ac:spMkLst>
            <pc:docMk/>
            <pc:sldMk cId="1840217378" sldId="485"/>
            <ac:spMk id="30" creationId="{3E0A955C-CF02-DCFF-CFF7-0B883CBBE21B}"/>
          </ac:spMkLst>
        </pc:spChg>
        <pc:spChg chg="add mod topLvl">
          <ac:chgData name="Gang Liu" userId="c4dd85b7-3634-4bda-801b-46e8dbbd0b49" providerId="ADAL" clId="{ACCA5A34-0779-40AA-961C-79B10F81B364}" dt="2023-03-20T06:46:09.426" v="1528" actId="164"/>
          <ac:spMkLst>
            <pc:docMk/>
            <pc:sldMk cId="1840217378" sldId="485"/>
            <ac:spMk id="31" creationId="{96E26A23-9D29-EE5B-A5FE-87DD4C254CC9}"/>
          </ac:spMkLst>
        </pc:spChg>
        <pc:spChg chg="add mod">
          <ac:chgData name="Gang Liu" userId="c4dd85b7-3634-4bda-801b-46e8dbbd0b49" providerId="ADAL" clId="{ACCA5A34-0779-40AA-961C-79B10F81B364}" dt="2023-03-20T06:46:09.426" v="1528" actId="164"/>
          <ac:spMkLst>
            <pc:docMk/>
            <pc:sldMk cId="1840217378" sldId="485"/>
            <ac:spMk id="32" creationId="{2742BD6A-80E7-B41E-5797-78BC7EC75524}"/>
          </ac:spMkLst>
        </pc:spChg>
        <pc:spChg chg="del">
          <ac:chgData name="Gang Liu" userId="c4dd85b7-3634-4bda-801b-46e8dbbd0b49" providerId="ADAL" clId="{ACCA5A34-0779-40AA-961C-79B10F81B364}" dt="2023-03-20T05:49:21.054" v="37" actId="478"/>
          <ac:spMkLst>
            <pc:docMk/>
            <pc:sldMk cId="1840217378" sldId="485"/>
            <ac:spMk id="35" creationId="{64BD3E61-C73B-53D8-7BFC-3EA77962BAB6}"/>
          </ac:spMkLst>
        </pc:spChg>
        <pc:spChg chg="add mod topLvl">
          <ac:chgData name="Gang Liu" userId="c4dd85b7-3634-4bda-801b-46e8dbbd0b49" providerId="ADAL" clId="{ACCA5A34-0779-40AA-961C-79B10F81B364}" dt="2023-03-20T06:46:09.426" v="1528" actId="164"/>
          <ac:spMkLst>
            <pc:docMk/>
            <pc:sldMk cId="1840217378" sldId="485"/>
            <ac:spMk id="37" creationId="{43F79AF6-E0B2-E710-4C26-4ED11F522546}"/>
          </ac:spMkLst>
        </pc:spChg>
        <pc:spChg chg="add mod topLvl">
          <ac:chgData name="Gang Liu" userId="c4dd85b7-3634-4bda-801b-46e8dbbd0b49" providerId="ADAL" clId="{ACCA5A34-0779-40AA-961C-79B10F81B364}" dt="2023-03-20T06:46:09.426" v="1528" actId="164"/>
          <ac:spMkLst>
            <pc:docMk/>
            <pc:sldMk cId="1840217378" sldId="485"/>
            <ac:spMk id="38" creationId="{B532F110-0FCF-1B4F-9CA3-92524F57E674}"/>
          </ac:spMkLst>
        </pc:spChg>
        <pc:spChg chg="del">
          <ac:chgData name="Gang Liu" userId="c4dd85b7-3634-4bda-801b-46e8dbbd0b49" providerId="ADAL" clId="{ACCA5A34-0779-40AA-961C-79B10F81B364}" dt="2023-03-20T05:49:21.054" v="37" actId="478"/>
          <ac:spMkLst>
            <pc:docMk/>
            <pc:sldMk cId="1840217378" sldId="485"/>
            <ac:spMk id="41" creationId="{2CB812D3-57C9-21AB-434E-A1A96E681B19}"/>
          </ac:spMkLst>
        </pc:spChg>
        <pc:spChg chg="del mod">
          <ac:chgData name="Gang Liu" userId="c4dd85b7-3634-4bda-801b-46e8dbbd0b49" providerId="ADAL" clId="{ACCA5A34-0779-40AA-961C-79B10F81B364}" dt="2023-03-20T05:51:28.234" v="123" actId="478"/>
          <ac:spMkLst>
            <pc:docMk/>
            <pc:sldMk cId="1840217378" sldId="485"/>
            <ac:spMk id="48" creationId="{8514AE7A-4305-9054-39A2-466E2BC29FCF}"/>
          </ac:spMkLst>
        </pc:spChg>
        <pc:spChg chg="del">
          <ac:chgData name="Gang Liu" userId="c4dd85b7-3634-4bda-801b-46e8dbbd0b49" providerId="ADAL" clId="{ACCA5A34-0779-40AA-961C-79B10F81B364}" dt="2023-03-20T05:49:21.054" v="37" actId="478"/>
          <ac:spMkLst>
            <pc:docMk/>
            <pc:sldMk cId="1840217378" sldId="485"/>
            <ac:spMk id="49" creationId="{66054D7F-DA08-0DF4-1F50-345A69882A4E}"/>
          </ac:spMkLst>
        </pc:spChg>
        <pc:spChg chg="add del mod topLvl">
          <ac:chgData name="Gang Liu" userId="c4dd85b7-3634-4bda-801b-46e8dbbd0b49" providerId="ADAL" clId="{ACCA5A34-0779-40AA-961C-79B10F81B364}" dt="2023-03-20T06:08:27.525" v="510" actId="478"/>
          <ac:spMkLst>
            <pc:docMk/>
            <pc:sldMk cId="1840217378" sldId="485"/>
            <ac:spMk id="55" creationId="{1162E7B8-A9F0-9F5C-A635-99729C1773F6}"/>
          </ac:spMkLst>
        </pc:spChg>
        <pc:spChg chg="del">
          <ac:chgData name="Gang Liu" userId="c4dd85b7-3634-4bda-801b-46e8dbbd0b49" providerId="ADAL" clId="{ACCA5A34-0779-40AA-961C-79B10F81B364}" dt="2023-03-20T05:49:21.054" v="37" actId="478"/>
          <ac:spMkLst>
            <pc:docMk/>
            <pc:sldMk cId="1840217378" sldId="485"/>
            <ac:spMk id="56" creationId="{D1631E4F-C321-6405-C667-992D9CC495F4}"/>
          </ac:spMkLst>
        </pc:spChg>
        <pc:spChg chg="del mod">
          <ac:chgData name="Gang Liu" userId="c4dd85b7-3634-4bda-801b-46e8dbbd0b49" providerId="ADAL" clId="{ACCA5A34-0779-40AA-961C-79B10F81B364}" dt="2023-03-20T05:49:21.054" v="37" actId="478"/>
          <ac:spMkLst>
            <pc:docMk/>
            <pc:sldMk cId="1840217378" sldId="485"/>
            <ac:spMk id="57" creationId="{AF8EA8C6-F200-BC4E-7BDF-324B4769F061}"/>
          </ac:spMkLst>
        </pc:spChg>
        <pc:spChg chg="add del mod topLvl">
          <ac:chgData name="Gang Liu" userId="c4dd85b7-3634-4bda-801b-46e8dbbd0b49" providerId="ADAL" clId="{ACCA5A34-0779-40AA-961C-79B10F81B364}" dt="2023-03-20T06:08:26.654" v="509" actId="478"/>
          <ac:spMkLst>
            <pc:docMk/>
            <pc:sldMk cId="1840217378" sldId="485"/>
            <ac:spMk id="59" creationId="{2FF094CB-330D-468A-4BEA-73A6EA4498CE}"/>
          </ac:spMkLst>
        </pc:spChg>
        <pc:spChg chg="add del mod">
          <ac:chgData name="Gang Liu" userId="c4dd85b7-3634-4bda-801b-46e8dbbd0b49" providerId="ADAL" clId="{ACCA5A34-0779-40AA-961C-79B10F81B364}" dt="2023-03-20T06:04:59.771" v="445" actId="478"/>
          <ac:spMkLst>
            <pc:docMk/>
            <pc:sldMk cId="1840217378" sldId="485"/>
            <ac:spMk id="60" creationId="{84DFEFF3-EF20-4CEC-B36B-F38CD36DF7DE}"/>
          </ac:spMkLst>
        </pc:spChg>
        <pc:spChg chg="add del mod">
          <ac:chgData name="Gang Liu" userId="c4dd85b7-3634-4bda-801b-46e8dbbd0b49" providerId="ADAL" clId="{ACCA5A34-0779-40AA-961C-79B10F81B364}" dt="2023-03-20T06:04:59.021" v="444" actId="478"/>
          <ac:spMkLst>
            <pc:docMk/>
            <pc:sldMk cId="1840217378" sldId="485"/>
            <ac:spMk id="61" creationId="{ECA4AE0B-1A1F-E34C-D435-0DB8316DFE39}"/>
          </ac:spMkLst>
        </pc:spChg>
        <pc:spChg chg="add del mod topLvl">
          <ac:chgData name="Gang Liu" userId="c4dd85b7-3634-4bda-801b-46e8dbbd0b49" providerId="ADAL" clId="{ACCA5A34-0779-40AA-961C-79B10F81B364}" dt="2023-03-20T06:46:09.426" v="1528" actId="164"/>
          <ac:spMkLst>
            <pc:docMk/>
            <pc:sldMk cId="1840217378" sldId="485"/>
            <ac:spMk id="62" creationId="{8904B5BF-E28E-1127-231D-1F47DAE8A65B}"/>
          </ac:spMkLst>
        </pc:spChg>
        <pc:spChg chg="del">
          <ac:chgData name="Gang Liu" userId="c4dd85b7-3634-4bda-801b-46e8dbbd0b49" providerId="ADAL" clId="{ACCA5A34-0779-40AA-961C-79B10F81B364}" dt="2023-03-20T05:49:21.054" v="37" actId="478"/>
          <ac:spMkLst>
            <pc:docMk/>
            <pc:sldMk cId="1840217378" sldId="485"/>
            <ac:spMk id="63" creationId="{7CCAFC60-F020-488E-F798-E5A9A0687C21}"/>
          </ac:spMkLst>
        </pc:spChg>
        <pc:spChg chg="add del mod">
          <ac:chgData name="Gang Liu" userId="c4dd85b7-3634-4bda-801b-46e8dbbd0b49" providerId="ADAL" clId="{ACCA5A34-0779-40AA-961C-79B10F81B364}" dt="2023-03-20T06:04:49.563" v="437" actId="478"/>
          <ac:spMkLst>
            <pc:docMk/>
            <pc:sldMk cId="1840217378" sldId="485"/>
            <ac:spMk id="68" creationId="{E2E3321F-0B89-454D-5D8E-8E43BE9CCC4B}"/>
          </ac:spMkLst>
        </pc:spChg>
        <pc:spChg chg="del">
          <ac:chgData name="Gang Liu" userId="c4dd85b7-3634-4bda-801b-46e8dbbd0b49" providerId="ADAL" clId="{ACCA5A34-0779-40AA-961C-79B10F81B364}" dt="2023-03-20T05:49:21.054" v="37" actId="478"/>
          <ac:spMkLst>
            <pc:docMk/>
            <pc:sldMk cId="1840217378" sldId="485"/>
            <ac:spMk id="69" creationId="{70EA3FF6-309C-316C-3E14-08D81F84C08F}"/>
          </ac:spMkLst>
        </pc:spChg>
        <pc:spChg chg="add del mod">
          <ac:chgData name="Gang Liu" userId="c4dd85b7-3634-4bda-801b-46e8dbbd0b49" providerId="ADAL" clId="{ACCA5A34-0779-40AA-961C-79B10F81B364}" dt="2023-03-20T06:04:49.563" v="437" actId="478"/>
          <ac:spMkLst>
            <pc:docMk/>
            <pc:sldMk cId="1840217378" sldId="485"/>
            <ac:spMk id="71" creationId="{FA22AB96-A571-27D1-C9E9-2070BD316251}"/>
          </ac:spMkLst>
        </pc:spChg>
        <pc:spChg chg="del">
          <ac:chgData name="Gang Liu" userId="c4dd85b7-3634-4bda-801b-46e8dbbd0b49" providerId="ADAL" clId="{ACCA5A34-0779-40AA-961C-79B10F81B364}" dt="2023-03-20T05:49:21.054" v="37" actId="478"/>
          <ac:spMkLst>
            <pc:docMk/>
            <pc:sldMk cId="1840217378" sldId="485"/>
            <ac:spMk id="73" creationId="{A4D4C6BD-05C3-EE19-6820-9DD21448ED15}"/>
          </ac:spMkLst>
        </pc:spChg>
        <pc:spChg chg="del">
          <ac:chgData name="Gang Liu" userId="c4dd85b7-3634-4bda-801b-46e8dbbd0b49" providerId="ADAL" clId="{ACCA5A34-0779-40AA-961C-79B10F81B364}" dt="2023-03-20T05:49:21.054" v="37" actId="478"/>
          <ac:spMkLst>
            <pc:docMk/>
            <pc:sldMk cId="1840217378" sldId="485"/>
            <ac:spMk id="74" creationId="{A0B4DE06-8377-60E7-1DE7-4C5764428129}"/>
          </ac:spMkLst>
        </pc:spChg>
        <pc:spChg chg="add del mod">
          <ac:chgData name="Gang Liu" userId="c4dd85b7-3634-4bda-801b-46e8dbbd0b49" providerId="ADAL" clId="{ACCA5A34-0779-40AA-961C-79B10F81B364}" dt="2023-03-20T06:04:49.563" v="437" actId="478"/>
          <ac:spMkLst>
            <pc:docMk/>
            <pc:sldMk cId="1840217378" sldId="485"/>
            <ac:spMk id="75" creationId="{9C5E2970-86BA-81A1-EA6A-784E67E8EE35}"/>
          </ac:spMkLst>
        </pc:spChg>
        <pc:spChg chg="add del mod topLvl">
          <ac:chgData name="Gang Liu" userId="c4dd85b7-3634-4bda-801b-46e8dbbd0b49" providerId="ADAL" clId="{ACCA5A34-0779-40AA-961C-79B10F81B364}" dt="2023-03-20T06:07:42.003" v="487" actId="478"/>
          <ac:spMkLst>
            <pc:docMk/>
            <pc:sldMk cId="1840217378" sldId="485"/>
            <ac:spMk id="76" creationId="{AB0729CB-F1B0-EEFA-1662-1C46FE46409C}"/>
          </ac:spMkLst>
        </pc:spChg>
        <pc:spChg chg="add mod topLvl">
          <ac:chgData name="Gang Liu" userId="c4dd85b7-3634-4bda-801b-46e8dbbd0b49" providerId="ADAL" clId="{ACCA5A34-0779-40AA-961C-79B10F81B364}" dt="2023-03-20T06:46:09.426" v="1528" actId="164"/>
          <ac:spMkLst>
            <pc:docMk/>
            <pc:sldMk cId="1840217378" sldId="485"/>
            <ac:spMk id="77" creationId="{911FABCA-AF3F-7B81-2CD2-17100CB16314}"/>
          </ac:spMkLst>
        </pc:spChg>
        <pc:spChg chg="del">
          <ac:chgData name="Gang Liu" userId="c4dd85b7-3634-4bda-801b-46e8dbbd0b49" providerId="ADAL" clId="{ACCA5A34-0779-40AA-961C-79B10F81B364}" dt="2023-03-20T05:49:21.054" v="37" actId="478"/>
          <ac:spMkLst>
            <pc:docMk/>
            <pc:sldMk cId="1840217378" sldId="485"/>
            <ac:spMk id="83" creationId="{071A3693-1088-F4A4-CBB9-0C8694468821}"/>
          </ac:spMkLst>
        </pc:spChg>
        <pc:spChg chg="add mod">
          <ac:chgData name="Gang Liu" userId="c4dd85b7-3634-4bda-801b-46e8dbbd0b49" providerId="ADAL" clId="{ACCA5A34-0779-40AA-961C-79B10F81B364}" dt="2023-03-20T06:46:09.426" v="1528" actId="164"/>
          <ac:spMkLst>
            <pc:docMk/>
            <pc:sldMk cId="1840217378" sldId="485"/>
            <ac:spMk id="85" creationId="{059FCEF7-F930-A9A9-BC58-D0AAB7F803EC}"/>
          </ac:spMkLst>
        </pc:spChg>
        <pc:spChg chg="del">
          <ac:chgData name="Gang Liu" userId="c4dd85b7-3634-4bda-801b-46e8dbbd0b49" providerId="ADAL" clId="{ACCA5A34-0779-40AA-961C-79B10F81B364}" dt="2023-03-20T05:49:21.054" v="37" actId="478"/>
          <ac:spMkLst>
            <pc:docMk/>
            <pc:sldMk cId="1840217378" sldId="485"/>
            <ac:spMk id="91" creationId="{96715FDC-9C00-0122-4339-8A361AAC45C1}"/>
          </ac:spMkLst>
        </pc:spChg>
        <pc:spChg chg="del mod topLvl">
          <ac:chgData name="Gang Liu" userId="c4dd85b7-3634-4bda-801b-46e8dbbd0b49" providerId="ADAL" clId="{ACCA5A34-0779-40AA-961C-79B10F81B364}" dt="2023-03-20T06:12:03.025" v="583" actId="478"/>
          <ac:spMkLst>
            <pc:docMk/>
            <pc:sldMk cId="1840217378" sldId="485"/>
            <ac:spMk id="94" creationId="{BB8696A8-A91D-10B0-2BB8-1108B8FF0219}"/>
          </ac:spMkLst>
        </pc:spChg>
        <pc:spChg chg="del mod topLvl">
          <ac:chgData name="Gang Liu" userId="c4dd85b7-3634-4bda-801b-46e8dbbd0b49" providerId="ADAL" clId="{ACCA5A34-0779-40AA-961C-79B10F81B364}" dt="2023-03-20T06:12:02.065" v="582" actId="478"/>
          <ac:spMkLst>
            <pc:docMk/>
            <pc:sldMk cId="1840217378" sldId="485"/>
            <ac:spMk id="95" creationId="{E5335877-7EAC-725B-EECE-9AF6EFAC8753}"/>
          </ac:spMkLst>
        </pc:spChg>
        <pc:spChg chg="del">
          <ac:chgData name="Gang Liu" userId="c4dd85b7-3634-4bda-801b-46e8dbbd0b49" providerId="ADAL" clId="{ACCA5A34-0779-40AA-961C-79B10F81B364}" dt="2023-03-20T05:49:21.054" v="37" actId="478"/>
          <ac:spMkLst>
            <pc:docMk/>
            <pc:sldMk cId="1840217378" sldId="485"/>
            <ac:spMk id="96" creationId="{C92B059D-900E-0390-DFBD-71E3090E5DA0}"/>
          </ac:spMkLst>
        </pc:spChg>
        <pc:spChg chg="del">
          <ac:chgData name="Gang Liu" userId="c4dd85b7-3634-4bda-801b-46e8dbbd0b49" providerId="ADAL" clId="{ACCA5A34-0779-40AA-961C-79B10F81B364}" dt="2023-03-20T05:49:21.054" v="37" actId="478"/>
          <ac:spMkLst>
            <pc:docMk/>
            <pc:sldMk cId="1840217378" sldId="485"/>
            <ac:spMk id="102" creationId="{310EE827-4B58-E0F8-E8FA-AC1414DECC9E}"/>
          </ac:spMkLst>
        </pc:spChg>
        <pc:spChg chg="del">
          <ac:chgData name="Gang Liu" userId="c4dd85b7-3634-4bda-801b-46e8dbbd0b49" providerId="ADAL" clId="{ACCA5A34-0779-40AA-961C-79B10F81B364}" dt="2023-03-20T05:49:21.054" v="37" actId="478"/>
          <ac:spMkLst>
            <pc:docMk/>
            <pc:sldMk cId="1840217378" sldId="485"/>
            <ac:spMk id="105" creationId="{D109BFDB-991E-0D5D-4AF5-49F8E2E5DAAB}"/>
          </ac:spMkLst>
        </pc:spChg>
        <pc:spChg chg="del">
          <ac:chgData name="Gang Liu" userId="c4dd85b7-3634-4bda-801b-46e8dbbd0b49" providerId="ADAL" clId="{ACCA5A34-0779-40AA-961C-79B10F81B364}" dt="2023-03-20T05:49:21.054" v="37" actId="478"/>
          <ac:spMkLst>
            <pc:docMk/>
            <pc:sldMk cId="1840217378" sldId="485"/>
            <ac:spMk id="114" creationId="{EC7F045D-0EF2-8CF4-B7ED-216164BEA940}"/>
          </ac:spMkLst>
        </pc:spChg>
        <pc:spChg chg="del mod">
          <ac:chgData name="Gang Liu" userId="c4dd85b7-3634-4bda-801b-46e8dbbd0b49" providerId="ADAL" clId="{ACCA5A34-0779-40AA-961C-79B10F81B364}" dt="2023-03-20T05:49:21.054" v="37" actId="478"/>
          <ac:spMkLst>
            <pc:docMk/>
            <pc:sldMk cId="1840217378" sldId="485"/>
            <ac:spMk id="115" creationId="{038B24A1-0C0F-57E8-3588-68940DC9C1E3}"/>
          </ac:spMkLst>
        </pc:spChg>
        <pc:spChg chg="del">
          <ac:chgData name="Gang Liu" userId="c4dd85b7-3634-4bda-801b-46e8dbbd0b49" providerId="ADAL" clId="{ACCA5A34-0779-40AA-961C-79B10F81B364}" dt="2023-03-20T05:49:21.054" v="37" actId="478"/>
          <ac:spMkLst>
            <pc:docMk/>
            <pc:sldMk cId="1840217378" sldId="485"/>
            <ac:spMk id="116" creationId="{A8185050-AB7C-47A5-696D-98538B977548}"/>
          </ac:spMkLst>
        </pc:spChg>
        <pc:spChg chg="del">
          <ac:chgData name="Gang Liu" userId="c4dd85b7-3634-4bda-801b-46e8dbbd0b49" providerId="ADAL" clId="{ACCA5A34-0779-40AA-961C-79B10F81B364}" dt="2023-03-20T05:49:21.054" v="37" actId="478"/>
          <ac:spMkLst>
            <pc:docMk/>
            <pc:sldMk cId="1840217378" sldId="485"/>
            <ac:spMk id="117" creationId="{57480F8B-7D8A-D66C-EAC5-9319766A8654}"/>
          </ac:spMkLst>
        </pc:spChg>
        <pc:spChg chg="mod">
          <ac:chgData name="Gang Liu" userId="c4dd85b7-3634-4bda-801b-46e8dbbd0b49" providerId="ADAL" clId="{ACCA5A34-0779-40AA-961C-79B10F81B364}" dt="2023-03-20T06:10:59.852" v="554"/>
          <ac:spMkLst>
            <pc:docMk/>
            <pc:sldMk cId="1840217378" sldId="485"/>
            <ac:spMk id="124" creationId="{37471F2B-D179-C3F8-C881-15D9C0C3AC43}"/>
          </ac:spMkLst>
        </pc:spChg>
        <pc:spChg chg="mod">
          <ac:chgData name="Gang Liu" userId="c4dd85b7-3634-4bda-801b-46e8dbbd0b49" providerId="ADAL" clId="{ACCA5A34-0779-40AA-961C-79B10F81B364}" dt="2023-03-20T06:11:38.919" v="574" actId="1076"/>
          <ac:spMkLst>
            <pc:docMk/>
            <pc:sldMk cId="1840217378" sldId="485"/>
            <ac:spMk id="125" creationId="{67631A34-BF1D-9994-D68F-1B346969E643}"/>
          </ac:spMkLst>
        </pc:spChg>
        <pc:spChg chg="add del mod">
          <ac:chgData name="Gang Liu" userId="c4dd85b7-3634-4bda-801b-46e8dbbd0b49" providerId="ADAL" clId="{ACCA5A34-0779-40AA-961C-79B10F81B364}" dt="2023-03-20T06:14:27.653" v="653" actId="478"/>
          <ac:spMkLst>
            <pc:docMk/>
            <pc:sldMk cId="1840217378" sldId="485"/>
            <ac:spMk id="126" creationId="{F504DC70-1368-2152-A0B1-CA6CE5A40EA0}"/>
          </ac:spMkLst>
        </pc:spChg>
        <pc:spChg chg="add del mod">
          <ac:chgData name="Gang Liu" userId="c4dd85b7-3634-4bda-801b-46e8dbbd0b49" providerId="ADAL" clId="{ACCA5A34-0779-40AA-961C-79B10F81B364}" dt="2023-03-20T06:14:27.120" v="652" actId="478"/>
          <ac:spMkLst>
            <pc:docMk/>
            <pc:sldMk cId="1840217378" sldId="485"/>
            <ac:spMk id="127" creationId="{AA318845-0140-3B9D-AC24-4914F40AED9A}"/>
          </ac:spMkLst>
        </pc:spChg>
        <pc:spChg chg="add del mod">
          <ac:chgData name="Gang Liu" userId="c4dd85b7-3634-4bda-801b-46e8dbbd0b49" providerId="ADAL" clId="{ACCA5A34-0779-40AA-961C-79B10F81B364}" dt="2023-03-20T06:14:26.316" v="651" actId="478"/>
          <ac:spMkLst>
            <pc:docMk/>
            <pc:sldMk cId="1840217378" sldId="485"/>
            <ac:spMk id="128" creationId="{153EB9C4-CBFB-F5E6-F6A6-3831E98E0AB5}"/>
          </ac:spMkLst>
        </pc:spChg>
        <pc:spChg chg="add del mod">
          <ac:chgData name="Gang Liu" userId="c4dd85b7-3634-4bda-801b-46e8dbbd0b49" providerId="ADAL" clId="{ACCA5A34-0779-40AA-961C-79B10F81B364}" dt="2023-03-20T06:14:18.415" v="648"/>
          <ac:spMkLst>
            <pc:docMk/>
            <pc:sldMk cId="1840217378" sldId="485"/>
            <ac:spMk id="129" creationId="{A1796461-B311-8027-141D-CEBB66312794}"/>
          </ac:spMkLst>
        </pc:spChg>
        <pc:spChg chg="add del mod">
          <ac:chgData name="Gang Liu" userId="c4dd85b7-3634-4bda-801b-46e8dbbd0b49" providerId="ADAL" clId="{ACCA5A34-0779-40AA-961C-79B10F81B364}" dt="2023-03-20T06:14:15.772" v="635"/>
          <ac:spMkLst>
            <pc:docMk/>
            <pc:sldMk cId="1840217378" sldId="485"/>
            <ac:spMk id="130" creationId="{69E562BD-803B-D75C-0D22-BDC7064A0682}"/>
          </ac:spMkLst>
        </pc:spChg>
        <pc:spChg chg="add del mod">
          <ac:chgData name="Gang Liu" userId="c4dd85b7-3634-4bda-801b-46e8dbbd0b49" providerId="ADAL" clId="{ACCA5A34-0779-40AA-961C-79B10F81B364}" dt="2023-03-20T06:14:44.697" v="655"/>
          <ac:spMkLst>
            <pc:docMk/>
            <pc:sldMk cId="1840217378" sldId="485"/>
            <ac:spMk id="131" creationId="{C9A07606-2650-0A4F-155D-E7D46A8B9D89}"/>
          </ac:spMkLst>
        </pc:spChg>
        <pc:spChg chg="add mod ord topLvl">
          <ac:chgData name="Gang Liu" userId="c4dd85b7-3634-4bda-801b-46e8dbbd0b49" providerId="ADAL" clId="{ACCA5A34-0779-40AA-961C-79B10F81B364}" dt="2023-03-20T06:44:38.976" v="1505" actId="164"/>
          <ac:spMkLst>
            <pc:docMk/>
            <pc:sldMk cId="1840217378" sldId="485"/>
            <ac:spMk id="132" creationId="{8C25BEC5-6434-8467-001E-3FAEC135C333}"/>
          </ac:spMkLst>
        </pc:spChg>
        <pc:spChg chg="add mod topLvl">
          <ac:chgData name="Gang Liu" userId="c4dd85b7-3634-4bda-801b-46e8dbbd0b49" providerId="ADAL" clId="{ACCA5A34-0779-40AA-961C-79B10F81B364}" dt="2023-03-20T06:44:58.740" v="1510" actId="164"/>
          <ac:spMkLst>
            <pc:docMk/>
            <pc:sldMk cId="1840217378" sldId="485"/>
            <ac:spMk id="133" creationId="{A4BAEF10-51F7-3077-1AF1-6584603806B1}"/>
          </ac:spMkLst>
        </pc:spChg>
        <pc:spChg chg="add del mod">
          <ac:chgData name="Gang Liu" userId="c4dd85b7-3634-4bda-801b-46e8dbbd0b49" providerId="ADAL" clId="{ACCA5A34-0779-40AA-961C-79B10F81B364}" dt="2023-03-20T06:15:52.309" v="673"/>
          <ac:spMkLst>
            <pc:docMk/>
            <pc:sldMk cId="1840217378" sldId="485"/>
            <ac:spMk id="135" creationId="{B3C9356D-D016-DE36-BA5D-4D309072A0B4}"/>
          </ac:spMkLst>
        </pc:spChg>
        <pc:spChg chg="mod ord topLvl">
          <ac:chgData name="Gang Liu" userId="c4dd85b7-3634-4bda-801b-46e8dbbd0b49" providerId="ADAL" clId="{ACCA5A34-0779-40AA-961C-79B10F81B364}" dt="2023-03-20T06:44:38.976" v="1505" actId="164"/>
          <ac:spMkLst>
            <pc:docMk/>
            <pc:sldMk cId="1840217378" sldId="485"/>
            <ac:spMk id="137" creationId="{A48A5B83-B586-F031-7B5D-40FA572E8423}"/>
          </ac:spMkLst>
        </pc:spChg>
        <pc:spChg chg="mod ord topLvl">
          <ac:chgData name="Gang Liu" userId="c4dd85b7-3634-4bda-801b-46e8dbbd0b49" providerId="ADAL" clId="{ACCA5A34-0779-40AA-961C-79B10F81B364}" dt="2023-03-20T06:43:49.552" v="1486" actId="164"/>
          <ac:spMkLst>
            <pc:docMk/>
            <pc:sldMk cId="1840217378" sldId="485"/>
            <ac:spMk id="138" creationId="{759ECFD4-6BE9-A935-5F2E-DE2A155B55ED}"/>
          </ac:spMkLst>
        </pc:spChg>
        <pc:spChg chg="mod">
          <ac:chgData name="Gang Liu" userId="c4dd85b7-3634-4bda-801b-46e8dbbd0b49" providerId="ADAL" clId="{ACCA5A34-0779-40AA-961C-79B10F81B364}" dt="2023-03-20T06:17:38.454" v="683"/>
          <ac:spMkLst>
            <pc:docMk/>
            <pc:sldMk cId="1840217378" sldId="485"/>
            <ac:spMk id="140" creationId="{A2AC0FC0-0CCF-6F23-5589-27675CCB4261}"/>
          </ac:spMkLst>
        </pc:spChg>
        <pc:spChg chg="mod">
          <ac:chgData name="Gang Liu" userId="c4dd85b7-3634-4bda-801b-46e8dbbd0b49" providerId="ADAL" clId="{ACCA5A34-0779-40AA-961C-79B10F81B364}" dt="2023-03-20T06:17:38.454" v="683"/>
          <ac:spMkLst>
            <pc:docMk/>
            <pc:sldMk cId="1840217378" sldId="485"/>
            <ac:spMk id="141" creationId="{B3933241-CB35-33ED-E4AE-5C877DC5D064}"/>
          </ac:spMkLst>
        </pc:spChg>
        <pc:spChg chg="add mod topLvl">
          <ac:chgData name="Gang Liu" userId="c4dd85b7-3634-4bda-801b-46e8dbbd0b49" providerId="ADAL" clId="{ACCA5A34-0779-40AA-961C-79B10F81B364}" dt="2023-03-20T06:46:09.426" v="1528" actId="164"/>
          <ac:spMkLst>
            <pc:docMk/>
            <pc:sldMk cId="1840217378" sldId="485"/>
            <ac:spMk id="144" creationId="{16FC7B32-FC37-7C6C-3D27-732FAE4697A3}"/>
          </ac:spMkLst>
        </pc:spChg>
        <pc:spChg chg="add mod topLvl">
          <ac:chgData name="Gang Liu" userId="c4dd85b7-3634-4bda-801b-46e8dbbd0b49" providerId="ADAL" clId="{ACCA5A34-0779-40AA-961C-79B10F81B364}" dt="2023-03-20T06:46:09.426" v="1528" actId="164"/>
          <ac:spMkLst>
            <pc:docMk/>
            <pc:sldMk cId="1840217378" sldId="485"/>
            <ac:spMk id="147" creationId="{C5AD17BE-603E-131C-4629-6788CFD8003E}"/>
          </ac:spMkLst>
        </pc:spChg>
        <pc:spChg chg="add mod ord">
          <ac:chgData name="Gang Liu" userId="c4dd85b7-3634-4bda-801b-46e8dbbd0b49" providerId="ADAL" clId="{ACCA5A34-0779-40AA-961C-79B10F81B364}" dt="2023-03-20T06:46:09.426" v="1528" actId="164"/>
          <ac:spMkLst>
            <pc:docMk/>
            <pc:sldMk cId="1840217378" sldId="485"/>
            <ac:spMk id="148" creationId="{8C25D02A-8A9A-9CE4-9F7E-C970867A1EFA}"/>
          </ac:spMkLst>
        </pc:spChg>
        <pc:spChg chg="add mod topLvl">
          <ac:chgData name="Gang Liu" userId="c4dd85b7-3634-4bda-801b-46e8dbbd0b49" providerId="ADAL" clId="{ACCA5A34-0779-40AA-961C-79B10F81B364}" dt="2023-03-20T06:46:09.426" v="1528" actId="164"/>
          <ac:spMkLst>
            <pc:docMk/>
            <pc:sldMk cId="1840217378" sldId="485"/>
            <ac:spMk id="150" creationId="{F48DDB7A-C9A8-5E8A-1731-B0B579ACA0B7}"/>
          </ac:spMkLst>
        </pc:spChg>
        <pc:spChg chg="add mod topLvl">
          <ac:chgData name="Gang Liu" userId="c4dd85b7-3634-4bda-801b-46e8dbbd0b49" providerId="ADAL" clId="{ACCA5A34-0779-40AA-961C-79B10F81B364}" dt="2023-03-20T06:46:09.426" v="1528" actId="164"/>
          <ac:spMkLst>
            <pc:docMk/>
            <pc:sldMk cId="1840217378" sldId="485"/>
            <ac:spMk id="153" creationId="{8F905343-D45A-8296-68B6-B3EF2352BEF6}"/>
          </ac:spMkLst>
        </pc:spChg>
        <pc:spChg chg="del">
          <ac:chgData name="Gang Liu" userId="c4dd85b7-3634-4bda-801b-46e8dbbd0b49" providerId="ADAL" clId="{ACCA5A34-0779-40AA-961C-79B10F81B364}" dt="2023-03-20T05:48:58.846" v="31" actId="478"/>
          <ac:spMkLst>
            <pc:docMk/>
            <pc:sldMk cId="1840217378" sldId="485"/>
            <ac:spMk id="155" creationId="{FEEAF8D6-67EC-7ECD-3571-78B00F349325}"/>
          </ac:spMkLst>
        </pc:spChg>
        <pc:spChg chg="del">
          <ac:chgData name="Gang Liu" userId="c4dd85b7-3634-4bda-801b-46e8dbbd0b49" providerId="ADAL" clId="{ACCA5A34-0779-40AA-961C-79B10F81B364}" dt="2023-03-20T05:49:21.054" v="37" actId="478"/>
          <ac:spMkLst>
            <pc:docMk/>
            <pc:sldMk cId="1840217378" sldId="485"/>
            <ac:spMk id="157" creationId="{E73F06B8-9317-1286-E305-FB761C0C124D}"/>
          </ac:spMkLst>
        </pc:spChg>
        <pc:spChg chg="add mod">
          <ac:chgData name="Gang Liu" userId="c4dd85b7-3634-4bda-801b-46e8dbbd0b49" providerId="ADAL" clId="{ACCA5A34-0779-40AA-961C-79B10F81B364}" dt="2023-03-20T06:46:09.426" v="1528" actId="164"/>
          <ac:spMkLst>
            <pc:docMk/>
            <pc:sldMk cId="1840217378" sldId="485"/>
            <ac:spMk id="158" creationId="{3B059C29-E88E-3370-5BEF-257CDE17BA27}"/>
          </ac:spMkLst>
        </pc:spChg>
        <pc:spChg chg="mod">
          <ac:chgData name="Gang Liu" userId="c4dd85b7-3634-4bda-801b-46e8dbbd0b49" providerId="ADAL" clId="{ACCA5A34-0779-40AA-961C-79B10F81B364}" dt="2023-03-20T06:45:57.942" v="1525" actId="1076"/>
          <ac:spMkLst>
            <pc:docMk/>
            <pc:sldMk cId="1840217378" sldId="485"/>
            <ac:spMk id="163" creationId="{06F9F550-3BED-BAC7-0F24-68021FF18459}"/>
          </ac:spMkLst>
        </pc:spChg>
        <pc:spChg chg="del">
          <ac:chgData name="Gang Liu" userId="c4dd85b7-3634-4bda-801b-46e8dbbd0b49" providerId="ADAL" clId="{ACCA5A34-0779-40AA-961C-79B10F81B364}" dt="2023-03-20T05:49:21.054" v="37" actId="478"/>
          <ac:spMkLst>
            <pc:docMk/>
            <pc:sldMk cId="1840217378" sldId="485"/>
            <ac:spMk id="164" creationId="{B1055102-7A83-543A-61BB-1140C6DDA2CB}"/>
          </ac:spMkLst>
        </pc:spChg>
        <pc:spChg chg="add mod">
          <ac:chgData name="Gang Liu" userId="c4dd85b7-3634-4bda-801b-46e8dbbd0b49" providerId="ADAL" clId="{ACCA5A34-0779-40AA-961C-79B10F81B364}" dt="2023-03-20T06:46:09.426" v="1528" actId="164"/>
          <ac:spMkLst>
            <pc:docMk/>
            <pc:sldMk cId="1840217378" sldId="485"/>
            <ac:spMk id="165" creationId="{1E3CBB9D-A6F4-481B-1927-8CACA90F2363}"/>
          </ac:spMkLst>
        </pc:spChg>
        <pc:spChg chg="add mod">
          <ac:chgData name="Gang Liu" userId="c4dd85b7-3634-4bda-801b-46e8dbbd0b49" providerId="ADAL" clId="{ACCA5A34-0779-40AA-961C-79B10F81B364}" dt="2023-03-20T06:34:00.790" v="1071" actId="20577"/>
          <ac:spMkLst>
            <pc:docMk/>
            <pc:sldMk cId="1840217378" sldId="485"/>
            <ac:spMk id="168" creationId="{D7E372AF-D0A6-1CDC-636B-8D536F6CD0C5}"/>
          </ac:spMkLst>
        </pc:spChg>
        <pc:spChg chg="add mod">
          <ac:chgData name="Gang Liu" userId="c4dd85b7-3634-4bda-801b-46e8dbbd0b49" providerId="ADAL" clId="{ACCA5A34-0779-40AA-961C-79B10F81B364}" dt="2023-03-20T06:33:56.988" v="1069" actId="1076"/>
          <ac:spMkLst>
            <pc:docMk/>
            <pc:sldMk cId="1840217378" sldId="485"/>
            <ac:spMk id="169" creationId="{49E9F707-4F85-6062-C35F-FC3663751890}"/>
          </ac:spMkLst>
        </pc:spChg>
        <pc:spChg chg="add del mod">
          <ac:chgData name="Gang Liu" userId="c4dd85b7-3634-4bda-801b-46e8dbbd0b49" providerId="ADAL" clId="{ACCA5A34-0779-40AA-961C-79B10F81B364}" dt="2023-03-20T06:43:41.278" v="1484" actId="478"/>
          <ac:spMkLst>
            <pc:docMk/>
            <pc:sldMk cId="1840217378" sldId="485"/>
            <ac:spMk id="170" creationId="{FDF2D816-D033-DFAD-3507-48155399BB47}"/>
          </ac:spMkLst>
        </pc:spChg>
        <pc:spChg chg="add del mod">
          <ac:chgData name="Gang Liu" userId="c4dd85b7-3634-4bda-801b-46e8dbbd0b49" providerId="ADAL" clId="{ACCA5A34-0779-40AA-961C-79B10F81B364}" dt="2023-03-20T06:43:18.439" v="1474"/>
          <ac:spMkLst>
            <pc:docMk/>
            <pc:sldMk cId="1840217378" sldId="485"/>
            <ac:spMk id="171" creationId="{6D071C46-4A8D-03BB-CBD0-87A8C375CCAA}"/>
          </ac:spMkLst>
        </pc:spChg>
        <pc:spChg chg="add mod">
          <ac:chgData name="Gang Liu" userId="c4dd85b7-3634-4bda-801b-46e8dbbd0b49" providerId="ADAL" clId="{ACCA5A34-0779-40AA-961C-79B10F81B364}" dt="2023-03-20T06:43:49.552" v="1486" actId="164"/>
          <ac:spMkLst>
            <pc:docMk/>
            <pc:sldMk cId="1840217378" sldId="485"/>
            <ac:spMk id="172" creationId="{0E06D665-8B0B-E16E-5563-1C5466D1A939}"/>
          </ac:spMkLst>
        </pc:spChg>
        <pc:spChg chg="add del mod">
          <ac:chgData name="Gang Liu" userId="c4dd85b7-3634-4bda-801b-46e8dbbd0b49" providerId="ADAL" clId="{ACCA5A34-0779-40AA-961C-79B10F81B364}" dt="2023-03-20T06:44:04.450" v="1491"/>
          <ac:spMkLst>
            <pc:docMk/>
            <pc:sldMk cId="1840217378" sldId="485"/>
            <ac:spMk id="174" creationId="{07859A43-494B-4CEC-28AD-9BE7716BF230}"/>
          </ac:spMkLst>
        </pc:spChg>
        <pc:spChg chg="add mod">
          <ac:chgData name="Gang Liu" userId="c4dd85b7-3634-4bda-801b-46e8dbbd0b49" providerId="ADAL" clId="{ACCA5A34-0779-40AA-961C-79B10F81B364}" dt="2023-03-20T06:44:58.740" v="1510" actId="164"/>
          <ac:spMkLst>
            <pc:docMk/>
            <pc:sldMk cId="1840217378" sldId="485"/>
            <ac:spMk id="175" creationId="{84C10315-2C31-5759-91FF-8179285B65BB}"/>
          </ac:spMkLst>
        </pc:spChg>
        <pc:spChg chg="mod">
          <ac:chgData name="Gang Liu" userId="c4dd85b7-3634-4bda-801b-46e8dbbd0b49" providerId="ADAL" clId="{ACCA5A34-0779-40AA-961C-79B10F81B364}" dt="2023-03-20T06:45:00.275" v="1511"/>
          <ac:spMkLst>
            <pc:docMk/>
            <pc:sldMk cId="1840217378" sldId="485"/>
            <ac:spMk id="179" creationId="{75421124-F539-4FE1-E0C8-12AB24FF5F65}"/>
          </ac:spMkLst>
        </pc:spChg>
        <pc:spChg chg="mod">
          <ac:chgData name="Gang Liu" userId="c4dd85b7-3634-4bda-801b-46e8dbbd0b49" providerId="ADAL" clId="{ACCA5A34-0779-40AA-961C-79B10F81B364}" dt="2023-03-20T06:45:00.275" v="1511"/>
          <ac:spMkLst>
            <pc:docMk/>
            <pc:sldMk cId="1840217378" sldId="485"/>
            <ac:spMk id="180" creationId="{8B5BE962-7887-0EDE-09D9-888EECDC8FA5}"/>
          </ac:spMkLst>
        </pc:spChg>
        <pc:grpChg chg="add del mod">
          <ac:chgData name="Gang Liu" userId="c4dd85b7-3634-4bda-801b-46e8dbbd0b49" providerId="ADAL" clId="{ACCA5A34-0779-40AA-961C-79B10F81B364}" dt="2023-03-20T06:06:21.240" v="461" actId="165"/>
          <ac:grpSpMkLst>
            <pc:docMk/>
            <pc:sldMk cId="1840217378" sldId="485"/>
            <ac:grpSpMk id="81" creationId="{6472B892-9ADF-4E55-E545-E243C3F95B4A}"/>
          </ac:grpSpMkLst>
        </pc:grpChg>
        <pc:grpChg chg="add del mod">
          <ac:chgData name="Gang Liu" userId="c4dd85b7-3634-4bda-801b-46e8dbbd0b49" providerId="ADAL" clId="{ACCA5A34-0779-40AA-961C-79B10F81B364}" dt="2023-03-20T06:06:56.387" v="466" actId="165"/>
          <ac:grpSpMkLst>
            <pc:docMk/>
            <pc:sldMk cId="1840217378" sldId="485"/>
            <ac:grpSpMk id="82" creationId="{EB073981-9567-C430-26A2-6A278DACF2DE}"/>
          </ac:grpSpMkLst>
        </pc:grpChg>
        <pc:grpChg chg="add del mod">
          <ac:chgData name="Gang Liu" userId="c4dd85b7-3634-4bda-801b-46e8dbbd0b49" providerId="ADAL" clId="{ACCA5A34-0779-40AA-961C-79B10F81B364}" dt="2023-03-20T06:12:00.780" v="581" actId="478"/>
          <ac:grpSpMkLst>
            <pc:docMk/>
            <pc:sldMk cId="1840217378" sldId="485"/>
            <ac:grpSpMk id="86" creationId="{039ABC8F-7EBB-8734-3757-ED4784BC4F56}"/>
          </ac:grpSpMkLst>
        </pc:grpChg>
        <pc:grpChg chg="add del mod">
          <ac:chgData name="Gang Liu" userId="c4dd85b7-3634-4bda-801b-46e8dbbd0b49" providerId="ADAL" clId="{ACCA5A34-0779-40AA-961C-79B10F81B364}" dt="2023-03-20T06:12:02.065" v="582" actId="478"/>
          <ac:grpSpMkLst>
            <pc:docMk/>
            <pc:sldMk cId="1840217378" sldId="485"/>
            <ac:grpSpMk id="87" creationId="{5C113EAE-80B1-4926-6C38-DACA0153E272}"/>
          </ac:grpSpMkLst>
        </pc:grpChg>
        <pc:grpChg chg="add del mod">
          <ac:chgData name="Gang Liu" userId="c4dd85b7-3634-4bda-801b-46e8dbbd0b49" providerId="ADAL" clId="{ACCA5A34-0779-40AA-961C-79B10F81B364}" dt="2023-03-20T06:11:58.475" v="579" actId="478"/>
          <ac:grpSpMkLst>
            <pc:docMk/>
            <pc:sldMk cId="1840217378" sldId="485"/>
            <ac:grpSpMk id="123" creationId="{2C5816CB-D4A0-CA5B-506C-288EB247B070}"/>
          </ac:grpSpMkLst>
        </pc:grpChg>
        <pc:grpChg chg="add del mod">
          <ac:chgData name="Gang Liu" userId="c4dd85b7-3634-4bda-801b-46e8dbbd0b49" providerId="ADAL" clId="{ACCA5A34-0779-40AA-961C-79B10F81B364}" dt="2023-03-20T06:25:52.423" v="903" actId="165"/>
          <ac:grpSpMkLst>
            <pc:docMk/>
            <pc:sldMk cId="1840217378" sldId="485"/>
            <ac:grpSpMk id="134" creationId="{EB2BBC74-B089-4821-D242-E7AE96D0646C}"/>
          </ac:grpSpMkLst>
        </pc:grpChg>
        <pc:grpChg chg="add del mod">
          <ac:chgData name="Gang Liu" userId="c4dd85b7-3634-4bda-801b-46e8dbbd0b49" providerId="ADAL" clId="{ACCA5A34-0779-40AA-961C-79B10F81B364}" dt="2023-03-20T06:25:52.423" v="903" actId="165"/>
          <ac:grpSpMkLst>
            <pc:docMk/>
            <pc:sldMk cId="1840217378" sldId="485"/>
            <ac:grpSpMk id="136" creationId="{5FE1FB84-5CB0-57E0-5A16-5122EFE4D96C}"/>
          </ac:grpSpMkLst>
        </pc:grpChg>
        <pc:grpChg chg="add del mod">
          <ac:chgData name="Gang Liu" userId="c4dd85b7-3634-4bda-801b-46e8dbbd0b49" providerId="ADAL" clId="{ACCA5A34-0779-40AA-961C-79B10F81B364}" dt="2023-03-20T06:17:46.822" v="688"/>
          <ac:grpSpMkLst>
            <pc:docMk/>
            <pc:sldMk cId="1840217378" sldId="485"/>
            <ac:grpSpMk id="139" creationId="{D2BD4E9C-C2B9-F825-6793-108E8851E1C2}"/>
          </ac:grpSpMkLst>
        </pc:grpChg>
        <pc:grpChg chg="add del mod">
          <ac:chgData name="Gang Liu" userId="c4dd85b7-3634-4bda-801b-46e8dbbd0b49" providerId="ADAL" clId="{ACCA5A34-0779-40AA-961C-79B10F81B364}" dt="2023-03-20T06:25:47.155" v="902" actId="165"/>
          <ac:grpSpMkLst>
            <pc:docMk/>
            <pc:sldMk cId="1840217378" sldId="485"/>
            <ac:grpSpMk id="159" creationId="{0822504C-036F-C680-6754-4DA22A487043}"/>
          </ac:grpSpMkLst>
        </pc:grpChg>
        <pc:grpChg chg="add del mod">
          <ac:chgData name="Gang Liu" userId="c4dd85b7-3634-4bda-801b-46e8dbbd0b49" providerId="ADAL" clId="{ACCA5A34-0779-40AA-961C-79B10F81B364}" dt="2023-03-20T06:25:52.423" v="903" actId="165"/>
          <ac:grpSpMkLst>
            <pc:docMk/>
            <pc:sldMk cId="1840217378" sldId="485"/>
            <ac:grpSpMk id="160" creationId="{3559DF92-5937-9C61-BBFB-6EB67B54708E}"/>
          </ac:grpSpMkLst>
        </pc:grpChg>
        <pc:grpChg chg="add mod">
          <ac:chgData name="Gang Liu" userId="c4dd85b7-3634-4bda-801b-46e8dbbd0b49" providerId="ADAL" clId="{ACCA5A34-0779-40AA-961C-79B10F81B364}" dt="2023-03-20T06:46:09.426" v="1528" actId="164"/>
          <ac:grpSpMkLst>
            <pc:docMk/>
            <pc:sldMk cId="1840217378" sldId="485"/>
            <ac:grpSpMk id="173" creationId="{70ABFE9F-8DD8-799B-F332-C6340465A676}"/>
          </ac:grpSpMkLst>
        </pc:grpChg>
        <pc:grpChg chg="add mod">
          <ac:chgData name="Gang Liu" userId="c4dd85b7-3634-4bda-801b-46e8dbbd0b49" providerId="ADAL" clId="{ACCA5A34-0779-40AA-961C-79B10F81B364}" dt="2023-03-20T06:46:09.426" v="1528" actId="164"/>
          <ac:grpSpMkLst>
            <pc:docMk/>
            <pc:sldMk cId="1840217378" sldId="485"/>
            <ac:grpSpMk id="176" creationId="{5B2A862D-6EDC-649E-5C6D-F12C2F50D23C}"/>
          </ac:grpSpMkLst>
        </pc:grpChg>
        <pc:grpChg chg="add mod">
          <ac:chgData name="Gang Liu" userId="c4dd85b7-3634-4bda-801b-46e8dbbd0b49" providerId="ADAL" clId="{ACCA5A34-0779-40AA-961C-79B10F81B364}" dt="2023-03-20T06:46:09.426" v="1528" actId="164"/>
          <ac:grpSpMkLst>
            <pc:docMk/>
            <pc:sldMk cId="1840217378" sldId="485"/>
            <ac:grpSpMk id="177" creationId="{4D635C94-739F-7819-E263-1E2914B38066}"/>
          </ac:grpSpMkLst>
        </pc:grpChg>
        <pc:grpChg chg="add mod">
          <ac:chgData name="Gang Liu" userId="c4dd85b7-3634-4bda-801b-46e8dbbd0b49" providerId="ADAL" clId="{ACCA5A34-0779-40AA-961C-79B10F81B364}" dt="2023-03-20T06:46:09.426" v="1528" actId="164"/>
          <ac:grpSpMkLst>
            <pc:docMk/>
            <pc:sldMk cId="1840217378" sldId="485"/>
            <ac:grpSpMk id="178" creationId="{7F5B20D5-F64E-3C83-DF15-8C11D04064F0}"/>
          </ac:grpSpMkLst>
        </pc:grpChg>
        <pc:grpChg chg="add mod">
          <ac:chgData name="Gang Liu" userId="c4dd85b7-3634-4bda-801b-46e8dbbd0b49" providerId="ADAL" clId="{ACCA5A34-0779-40AA-961C-79B10F81B364}" dt="2023-03-20T06:46:09.426" v="1528" actId="164"/>
          <ac:grpSpMkLst>
            <pc:docMk/>
            <pc:sldMk cId="1840217378" sldId="485"/>
            <ac:grpSpMk id="181" creationId="{51887F0B-8DB2-5DCD-B935-A35A5258CE46}"/>
          </ac:grpSpMkLst>
        </pc:grpChg>
        <pc:picChg chg="add mod topLvl">
          <ac:chgData name="Gang Liu" userId="c4dd85b7-3634-4bda-801b-46e8dbbd0b49" providerId="ADAL" clId="{ACCA5A34-0779-40AA-961C-79B10F81B364}" dt="2023-03-20T06:46:09.426" v="1528" actId="164"/>
          <ac:picMkLst>
            <pc:docMk/>
            <pc:sldMk cId="1840217378" sldId="485"/>
            <ac:picMk id="3" creationId="{38D00089-C081-F7E7-A5E0-A9E44F4CBEDC}"/>
          </ac:picMkLst>
        </pc:picChg>
        <pc:picChg chg="add del mod topLvl">
          <ac:chgData name="Gang Liu" userId="c4dd85b7-3634-4bda-801b-46e8dbbd0b49" providerId="ADAL" clId="{ACCA5A34-0779-40AA-961C-79B10F81B364}" dt="2023-03-20T06:30:17.469" v="996" actId="478"/>
          <ac:picMkLst>
            <pc:docMk/>
            <pc:sldMk cId="1840217378" sldId="485"/>
            <ac:picMk id="6" creationId="{14A90245-4130-3A75-2B50-9A468CFC8691}"/>
          </ac:picMkLst>
        </pc:picChg>
        <pc:picChg chg="add mod topLvl">
          <ac:chgData name="Gang Liu" userId="c4dd85b7-3634-4bda-801b-46e8dbbd0b49" providerId="ADAL" clId="{ACCA5A34-0779-40AA-961C-79B10F81B364}" dt="2023-03-20T06:46:09.426" v="1528" actId="164"/>
          <ac:picMkLst>
            <pc:docMk/>
            <pc:sldMk cId="1840217378" sldId="485"/>
            <ac:picMk id="8" creationId="{9759948F-C390-1398-FECB-856F2198D59D}"/>
          </ac:picMkLst>
        </pc:picChg>
        <pc:picChg chg="add mod topLvl">
          <ac:chgData name="Gang Liu" userId="c4dd85b7-3634-4bda-801b-46e8dbbd0b49" providerId="ADAL" clId="{ACCA5A34-0779-40AA-961C-79B10F81B364}" dt="2023-03-20T06:46:09.426" v="1528" actId="164"/>
          <ac:picMkLst>
            <pc:docMk/>
            <pc:sldMk cId="1840217378" sldId="485"/>
            <ac:picMk id="10" creationId="{5AC4C31A-4784-5C88-8D7F-EA1C5FB067A3}"/>
          </ac:picMkLst>
        </pc:picChg>
        <pc:picChg chg="add mod topLvl">
          <ac:chgData name="Gang Liu" userId="c4dd85b7-3634-4bda-801b-46e8dbbd0b49" providerId="ADAL" clId="{ACCA5A34-0779-40AA-961C-79B10F81B364}" dt="2023-03-20T06:46:09.426" v="1528" actId="164"/>
          <ac:picMkLst>
            <pc:docMk/>
            <pc:sldMk cId="1840217378" sldId="485"/>
            <ac:picMk id="13" creationId="{6F9A6B59-5121-5D39-0904-FADDE073AB96}"/>
          </ac:picMkLst>
        </pc:picChg>
        <pc:picChg chg="add del mod">
          <ac:chgData name="Gang Liu" userId="c4dd85b7-3634-4bda-801b-46e8dbbd0b49" providerId="ADAL" clId="{ACCA5A34-0779-40AA-961C-79B10F81B364}" dt="2023-03-20T06:04:49.563" v="437" actId="478"/>
          <ac:picMkLst>
            <pc:docMk/>
            <pc:sldMk cId="1840217378" sldId="485"/>
            <ac:picMk id="14" creationId="{6583391A-AF61-FBF3-E87D-43FA2261F759}"/>
          </ac:picMkLst>
        </pc:picChg>
        <pc:picChg chg="add mod topLvl">
          <ac:chgData name="Gang Liu" userId="c4dd85b7-3634-4bda-801b-46e8dbbd0b49" providerId="ADAL" clId="{ACCA5A34-0779-40AA-961C-79B10F81B364}" dt="2023-03-20T06:46:09.426" v="1528" actId="164"/>
          <ac:picMkLst>
            <pc:docMk/>
            <pc:sldMk cId="1840217378" sldId="485"/>
            <ac:picMk id="15" creationId="{E9DC82AD-1BA0-98B0-A66F-F4C389DADBAA}"/>
          </ac:picMkLst>
        </pc:picChg>
        <pc:picChg chg="add mod topLvl">
          <ac:chgData name="Gang Liu" userId="c4dd85b7-3634-4bda-801b-46e8dbbd0b49" providerId="ADAL" clId="{ACCA5A34-0779-40AA-961C-79B10F81B364}" dt="2023-03-20T06:46:09.426" v="1528" actId="164"/>
          <ac:picMkLst>
            <pc:docMk/>
            <pc:sldMk cId="1840217378" sldId="485"/>
            <ac:picMk id="16" creationId="{BB6FAEDB-27CD-41B4-3624-835181A4DAAC}"/>
          </ac:picMkLst>
        </pc:picChg>
        <pc:picChg chg="add mod topLvl">
          <ac:chgData name="Gang Liu" userId="c4dd85b7-3634-4bda-801b-46e8dbbd0b49" providerId="ADAL" clId="{ACCA5A34-0779-40AA-961C-79B10F81B364}" dt="2023-03-20T06:46:09.426" v="1528" actId="164"/>
          <ac:picMkLst>
            <pc:docMk/>
            <pc:sldMk cId="1840217378" sldId="485"/>
            <ac:picMk id="17" creationId="{CBF384B0-7193-EA42-C6C1-1EE3F883AD7B}"/>
          </ac:picMkLst>
        </pc:picChg>
        <pc:picChg chg="add mod topLvl">
          <ac:chgData name="Gang Liu" userId="c4dd85b7-3634-4bda-801b-46e8dbbd0b49" providerId="ADAL" clId="{ACCA5A34-0779-40AA-961C-79B10F81B364}" dt="2023-03-20T06:46:09.426" v="1528" actId="164"/>
          <ac:picMkLst>
            <pc:docMk/>
            <pc:sldMk cId="1840217378" sldId="485"/>
            <ac:picMk id="19" creationId="{A3269F48-7DC5-A7FB-8CF2-51799D61BD88}"/>
          </ac:picMkLst>
        </pc:picChg>
        <pc:picChg chg="del">
          <ac:chgData name="Gang Liu" userId="c4dd85b7-3634-4bda-801b-46e8dbbd0b49" providerId="ADAL" clId="{ACCA5A34-0779-40AA-961C-79B10F81B364}" dt="2023-03-20T05:49:21.054" v="37" actId="478"/>
          <ac:picMkLst>
            <pc:docMk/>
            <pc:sldMk cId="1840217378" sldId="485"/>
            <ac:picMk id="24" creationId="{C6745150-DDD7-859E-4CBB-4D73EF5F38CE}"/>
          </ac:picMkLst>
        </pc:picChg>
        <pc:picChg chg="del">
          <ac:chgData name="Gang Liu" userId="c4dd85b7-3634-4bda-801b-46e8dbbd0b49" providerId="ADAL" clId="{ACCA5A34-0779-40AA-961C-79B10F81B364}" dt="2023-03-20T05:49:21.054" v="37" actId="478"/>
          <ac:picMkLst>
            <pc:docMk/>
            <pc:sldMk cId="1840217378" sldId="485"/>
            <ac:picMk id="26" creationId="{22962EE6-E2FB-6DDF-461B-CF7F50E17A14}"/>
          </ac:picMkLst>
        </pc:picChg>
        <pc:picChg chg="del">
          <ac:chgData name="Gang Liu" userId="c4dd85b7-3634-4bda-801b-46e8dbbd0b49" providerId="ADAL" clId="{ACCA5A34-0779-40AA-961C-79B10F81B364}" dt="2023-03-20T05:49:21.054" v="37" actId="478"/>
          <ac:picMkLst>
            <pc:docMk/>
            <pc:sldMk cId="1840217378" sldId="485"/>
            <ac:picMk id="27" creationId="{6CC6A318-D07F-A10B-AA89-F5D5BBECEDDD}"/>
          </ac:picMkLst>
        </pc:picChg>
        <pc:picChg chg="del">
          <ac:chgData name="Gang Liu" userId="c4dd85b7-3634-4bda-801b-46e8dbbd0b49" providerId="ADAL" clId="{ACCA5A34-0779-40AA-961C-79B10F81B364}" dt="2023-03-20T05:49:21.054" v="37" actId="478"/>
          <ac:picMkLst>
            <pc:docMk/>
            <pc:sldMk cId="1840217378" sldId="485"/>
            <ac:picMk id="28" creationId="{4EAD34DC-B3D6-15BD-AA68-617A1190DA62}"/>
          </ac:picMkLst>
        </pc:picChg>
        <pc:picChg chg="del">
          <ac:chgData name="Gang Liu" userId="c4dd85b7-3634-4bda-801b-46e8dbbd0b49" providerId="ADAL" clId="{ACCA5A34-0779-40AA-961C-79B10F81B364}" dt="2023-03-20T05:49:21.054" v="37" actId="478"/>
          <ac:picMkLst>
            <pc:docMk/>
            <pc:sldMk cId="1840217378" sldId="485"/>
            <ac:picMk id="29" creationId="{943912BE-9AF1-D546-CC03-2DAD896B77B3}"/>
          </ac:picMkLst>
        </pc:picChg>
        <pc:picChg chg="del">
          <ac:chgData name="Gang Liu" userId="c4dd85b7-3634-4bda-801b-46e8dbbd0b49" providerId="ADAL" clId="{ACCA5A34-0779-40AA-961C-79B10F81B364}" dt="2023-03-20T05:49:21.054" v="37" actId="478"/>
          <ac:picMkLst>
            <pc:docMk/>
            <pc:sldMk cId="1840217378" sldId="485"/>
            <ac:picMk id="33" creationId="{5D3DC371-5D20-E606-A935-DE9173182719}"/>
          </ac:picMkLst>
        </pc:picChg>
        <pc:picChg chg="del">
          <ac:chgData name="Gang Liu" userId="c4dd85b7-3634-4bda-801b-46e8dbbd0b49" providerId="ADAL" clId="{ACCA5A34-0779-40AA-961C-79B10F81B364}" dt="2023-03-20T05:49:21.054" v="37" actId="478"/>
          <ac:picMkLst>
            <pc:docMk/>
            <pc:sldMk cId="1840217378" sldId="485"/>
            <ac:picMk id="34" creationId="{A9611169-783D-823F-1A2F-34E62E09C13D}"/>
          </ac:picMkLst>
        </pc:picChg>
        <pc:picChg chg="del">
          <ac:chgData name="Gang Liu" userId="c4dd85b7-3634-4bda-801b-46e8dbbd0b49" providerId="ADAL" clId="{ACCA5A34-0779-40AA-961C-79B10F81B364}" dt="2023-03-20T05:49:21.054" v="37" actId="478"/>
          <ac:picMkLst>
            <pc:docMk/>
            <pc:sldMk cId="1840217378" sldId="485"/>
            <ac:picMk id="36" creationId="{0E363813-1DF1-A470-BF1B-6AF1EE495131}"/>
          </ac:picMkLst>
        </pc:picChg>
        <pc:picChg chg="del">
          <ac:chgData name="Gang Liu" userId="c4dd85b7-3634-4bda-801b-46e8dbbd0b49" providerId="ADAL" clId="{ACCA5A34-0779-40AA-961C-79B10F81B364}" dt="2023-03-20T05:49:21.054" v="37" actId="478"/>
          <ac:picMkLst>
            <pc:docMk/>
            <pc:sldMk cId="1840217378" sldId="485"/>
            <ac:picMk id="39" creationId="{A74B145B-58F9-A284-7D96-CD3C9A8DD9FC}"/>
          </ac:picMkLst>
        </pc:picChg>
        <pc:picChg chg="del">
          <ac:chgData name="Gang Liu" userId="c4dd85b7-3634-4bda-801b-46e8dbbd0b49" providerId="ADAL" clId="{ACCA5A34-0779-40AA-961C-79B10F81B364}" dt="2023-03-20T05:49:21.054" v="37" actId="478"/>
          <ac:picMkLst>
            <pc:docMk/>
            <pc:sldMk cId="1840217378" sldId="485"/>
            <ac:picMk id="40" creationId="{954C65EA-2B53-DF07-0F9C-956B80ED10F4}"/>
          </ac:picMkLst>
        </pc:picChg>
        <pc:picChg chg="del">
          <ac:chgData name="Gang Liu" userId="c4dd85b7-3634-4bda-801b-46e8dbbd0b49" providerId="ADAL" clId="{ACCA5A34-0779-40AA-961C-79B10F81B364}" dt="2023-03-20T05:49:21.054" v="37" actId="478"/>
          <ac:picMkLst>
            <pc:docMk/>
            <pc:sldMk cId="1840217378" sldId="485"/>
            <ac:picMk id="42" creationId="{A3552773-BB39-8FCE-850F-A1381F6A02C9}"/>
          </ac:picMkLst>
        </pc:picChg>
        <pc:picChg chg="del">
          <ac:chgData name="Gang Liu" userId="c4dd85b7-3634-4bda-801b-46e8dbbd0b49" providerId="ADAL" clId="{ACCA5A34-0779-40AA-961C-79B10F81B364}" dt="2023-03-20T05:49:21.054" v="37" actId="478"/>
          <ac:picMkLst>
            <pc:docMk/>
            <pc:sldMk cId="1840217378" sldId="485"/>
            <ac:picMk id="43" creationId="{997A2D26-B21F-CD02-D0E0-8E295F91129E}"/>
          </ac:picMkLst>
        </pc:picChg>
        <pc:picChg chg="add del mod">
          <ac:chgData name="Gang Liu" userId="c4dd85b7-3634-4bda-801b-46e8dbbd0b49" providerId="ADAL" clId="{ACCA5A34-0779-40AA-961C-79B10F81B364}" dt="2023-03-20T06:04:49.563" v="437" actId="478"/>
          <ac:picMkLst>
            <pc:docMk/>
            <pc:sldMk cId="1840217378" sldId="485"/>
            <ac:picMk id="44" creationId="{8A817C53-D91B-5DEC-89FF-8A1BEC7B6B3D}"/>
          </ac:picMkLst>
        </pc:picChg>
        <pc:picChg chg="add del mod">
          <ac:chgData name="Gang Liu" userId="c4dd85b7-3634-4bda-801b-46e8dbbd0b49" providerId="ADAL" clId="{ACCA5A34-0779-40AA-961C-79B10F81B364}" dt="2023-03-20T06:04:53.806" v="440" actId="478"/>
          <ac:picMkLst>
            <pc:docMk/>
            <pc:sldMk cId="1840217378" sldId="485"/>
            <ac:picMk id="46" creationId="{2E61C2C8-AB38-3336-62A2-3A53BB0C4A86}"/>
          </ac:picMkLst>
        </pc:picChg>
        <pc:picChg chg="del">
          <ac:chgData name="Gang Liu" userId="c4dd85b7-3634-4bda-801b-46e8dbbd0b49" providerId="ADAL" clId="{ACCA5A34-0779-40AA-961C-79B10F81B364}" dt="2023-03-20T05:49:21.054" v="37" actId="478"/>
          <ac:picMkLst>
            <pc:docMk/>
            <pc:sldMk cId="1840217378" sldId="485"/>
            <ac:picMk id="50" creationId="{7412F309-85A3-EAA3-492C-802D746797D2}"/>
          </ac:picMkLst>
        </pc:picChg>
        <pc:picChg chg="del">
          <ac:chgData name="Gang Liu" userId="c4dd85b7-3634-4bda-801b-46e8dbbd0b49" providerId="ADAL" clId="{ACCA5A34-0779-40AA-961C-79B10F81B364}" dt="2023-03-20T05:49:21.054" v="37" actId="478"/>
          <ac:picMkLst>
            <pc:docMk/>
            <pc:sldMk cId="1840217378" sldId="485"/>
            <ac:picMk id="51" creationId="{B389D01D-1B0E-3FF1-D9E7-4A3E833A927B}"/>
          </ac:picMkLst>
        </pc:picChg>
        <pc:picChg chg="del">
          <ac:chgData name="Gang Liu" userId="c4dd85b7-3634-4bda-801b-46e8dbbd0b49" providerId="ADAL" clId="{ACCA5A34-0779-40AA-961C-79B10F81B364}" dt="2023-03-20T05:49:21.054" v="37" actId="478"/>
          <ac:picMkLst>
            <pc:docMk/>
            <pc:sldMk cId="1840217378" sldId="485"/>
            <ac:picMk id="58" creationId="{9F3715E3-B7B9-EC57-1ADA-DE23026AA96C}"/>
          </ac:picMkLst>
        </pc:picChg>
        <pc:picChg chg="del">
          <ac:chgData name="Gang Liu" userId="c4dd85b7-3634-4bda-801b-46e8dbbd0b49" providerId="ADAL" clId="{ACCA5A34-0779-40AA-961C-79B10F81B364}" dt="2023-03-20T05:49:21.054" v="37" actId="478"/>
          <ac:picMkLst>
            <pc:docMk/>
            <pc:sldMk cId="1840217378" sldId="485"/>
            <ac:picMk id="64" creationId="{08CDC988-138E-75CC-595A-69BE1933CECE}"/>
          </ac:picMkLst>
        </pc:picChg>
        <pc:picChg chg="del">
          <ac:chgData name="Gang Liu" userId="c4dd85b7-3634-4bda-801b-46e8dbbd0b49" providerId="ADAL" clId="{ACCA5A34-0779-40AA-961C-79B10F81B364}" dt="2023-03-20T05:49:21.054" v="37" actId="478"/>
          <ac:picMkLst>
            <pc:docMk/>
            <pc:sldMk cId="1840217378" sldId="485"/>
            <ac:picMk id="65" creationId="{6D1E67C9-5AD8-39E9-C769-4571324185A5}"/>
          </ac:picMkLst>
        </pc:picChg>
        <pc:picChg chg="add mod topLvl">
          <ac:chgData name="Gang Liu" userId="c4dd85b7-3634-4bda-801b-46e8dbbd0b49" providerId="ADAL" clId="{ACCA5A34-0779-40AA-961C-79B10F81B364}" dt="2023-03-20T06:46:09.426" v="1528" actId="164"/>
          <ac:picMkLst>
            <pc:docMk/>
            <pc:sldMk cId="1840217378" sldId="485"/>
            <ac:picMk id="66" creationId="{C57E8D9A-9974-E1CC-DFE3-7FC8AF983F0A}"/>
          </ac:picMkLst>
        </pc:picChg>
        <pc:picChg chg="add mod">
          <ac:chgData name="Gang Liu" userId="c4dd85b7-3634-4bda-801b-46e8dbbd0b49" providerId="ADAL" clId="{ACCA5A34-0779-40AA-961C-79B10F81B364}" dt="2023-03-20T06:46:09.426" v="1528" actId="164"/>
          <ac:picMkLst>
            <pc:docMk/>
            <pc:sldMk cId="1840217378" sldId="485"/>
            <ac:picMk id="84" creationId="{EE8E9805-B128-BAFA-C79F-CC88EDF6CFE4}"/>
          </ac:picMkLst>
        </pc:picChg>
        <pc:picChg chg="del">
          <ac:chgData name="Gang Liu" userId="c4dd85b7-3634-4bda-801b-46e8dbbd0b49" providerId="ADAL" clId="{ACCA5A34-0779-40AA-961C-79B10F81B364}" dt="2023-03-20T05:49:21.054" v="37" actId="478"/>
          <ac:picMkLst>
            <pc:docMk/>
            <pc:sldMk cId="1840217378" sldId="485"/>
            <ac:picMk id="88" creationId="{C6FCC926-1BB0-CE58-8F39-96E3EBE077F1}"/>
          </ac:picMkLst>
        </pc:picChg>
        <pc:picChg chg="del">
          <ac:chgData name="Gang Liu" userId="c4dd85b7-3634-4bda-801b-46e8dbbd0b49" providerId="ADAL" clId="{ACCA5A34-0779-40AA-961C-79B10F81B364}" dt="2023-03-20T05:49:21.054" v="37" actId="478"/>
          <ac:picMkLst>
            <pc:docMk/>
            <pc:sldMk cId="1840217378" sldId="485"/>
            <ac:picMk id="92" creationId="{37D1E3EE-640F-24AA-D5E9-D6F96D18FBA5}"/>
          </ac:picMkLst>
        </pc:picChg>
        <pc:picChg chg="del">
          <ac:chgData name="Gang Liu" userId="c4dd85b7-3634-4bda-801b-46e8dbbd0b49" providerId="ADAL" clId="{ACCA5A34-0779-40AA-961C-79B10F81B364}" dt="2023-03-20T05:49:21.054" v="37" actId="478"/>
          <ac:picMkLst>
            <pc:docMk/>
            <pc:sldMk cId="1840217378" sldId="485"/>
            <ac:picMk id="93" creationId="{14E492D6-6B40-DEA2-C60E-E0B5232E2088}"/>
          </ac:picMkLst>
        </pc:picChg>
        <pc:picChg chg="del">
          <ac:chgData name="Gang Liu" userId="c4dd85b7-3634-4bda-801b-46e8dbbd0b49" providerId="ADAL" clId="{ACCA5A34-0779-40AA-961C-79B10F81B364}" dt="2023-03-20T05:49:21.054" v="37" actId="478"/>
          <ac:picMkLst>
            <pc:docMk/>
            <pc:sldMk cId="1840217378" sldId="485"/>
            <ac:picMk id="97" creationId="{364F5044-FC17-00C8-0E27-24DBC2735041}"/>
          </ac:picMkLst>
        </pc:picChg>
        <pc:picChg chg="del">
          <ac:chgData name="Gang Liu" userId="c4dd85b7-3634-4bda-801b-46e8dbbd0b49" providerId="ADAL" clId="{ACCA5A34-0779-40AA-961C-79B10F81B364}" dt="2023-03-20T05:49:21.054" v="37" actId="478"/>
          <ac:picMkLst>
            <pc:docMk/>
            <pc:sldMk cId="1840217378" sldId="485"/>
            <ac:picMk id="98" creationId="{731CA2BB-D351-A39E-A010-500466A8F184}"/>
          </ac:picMkLst>
        </pc:picChg>
        <pc:picChg chg="del">
          <ac:chgData name="Gang Liu" userId="c4dd85b7-3634-4bda-801b-46e8dbbd0b49" providerId="ADAL" clId="{ACCA5A34-0779-40AA-961C-79B10F81B364}" dt="2023-03-20T05:49:21.054" v="37" actId="478"/>
          <ac:picMkLst>
            <pc:docMk/>
            <pc:sldMk cId="1840217378" sldId="485"/>
            <ac:picMk id="99" creationId="{824072BF-DC37-FA9E-02FF-524C9A667DE3}"/>
          </ac:picMkLst>
        </pc:picChg>
        <pc:picChg chg="add mod topLvl">
          <ac:chgData name="Gang Liu" userId="c4dd85b7-3634-4bda-801b-46e8dbbd0b49" providerId="ADAL" clId="{ACCA5A34-0779-40AA-961C-79B10F81B364}" dt="2023-03-20T06:46:09.426" v="1528" actId="164"/>
          <ac:picMkLst>
            <pc:docMk/>
            <pc:sldMk cId="1840217378" sldId="485"/>
            <ac:picMk id="100" creationId="{BCB20DA9-3726-AD21-26C7-3A771DE0347D}"/>
          </ac:picMkLst>
        </pc:picChg>
        <pc:picChg chg="add del mod">
          <ac:chgData name="Gang Liu" userId="c4dd85b7-3634-4bda-801b-46e8dbbd0b49" providerId="ADAL" clId="{ACCA5A34-0779-40AA-961C-79B10F81B364}" dt="2023-03-20T06:10:18.283" v="543" actId="478"/>
          <ac:picMkLst>
            <pc:docMk/>
            <pc:sldMk cId="1840217378" sldId="485"/>
            <ac:picMk id="101" creationId="{19B86B53-406E-6835-1AC9-51BE396DA2ED}"/>
          </ac:picMkLst>
        </pc:picChg>
        <pc:picChg chg="del">
          <ac:chgData name="Gang Liu" userId="c4dd85b7-3634-4bda-801b-46e8dbbd0b49" providerId="ADAL" clId="{ACCA5A34-0779-40AA-961C-79B10F81B364}" dt="2023-03-20T05:49:21.054" v="37" actId="478"/>
          <ac:picMkLst>
            <pc:docMk/>
            <pc:sldMk cId="1840217378" sldId="485"/>
            <ac:picMk id="104" creationId="{1353095B-E23D-D370-F81D-A4814E812454}"/>
          </ac:picMkLst>
        </pc:picChg>
        <pc:picChg chg="add del mod">
          <ac:chgData name="Gang Liu" userId="c4dd85b7-3634-4bda-801b-46e8dbbd0b49" providerId="ADAL" clId="{ACCA5A34-0779-40AA-961C-79B10F81B364}" dt="2023-03-20T06:10:17.735" v="542" actId="478"/>
          <ac:picMkLst>
            <pc:docMk/>
            <pc:sldMk cId="1840217378" sldId="485"/>
            <ac:picMk id="110" creationId="{E9845395-4027-CB4E-1236-4048DC5E48BE}"/>
          </ac:picMkLst>
        </pc:picChg>
        <pc:picChg chg="add mod topLvl">
          <ac:chgData name="Gang Liu" userId="c4dd85b7-3634-4bda-801b-46e8dbbd0b49" providerId="ADAL" clId="{ACCA5A34-0779-40AA-961C-79B10F81B364}" dt="2023-03-20T06:46:09.426" v="1528" actId="164"/>
          <ac:picMkLst>
            <pc:docMk/>
            <pc:sldMk cId="1840217378" sldId="485"/>
            <ac:picMk id="111" creationId="{06F6A1ED-5A59-15CB-5394-5DB44327A492}"/>
          </ac:picMkLst>
        </pc:picChg>
        <pc:picChg chg="add mod topLvl">
          <ac:chgData name="Gang Liu" userId="c4dd85b7-3634-4bda-801b-46e8dbbd0b49" providerId="ADAL" clId="{ACCA5A34-0779-40AA-961C-79B10F81B364}" dt="2023-03-20T06:46:09.426" v="1528" actId="164"/>
          <ac:picMkLst>
            <pc:docMk/>
            <pc:sldMk cId="1840217378" sldId="485"/>
            <ac:picMk id="112" creationId="{88B54056-13C7-94C8-D1CB-5D4CB784A6BC}"/>
          </ac:picMkLst>
        </pc:picChg>
        <pc:picChg chg="del">
          <ac:chgData name="Gang Liu" userId="c4dd85b7-3634-4bda-801b-46e8dbbd0b49" providerId="ADAL" clId="{ACCA5A34-0779-40AA-961C-79B10F81B364}" dt="2023-03-20T05:48:56.828" v="30" actId="478"/>
          <ac:picMkLst>
            <pc:docMk/>
            <pc:sldMk cId="1840217378" sldId="485"/>
            <ac:picMk id="118" creationId="{CB843789-3389-72E4-7B23-73437FAE0920}"/>
          </ac:picMkLst>
        </pc:picChg>
        <pc:picChg chg="add mod topLvl">
          <ac:chgData name="Gang Liu" userId="c4dd85b7-3634-4bda-801b-46e8dbbd0b49" providerId="ADAL" clId="{ACCA5A34-0779-40AA-961C-79B10F81B364}" dt="2023-03-20T06:46:09.426" v="1528" actId="164"/>
          <ac:picMkLst>
            <pc:docMk/>
            <pc:sldMk cId="1840217378" sldId="485"/>
            <ac:picMk id="119" creationId="{DC8C41F3-A1A4-805C-E718-3839B6CA7B81}"/>
          </ac:picMkLst>
        </pc:picChg>
        <pc:picChg chg="add mod topLvl">
          <ac:chgData name="Gang Liu" userId="c4dd85b7-3634-4bda-801b-46e8dbbd0b49" providerId="ADAL" clId="{ACCA5A34-0779-40AA-961C-79B10F81B364}" dt="2023-03-20T06:46:09.426" v="1528" actId="164"/>
          <ac:picMkLst>
            <pc:docMk/>
            <pc:sldMk cId="1840217378" sldId="485"/>
            <ac:picMk id="120" creationId="{78570029-FD35-7DEA-E91E-C70B0C53FEFE}"/>
          </ac:picMkLst>
        </pc:picChg>
        <pc:picChg chg="add mod topLvl">
          <ac:chgData name="Gang Liu" userId="c4dd85b7-3634-4bda-801b-46e8dbbd0b49" providerId="ADAL" clId="{ACCA5A34-0779-40AA-961C-79B10F81B364}" dt="2023-03-20T06:46:09.426" v="1528" actId="164"/>
          <ac:picMkLst>
            <pc:docMk/>
            <pc:sldMk cId="1840217378" sldId="485"/>
            <ac:picMk id="121" creationId="{8140B23A-5B19-68E7-3194-B48B05C98603}"/>
          </ac:picMkLst>
        </pc:picChg>
        <pc:picChg chg="add mod topLvl">
          <ac:chgData name="Gang Liu" userId="c4dd85b7-3634-4bda-801b-46e8dbbd0b49" providerId="ADAL" clId="{ACCA5A34-0779-40AA-961C-79B10F81B364}" dt="2023-03-20T06:46:09.426" v="1528" actId="164"/>
          <ac:picMkLst>
            <pc:docMk/>
            <pc:sldMk cId="1840217378" sldId="485"/>
            <ac:picMk id="122" creationId="{3E099278-E2DD-1B26-2F71-35426E1CCE2A}"/>
          </ac:picMkLst>
        </pc:picChg>
        <pc:picChg chg="add del mod ord">
          <ac:chgData name="Gang Liu" userId="c4dd85b7-3634-4bda-801b-46e8dbbd0b49" providerId="ADAL" clId="{ACCA5A34-0779-40AA-961C-79B10F81B364}" dt="2023-03-20T06:18:49.946" v="703" actId="478"/>
          <ac:picMkLst>
            <pc:docMk/>
            <pc:sldMk cId="1840217378" sldId="485"/>
            <ac:picMk id="142" creationId="{2FCD202E-6E68-C2C8-D530-C12244277431}"/>
          </ac:picMkLst>
        </pc:picChg>
        <pc:picChg chg="add mod ord topLvl">
          <ac:chgData name="Gang Liu" userId="c4dd85b7-3634-4bda-801b-46e8dbbd0b49" providerId="ADAL" clId="{ACCA5A34-0779-40AA-961C-79B10F81B364}" dt="2023-03-20T06:46:09.426" v="1528" actId="164"/>
          <ac:picMkLst>
            <pc:docMk/>
            <pc:sldMk cId="1840217378" sldId="485"/>
            <ac:picMk id="143" creationId="{243B2251-B227-83EA-D4B6-D816CD30AD78}"/>
          </ac:picMkLst>
        </pc:picChg>
        <pc:picChg chg="add mod topLvl">
          <ac:chgData name="Gang Liu" userId="c4dd85b7-3634-4bda-801b-46e8dbbd0b49" providerId="ADAL" clId="{ACCA5A34-0779-40AA-961C-79B10F81B364}" dt="2023-03-20T06:46:09.426" v="1528" actId="164"/>
          <ac:picMkLst>
            <pc:docMk/>
            <pc:sldMk cId="1840217378" sldId="485"/>
            <ac:picMk id="145" creationId="{64437B36-333D-93EB-85AE-9C58E2697491}"/>
          </ac:picMkLst>
        </pc:picChg>
        <pc:picChg chg="add del mod topLvl">
          <ac:chgData name="Gang Liu" userId="c4dd85b7-3634-4bda-801b-46e8dbbd0b49" providerId="ADAL" clId="{ACCA5A34-0779-40AA-961C-79B10F81B364}" dt="2023-03-20T06:27:44.329" v="940" actId="478"/>
          <ac:picMkLst>
            <pc:docMk/>
            <pc:sldMk cId="1840217378" sldId="485"/>
            <ac:picMk id="146" creationId="{90823B63-861E-789B-5325-278230CAE637}"/>
          </ac:picMkLst>
        </pc:picChg>
        <pc:picChg chg="add mod topLvl">
          <ac:chgData name="Gang Liu" userId="c4dd85b7-3634-4bda-801b-46e8dbbd0b49" providerId="ADAL" clId="{ACCA5A34-0779-40AA-961C-79B10F81B364}" dt="2023-03-20T06:46:09.426" v="1528" actId="164"/>
          <ac:picMkLst>
            <pc:docMk/>
            <pc:sldMk cId="1840217378" sldId="485"/>
            <ac:picMk id="151" creationId="{3F05F501-B045-C0F9-E933-BDDB8698AC29}"/>
          </ac:picMkLst>
        </pc:picChg>
        <pc:picChg chg="add mod topLvl">
          <ac:chgData name="Gang Liu" userId="c4dd85b7-3634-4bda-801b-46e8dbbd0b49" providerId="ADAL" clId="{ACCA5A34-0779-40AA-961C-79B10F81B364}" dt="2023-03-20T06:46:09.426" v="1528" actId="164"/>
          <ac:picMkLst>
            <pc:docMk/>
            <pc:sldMk cId="1840217378" sldId="485"/>
            <ac:picMk id="152" creationId="{B7EB1C97-DB33-2219-DB9E-336C0B00051B}"/>
          </ac:picMkLst>
        </pc:picChg>
        <pc:picChg chg="add mod">
          <ac:chgData name="Gang Liu" userId="c4dd85b7-3634-4bda-801b-46e8dbbd0b49" providerId="ADAL" clId="{ACCA5A34-0779-40AA-961C-79B10F81B364}" dt="2023-03-20T06:46:09.426" v="1528" actId="164"/>
          <ac:picMkLst>
            <pc:docMk/>
            <pc:sldMk cId="1840217378" sldId="485"/>
            <ac:picMk id="156" creationId="{0A5CD914-A8B0-9AC4-1A42-15DA327DF79B}"/>
          </ac:picMkLst>
        </pc:picChg>
        <pc:picChg chg="add mod">
          <ac:chgData name="Gang Liu" userId="c4dd85b7-3634-4bda-801b-46e8dbbd0b49" providerId="ADAL" clId="{ACCA5A34-0779-40AA-961C-79B10F81B364}" dt="2023-03-20T06:46:09.426" v="1528" actId="164"/>
          <ac:picMkLst>
            <pc:docMk/>
            <pc:sldMk cId="1840217378" sldId="485"/>
            <ac:picMk id="161" creationId="{B97BD453-CAFA-CED8-2243-66B153CE958C}"/>
          </ac:picMkLst>
        </pc:picChg>
        <pc:picChg chg="add mod">
          <ac:chgData name="Gang Liu" userId="c4dd85b7-3634-4bda-801b-46e8dbbd0b49" providerId="ADAL" clId="{ACCA5A34-0779-40AA-961C-79B10F81B364}" dt="2023-03-20T06:46:09.426" v="1528" actId="164"/>
          <ac:picMkLst>
            <pc:docMk/>
            <pc:sldMk cId="1840217378" sldId="485"/>
            <ac:picMk id="162" creationId="{63A17253-2062-D1FF-4E3A-19F93262EA92}"/>
          </ac:picMkLst>
        </pc:picChg>
        <pc:picChg chg="add mod">
          <ac:chgData name="Gang Liu" userId="c4dd85b7-3634-4bda-801b-46e8dbbd0b49" providerId="ADAL" clId="{ACCA5A34-0779-40AA-961C-79B10F81B364}" dt="2023-03-20T06:46:09.426" v="1528" actId="164"/>
          <ac:picMkLst>
            <pc:docMk/>
            <pc:sldMk cId="1840217378" sldId="485"/>
            <ac:picMk id="166" creationId="{B9FBCFEF-52B9-6F33-5B01-783061ED7D0C}"/>
          </ac:picMkLst>
        </pc:picChg>
        <pc:cxnChg chg="add del mod">
          <ac:chgData name="Gang Liu" userId="c4dd85b7-3634-4bda-801b-46e8dbbd0b49" providerId="ADAL" clId="{ACCA5A34-0779-40AA-961C-79B10F81B364}" dt="2023-03-20T06:04:55.680" v="442" actId="478"/>
          <ac:cxnSpMkLst>
            <pc:docMk/>
            <pc:sldMk cId="1840217378" sldId="485"/>
            <ac:cxnSpMk id="20" creationId="{B580B315-0791-5D53-59E6-BD7F7AE2780E}"/>
          </ac:cxnSpMkLst>
        </pc:cxnChg>
        <pc:cxnChg chg="add del mod">
          <ac:chgData name="Gang Liu" userId="c4dd85b7-3634-4bda-801b-46e8dbbd0b49" providerId="ADAL" clId="{ACCA5A34-0779-40AA-961C-79B10F81B364}" dt="2023-03-20T06:04:56.404" v="443" actId="478"/>
          <ac:cxnSpMkLst>
            <pc:docMk/>
            <pc:sldMk cId="1840217378" sldId="485"/>
            <ac:cxnSpMk id="45" creationId="{A0C86E66-5159-02A2-CA3E-B94089479B29}"/>
          </ac:cxnSpMkLst>
        </pc:cxnChg>
        <pc:cxnChg chg="add del mod">
          <ac:chgData name="Gang Liu" userId="c4dd85b7-3634-4bda-801b-46e8dbbd0b49" providerId="ADAL" clId="{ACCA5A34-0779-40AA-961C-79B10F81B364}" dt="2023-03-20T06:04:55.004" v="441" actId="478"/>
          <ac:cxnSpMkLst>
            <pc:docMk/>
            <pc:sldMk cId="1840217378" sldId="485"/>
            <ac:cxnSpMk id="47" creationId="{ABDFF463-1D24-0824-6879-7BEBB74F5985}"/>
          </ac:cxnSpMkLst>
        </pc:cxnChg>
        <pc:cxnChg chg="del">
          <ac:chgData name="Gang Liu" userId="c4dd85b7-3634-4bda-801b-46e8dbbd0b49" providerId="ADAL" clId="{ACCA5A34-0779-40AA-961C-79B10F81B364}" dt="2023-03-20T05:49:21.054" v="37" actId="478"/>
          <ac:cxnSpMkLst>
            <pc:docMk/>
            <pc:sldMk cId="1840217378" sldId="485"/>
            <ac:cxnSpMk id="52" creationId="{AAA57F6A-1849-5A8E-FDC5-0D310B0024C5}"/>
          </ac:cxnSpMkLst>
        </pc:cxnChg>
        <pc:cxnChg chg="del">
          <ac:chgData name="Gang Liu" userId="c4dd85b7-3634-4bda-801b-46e8dbbd0b49" providerId="ADAL" clId="{ACCA5A34-0779-40AA-961C-79B10F81B364}" dt="2023-03-20T05:49:21.054" v="37" actId="478"/>
          <ac:cxnSpMkLst>
            <pc:docMk/>
            <pc:sldMk cId="1840217378" sldId="485"/>
            <ac:cxnSpMk id="53" creationId="{C02528C6-094A-0883-22D1-A23156775F49}"/>
          </ac:cxnSpMkLst>
        </pc:cxnChg>
        <pc:cxnChg chg="del mod">
          <ac:chgData name="Gang Liu" userId="c4dd85b7-3634-4bda-801b-46e8dbbd0b49" providerId="ADAL" clId="{ACCA5A34-0779-40AA-961C-79B10F81B364}" dt="2023-03-20T05:49:01.364" v="33" actId="478"/>
          <ac:cxnSpMkLst>
            <pc:docMk/>
            <pc:sldMk cId="1840217378" sldId="485"/>
            <ac:cxnSpMk id="54" creationId="{26699E70-0925-E852-4A35-A35A10419B4C}"/>
          </ac:cxnSpMkLst>
        </pc:cxnChg>
        <pc:cxnChg chg="add del mod">
          <ac:chgData name="Gang Liu" userId="c4dd85b7-3634-4bda-801b-46e8dbbd0b49" providerId="ADAL" clId="{ACCA5A34-0779-40AA-961C-79B10F81B364}" dt="2023-03-20T06:04:49.563" v="437" actId="478"/>
          <ac:cxnSpMkLst>
            <pc:docMk/>
            <pc:sldMk cId="1840217378" sldId="485"/>
            <ac:cxnSpMk id="67" creationId="{C5B4880A-3296-7B29-DAF5-2CF7CBCB9657}"/>
          </ac:cxnSpMkLst>
        </pc:cxnChg>
        <pc:cxnChg chg="add del mod">
          <ac:chgData name="Gang Liu" userId="c4dd85b7-3634-4bda-801b-46e8dbbd0b49" providerId="ADAL" clId="{ACCA5A34-0779-40AA-961C-79B10F81B364}" dt="2023-03-20T06:04:49.563" v="437" actId="478"/>
          <ac:cxnSpMkLst>
            <pc:docMk/>
            <pc:sldMk cId="1840217378" sldId="485"/>
            <ac:cxnSpMk id="70" creationId="{74994661-D99B-A7AE-2BBB-F3CF888BD8E4}"/>
          </ac:cxnSpMkLst>
        </pc:cxnChg>
        <pc:cxnChg chg="add del mod">
          <ac:chgData name="Gang Liu" userId="c4dd85b7-3634-4bda-801b-46e8dbbd0b49" providerId="ADAL" clId="{ACCA5A34-0779-40AA-961C-79B10F81B364}" dt="2023-03-20T06:04:49.563" v="437" actId="478"/>
          <ac:cxnSpMkLst>
            <pc:docMk/>
            <pc:sldMk cId="1840217378" sldId="485"/>
            <ac:cxnSpMk id="72" creationId="{E3B41619-F01A-8099-C570-3A9D173CE6F0}"/>
          </ac:cxnSpMkLst>
        </pc:cxnChg>
        <pc:cxnChg chg="del">
          <ac:chgData name="Gang Liu" userId="c4dd85b7-3634-4bda-801b-46e8dbbd0b49" providerId="ADAL" clId="{ACCA5A34-0779-40AA-961C-79B10F81B364}" dt="2023-03-20T05:49:21.054" v="37" actId="478"/>
          <ac:cxnSpMkLst>
            <pc:docMk/>
            <pc:sldMk cId="1840217378" sldId="485"/>
            <ac:cxnSpMk id="89" creationId="{A3A62BBF-D60A-C6F6-FBDB-C0146E68A597}"/>
          </ac:cxnSpMkLst>
        </pc:cxnChg>
        <pc:cxnChg chg="del">
          <ac:chgData name="Gang Liu" userId="c4dd85b7-3634-4bda-801b-46e8dbbd0b49" providerId="ADAL" clId="{ACCA5A34-0779-40AA-961C-79B10F81B364}" dt="2023-03-20T05:49:21.054" v="37" actId="478"/>
          <ac:cxnSpMkLst>
            <pc:docMk/>
            <pc:sldMk cId="1840217378" sldId="485"/>
            <ac:cxnSpMk id="90" creationId="{0E3BCA9B-2328-29CA-5E01-1E8DC45510ED}"/>
          </ac:cxnSpMkLst>
        </pc:cxnChg>
        <pc:cxnChg chg="del">
          <ac:chgData name="Gang Liu" userId="c4dd85b7-3634-4bda-801b-46e8dbbd0b49" providerId="ADAL" clId="{ACCA5A34-0779-40AA-961C-79B10F81B364}" dt="2023-03-20T05:49:21.054" v="37" actId="478"/>
          <ac:cxnSpMkLst>
            <pc:docMk/>
            <pc:sldMk cId="1840217378" sldId="485"/>
            <ac:cxnSpMk id="103" creationId="{9F3C3B46-FF02-344C-9DB3-88E0805ECF29}"/>
          </ac:cxnSpMkLst>
        </pc:cxnChg>
        <pc:cxnChg chg="del">
          <ac:chgData name="Gang Liu" userId="c4dd85b7-3634-4bda-801b-46e8dbbd0b49" providerId="ADAL" clId="{ACCA5A34-0779-40AA-961C-79B10F81B364}" dt="2023-03-20T05:49:21.054" v="37" actId="478"/>
          <ac:cxnSpMkLst>
            <pc:docMk/>
            <pc:sldMk cId="1840217378" sldId="485"/>
            <ac:cxnSpMk id="106" creationId="{D465D704-2402-AD29-AB72-B13A03EE678E}"/>
          </ac:cxnSpMkLst>
        </pc:cxnChg>
        <pc:cxnChg chg="del">
          <ac:chgData name="Gang Liu" userId="c4dd85b7-3634-4bda-801b-46e8dbbd0b49" providerId="ADAL" clId="{ACCA5A34-0779-40AA-961C-79B10F81B364}" dt="2023-03-20T05:49:21.054" v="37" actId="478"/>
          <ac:cxnSpMkLst>
            <pc:docMk/>
            <pc:sldMk cId="1840217378" sldId="485"/>
            <ac:cxnSpMk id="107" creationId="{289F1E4B-7F66-8856-8172-87D420A5BEE8}"/>
          </ac:cxnSpMkLst>
        </pc:cxnChg>
        <pc:cxnChg chg="del">
          <ac:chgData name="Gang Liu" userId="c4dd85b7-3634-4bda-801b-46e8dbbd0b49" providerId="ADAL" clId="{ACCA5A34-0779-40AA-961C-79B10F81B364}" dt="2023-03-20T05:49:21.054" v="37" actId="478"/>
          <ac:cxnSpMkLst>
            <pc:docMk/>
            <pc:sldMk cId="1840217378" sldId="485"/>
            <ac:cxnSpMk id="108" creationId="{7E5409B5-A89E-3872-B2AF-D5C76927DC9F}"/>
          </ac:cxnSpMkLst>
        </pc:cxnChg>
        <pc:cxnChg chg="del">
          <ac:chgData name="Gang Liu" userId="c4dd85b7-3634-4bda-801b-46e8dbbd0b49" providerId="ADAL" clId="{ACCA5A34-0779-40AA-961C-79B10F81B364}" dt="2023-03-20T05:49:21.054" v="37" actId="478"/>
          <ac:cxnSpMkLst>
            <pc:docMk/>
            <pc:sldMk cId="1840217378" sldId="485"/>
            <ac:cxnSpMk id="109" creationId="{0BD46279-97EB-FD65-57EC-4E55F81592C7}"/>
          </ac:cxnSpMkLst>
        </pc:cxnChg>
        <pc:cxnChg chg="del">
          <ac:chgData name="Gang Liu" userId="c4dd85b7-3634-4bda-801b-46e8dbbd0b49" providerId="ADAL" clId="{ACCA5A34-0779-40AA-961C-79B10F81B364}" dt="2023-03-20T05:49:21.054" v="37" actId="478"/>
          <ac:cxnSpMkLst>
            <pc:docMk/>
            <pc:sldMk cId="1840217378" sldId="485"/>
            <ac:cxnSpMk id="113" creationId="{5DE63615-023B-8B14-5EC7-F0374BBDEB34}"/>
          </ac:cxnSpMkLst>
        </pc:cxnChg>
        <pc:cxnChg chg="del mod">
          <ac:chgData name="Gang Liu" userId="c4dd85b7-3634-4bda-801b-46e8dbbd0b49" providerId="ADAL" clId="{ACCA5A34-0779-40AA-961C-79B10F81B364}" dt="2023-03-20T05:48:59.922" v="32" actId="478"/>
          <ac:cxnSpMkLst>
            <pc:docMk/>
            <pc:sldMk cId="1840217378" sldId="485"/>
            <ac:cxnSpMk id="149" creationId="{1FE191FE-74E6-53AD-2B32-159023E3FCFA}"/>
          </ac:cxnSpMkLst>
        </pc:cxnChg>
        <pc:cxnChg chg="del">
          <ac:chgData name="Gang Liu" userId="c4dd85b7-3634-4bda-801b-46e8dbbd0b49" providerId="ADAL" clId="{ACCA5A34-0779-40AA-961C-79B10F81B364}" dt="2023-03-20T05:49:21.054" v="37" actId="478"/>
          <ac:cxnSpMkLst>
            <pc:docMk/>
            <pc:sldMk cId="1840217378" sldId="485"/>
            <ac:cxnSpMk id="154" creationId="{E4A895A5-2A64-4BEE-1446-C1955EF9EA22}"/>
          </ac:cxnSpMkLst>
        </pc:cxnChg>
      </pc:sldChg>
      <pc:sldChg chg="del">
        <pc:chgData name="Gang Liu" userId="c4dd85b7-3634-4bda-801b-46e8dbbd0b49" providerId="ADAL" clId="{ACCA5A34-0779-40AA-961C-79B10F81B364}" dt="2023-03-20T05:49:33.234" v="38" actId="2696"/>
        <pc:sldMkLst>
          <pc:docMk/>
          <pc:sldMk cId="2302082457" sldId="486"/>
        </pc:sldMkLst>
      </pc:sldChg>
      <pc:sldChg chg="del">
        <pc:chgData name="Gang Liu" userId="c4dd85b7-3634-4bda-801b-46e8dbbd0b49" providerId="ADAL" clId="{ACCA5A34-0779-40AA-961C-79B10F81B364}" dt="2023-03-20T05:49:33.234" v="38" actId="2696"/>
        <pc:sldMkLst>
          <pc:docMk/>
          <pc:sldMk cId="3466289943" sldId="487"/>
        </pc:sldMkLst>
      </pc:sldChg>
      <pc:sldChg chg="del">
        <pc:chgData name="Gang Liu" userId="c4dd85b7-3634-4bda-801b-46e8dbbd0b49" providerId="ADAL" clId="{ACCA5A34-0779-40AA-961C-79B10F81B364}" dt="2023-03-20T05:49:33.234" v="38" actId="2696"/>
        <pc:sldMkLst>
          <pc:docMk/>
          <pc:sldMk cId="401462220" sldId="488"/>
        </pc:sldMkLst>
      </pc:sldChg>
      <pc:sldChg chg="del">
        <pc:chgData name="Gang Liu" userId="c4dd85b7-3634-4bda-801b-46e8dbbd0b49" providerId="ADAL" clId="{ACCA5A34-0779-40AA-961C-79B10F81B364}" dt="2023-03-20T05:49:33.234" v="38" actId="2696"/>
        <pc:sldMkLst>
          <pc:docMk/>
          <pc:sldMk cId="2546986888" sldId="2076137592"/>
        </pc:sldMkLst>
      </pc:sldChg>
      <pc:sldChg chg="modSp mod">
        <pc:chgData name="Gang Liu" userId="c4dd85b7-3634-4bda-801b-46e8dbbd0b49" providerId="ADAL" clId="{ACCA5A34-0779-40AA-961C-79B10F81B364}" dt="2023-03-20T07:41:28.679" v="2371"/>
        <pc:sldMkLst>
          <pc:docMk/>
          <pc:sldMk cId="713288064" sldId="2134805010"/>
        </pc:sldMkLst>
        <pc:spChg chg="mod">
          <ac:chgData name="Gang Liu" userId="c4dd85b7-3634-4bda-801b-46e8dbbd0b49" providerId="ADAL" clId="{ACCA5A34-0779-40AA-961C-79B10F81B364}" dt="2023-03-20T07:41:28.679" v="2371"/>
          <ac:spMkLst>
            <pc:docMk/>
            <pc:sldMk cId="713288064" sldId="2134805010"/>
            <ac:spMk id="5" creationId="{7826B4A3-52EB-5771-217F-C5C48325D56B}"/>
          </ac:spMkLst>
        </pc:spChg>
      </pc:sldChg>
      <pc:sldChg chg="addSp delSp modSp add mod modNotesTx">
        <pc:chgData name="Gang Liu" userId="c4dd85b7-3634-4bda-801b-46e8dbbd0b49" providerId="ADAL" clId="{ACCA5A34-0779-40AA-961C-79B10F81B364}" dt="2023-03-20T05:56:00.234" v="268" actId="20577"/>
        <pc:sldMkLst>
          <pc:docMk/>
          <pc:sldMk cId="4021741950" sldId="2134805012"/>
        </pc:sldMkLst>
        <pc:spChg chg="add mod">
          <ac:chgData name="Gang Liu" userId="c4dd85b7-3634-4bda-801b-46e8dbbd0b49" providerId="ADAL" clId="{ACCA5A34-0779-40AA-961C-79B10F81B364}" dt="2023-03-20T05:54:49.721" v="189" actId="20577"/>
          <ac:spMkLst>
            <pc:docMk/>
            <pc:sldMk cId="4021741950" sldId="2134805012"/>
            <ac:spMk id="4" creationId="{55B0686C-13F0-AD23-B6CE-534C173C91D2}"/>
          </ac:spMkLst>
        </pc:spChg>
        <pc:spChg chg="del">
          <ac:chgData name="Gang Liu" userId="c4dd85b7-3634-4bda-801b-46e8dbbd0b49" providerId="ADAL" clId="{ACCA5A34-0779-40AA-961C-79B10F81B364}" dt="2023-03-20T05:53:36.058" v="125" actId="478"/>
          <ac:spMkLst>
            <pc:docMk/>
            <pc:sldMk cId="4021741950" sldId="2134805012"/>
            <ac:spMk id="163" creationId="{06F9F550-3BED-BAC7-0F24-68021FF18459}"/>
          </ac:spMkLst>
        </pc:spChg>
        <pc:picChg chg="add mod">
          <ac:chgData name="Gang Liu" userId="c4dd85b7-3634-4bda-801b-46e8dbbd0b49" providerId="ADAL" clId="{ACCA5A34-0779-40AA-961C-79B10F81B364}" dt="2023-03-20T05:54:00.520" v="130" actId="1076"/>
          <ac:picMkLst>
            <pc:docMk/>
            <pc:sldMk cId="4021741950" sldId="2134805012"/>
            <ac:picMk id="3" creationId="{94BDC0EB-4608-4555-9EF8-CAA07A2D1C7D}"/>
          </ac:picMkLst>
        </pc:picChg>
      </pc:sldChg>
      <pc:sldChg chg="add del">
        <pc:chgData name="Gang Liu" userId="c4dd85b7-3634-4bda-801b-46e8dbbd0b49" providerId="ADAL" clId="{ACCA5A34-0779-40AA-961C-79B10F81B364}" dt="2023-03-20T05:53:38.164" v="127"/>
        <pc:sldMkLst>
          <pc:docMk/>
          <pc:sldMk cId="758027000" sldId="2134805013"/>
        </pc:sldMkLst>
      </pc:sldChg>
      <pc:sldChg chg="addSp delSp modSp add mod modAnim modNotesTx">
        <pc:chgData name="Gang Liu" userId="c4dd85b7-3634-4bda-801b-46e8dbbd0b49" providerId="ADAL" clId="{ACCA5A34-0779-40AA-961C-79B10F81B364}" dt="2023-03-20T06:00:09.271" v="395" actId="20577"/>
        <pc:sldMkLst>
          <pc:docMk/>
          <pc:sldMk cId="1159041449" sldId="2134805013"/>
        </pc:sldMkLst>
        <pc:picChg chg="del mod">
          <ac:chgData name="Gang Liu" userId="c4dd85b7-3634-4bda-801b-46e8dbbd0b49" providerId="ADAL" clId="{ACCA5A34-0779-40AA-961C-79B10F81B364}" dt="2023-03-20T05:56:06.444" v="271" actId="478"/>
          <ac:picMkLst>
            <pc:docMk/>
            <pc:sldMk cId="1159041449" sldId="2134805013"/>
            <ac:picMk id="3" creationId="{94BDC0EB-4608-4555-9EF8-CAA07A2D1C7D}"/>
          </ac:picMkLst>
        </pc:picChg>
        <pc:picChg chg="add mod">
          <ac:chgData name="Gang Liu" userId="c4dd85b7-3634-4bda-801b-46e8dbbd0b49" providerId="ADAL" clId="{ACCA5A34-0779-40AA-961C-79B10F81B364}" dt="2023-03-20T05:58:47.896" v="362" actId="1076"/>
          <ac:picMkLst>
            <pc:docMk/>
            <pc:sldMk cId="1159041449" sldId="2134805013"/>
            <ac:picMk id="5" creationId="{524462A9-CF29-A919-32A3-5623C03A535E}"/>
          </ac:picMkLst>
        </pc:picChg>
        <pc:picChg chg="add mod">
          <ac:chgData name="Gang Liu" userId="c4dd85b7-3634-4bda-801b-46e8dbbd0b49" providerId="ADAL" clId="{ACCA5A34-0779-40AA-961C-79B10F81B364}" dt="2023-03-20T05:58:51.093" v="364" actId="1076"/>
          <ac:picMkLst>
            <pc:docMk/>
            <pc:sldMk cId="1159041449" sldId="2134805013"/>
            <ac:picMk id="7" creationId="{52EA74FA-4325-AD8C-2ACA-8E5E205564CD}"/>
          </ac:picMkLst>
        </pc:picChg>
        <pc:picChg chg="add mod">
          <ac:chgData name="Gang Liu" userId="c4dd85b7-3634-4bda-801b-46e8dbbd0b49" providerId="ADAL" clId="{ACCA5A34-0779-40AA-961C-79B10F81B364}" dt="2023-03-20T05:59:43.290" v="370" actId="1076"/>
          <ac:picMkLst>
            <pc:docMk/>
            <pc:sldMk cId="1159041449" sldId="2134805013"/>
            <ac:picMk id="9" creationId="{7D9B67B9-0402-1BAD-47C2-23EDA59EA9E7}"/>
          </ac:picMkLst>
        </pc:picChg>
      </pc:sldChg>
      <pc:sldChg chg="addSp delSp modSp add mod">
        <pc:chgData name="Gang Liu" userId="c4dd85b7-3634-4bda-801b-46e8dbbd0b49" providerId="ADAL" clId="{ACCA5A34-0779-40AA-961C-79B10F81B364}" dt="2023-03-20T07:23:40.954" v="1906" actId="478"/>
        <pc:sldMkLst>
          <pc:docMk/>
          <pc:sldMk cId="1300838200" sldId="2134805014"/>
        </pc:sldMkLst>
        <pc:spChg chg="del mod">
          <ac:chgData name="Gang Liu" userId="c4dd85b7-3634-4bda-801b-46e8dbbd0b49" providerId="ADAL" clId="{ACCA5A34-0779-40AA-961C-79B10F81B364}" dt="2023-03-20T06:46:20.771" v="1533" actId="478"/>
          <ac:spMkLst>
            <pc:docMk/>
            <pc:sldMk cId="1300838200" sldId="2134805014"/>
            <ac:spMk id="2" creationId="{55842B2C-2110-3ABC-803E-B38D91B3BEF9}"/>
          </ac:spMkLst>
        </pc:spChg>
        <pc:spChg chg="del mod">
          <ac:chgData name="Gang Liu" userId="c4dd85b7-3634-4bda-801b-46e8dbbd0b49" providerId="ADAL" clId="{ACCA5A34-0779-40AA-961C-79B10F81B364}" dt="2023-03-20T06:46:20.771" v="1533" actId="478"/>
          <ac:spMkLst>
            <pc:docMk/>
            <pc:sldMk cId="1300838200" sldId="2134805014"/>
            <ac:spMk id="4" creationId="{4D68B537-B28C-D41B-0F24-D8C2965D2CC7}"/>
          </ac:spMkLst>
        </pc:spChg>
        <pc:spChg chg="del mod">
          <ac:chgData name="Gang Liu" userId="c4dd85b7-3634-4bda-801b-46e8dbbd0b49" providerId="ADAL" clId="{ACCA5A34-0779-40AA-961C-79B10F81B364}" dt="2023-03-20T06:46:20.771" v="1533" actId="478"/>
          <ac:spMkLst>
            <pc:docMk/>
            <pc:sldMk cId="1300838200" sldId="2134805014"/>
            <ac:spMk id="5" creationId="{50082306-924E-D3AD-624A-2D3B2DF71A63}"/>
          </ac:spMkLst>
        </pc:spChg>
        <pc:spChg chg="del mod">
          <ac:chgData name="Gang Liu" userId="c4dd85b7-3634-4bda-801b-46e8dbbd0b49" providerId="ADAL" clId="{ACCA5A34-0779-40AA-961C-79B10F81B364}" dt="2023-03-20T06:46:20.771" v="1533" actId="478"/>
          <ac:spMkLst>
            <pc:docMk/>
            <pc:sldMk cId="1300838200" sldId="2134805014"/>
            <ac:spMk id="7" creationId="{B3C9721D-05BC-DB80-1EA0-C117DF353D37}"/>
          </ac:spMkLst>
        </pc:spChg>
        <pc:spChg chg="del mod">
          <ac:chgData name="Gang Liu" userId="c4dd85b7-3634-4bda-801b-46e8dbbd0b49" providerId="ADAL" clId="{ACCA5A34-0779-40AA-961C-79B10F81B364}" dt="2023-03-20T06:46:20.771" v="1533" actId="478"/>
          <ac:spMkLst>
            <pc:docMk/>
            <pc:sldMk cId="1300838200" sldId="2134805014"/>
            <ac:spMk id="9" creationId="{874237BB-D5C0-A04F-7E4B-DA9A42A02BA9}"/>
          </ac:spMkLst>
        </pc:spChg>
        <pc:spChg chg="del mod">
          <ac:chgData name="Gang Liu" userId="c4dd85b7-3634-4bda-801b-46e8dbbd0b49" providerId="ADAL" clId="{ACCA5A34-0779-40AA-961C-79B10F81B364}" dt="2023-03-20T06:46:20.771" v="1533" actId="478"/>
          <ac:spMkLst>
            <pc:docMk/>
            <pc:sldMk cId="1300838200" sldId="2134805014"/>
            <ac:spMk id="11" creationId="{61D86F7B-066D-FF72-016A-D3D19B30B8C9}"/>
          </ac:spMkLst>
        </pc:spChg>
        <pc:spChg chg="del mod">
          <ac:chgData name="Gang Liu" userId="c4dd85b7-3634-4bda-801b-46e8dbbd0b49" providerId="ADAL" clId="{ACCA5A34-0779-40AA-961C-79B10F81B364}" dt="2023-03-20T06:46:20.771" v="1533" actId="478"/>
          <ac:spMkLst>
            <pc:docMk/>
            <pc:sldMk cId="1300838200" sldId="2134805014"/>
            <ac:spMk id="12" creationId="{7B443825-C9CE-2972-F1DF-8DCDA80AE39D}"/>
          </ac:spMkLst>
        </pc:spChg>
        <pc:spChg chg="mod">
          <ac:chgData name="Gang Liu" userId="c4dd85b7-3634-4bda-801b-46e8dbbd0b49" providerId="ADAL" clId="{ACCA5A34-0779-40AA-961C-79B10F81B364}" dt="2023-03-20T06:46:33.309" v="1538" actId="1076"/>
          <ac:spMkLst>
            <pc:docMk/>
            <pc:sldMk cId="1300838200" sldId="2134805014"/>
            <ac:spMk id="14" creationId="{5A34D052-0DF3-BC34-082E-5B9C7904D562}"/>
          </ac:spMkLst>
        </pc:spChg>
        <pc:spChg chg="del mod">
          <ac:chgData name="Gang Liu" userId="c4dd85b7-3634-4bda-801b-46e8dbbd0b49" providerId="ADAL" clId="{ACCA5A34-0779-40AA-961C-79B10F81B364}" dt="2023-03-20T06:46:20.771" v="1533" actId="478"/>
          <ac:spMkLst>
            <pc:docMk/>
            <pc:sldMk cId="1300838200" sldId="2134805014"/>
            <ac:spMk id="18" creationId="{A867C2DB-4C43-4341-F0B6-8A1E236DED65}"/>
          </ac:spMkLst>
        </pc:spChg>
        <pc:spChg chg="mod">
          <ac:chgData name="Gang Liu" userId="c4dd85b7-3634-4bda-801b-46e8dbbd0b49" providerId="ADAL" clId="{ACCA5A34-0779-40AA-961C-79B10F81B364}" dt="2023-03-20T06:46:33.309" v="1538" actId="1076"/>
          <ac:spMkLst>
            <pc:docMk/>
            <pc:sldMk cId="1300838200" sldId="2134805014"/>
            <ac:spMk id="20" creationId="{BDEB840F-E077-7709-75A7-1D741123CAB4}"/>
          </ac:spMkLst>
        </pc:spChg>
        <pc:spChg chg="mod">
          <ac:chgData name="Gang Liu" userId="c4dd85b7-3634-4bda-801b-46e8dbbd0b49" providerId="ADAL" clId="{ACCA5A34-0779-40AA-961C-79B10F81B364}" dt="2023-03-20T06:46:33.309" v="1538" actId="1076"/>
          <ac:spMkLst>
            <pc:docMk/>
            <pc:sldMk cId="1300838200" sldId="2134805014"/>
            <ac:spMk id="22" creationId="{A23BC67C-2438-7172-3A4F-0512CD2DC012}"/>
          </ac:spMkLst>
        </pc:spChg>
        <pc:spChg chg="mod">
          <ac:chgData name="Gang Liu" userId="c4dd85b7-3634-4bda-801b-46e8dbbd0b49" providerId="ADAL" clId="{ACCA5A34-0779-40AA-961C-79B10F81B364}" dt="2023-03-20T06:46:33.309" v="1538" actId="1076"/>
          <ac:spMkLst>
            <pc:docMk/>
            <pc:sldMk cId="1300838200" sldId="2134805014"/>
            <ac:spMk id="24" creationId="{09364669-4DD8-A8F2-663C-11D3E571038E}"/>
          </ac:spMkLst>
        </pc:spChg>
        <pc:spChg chg="mod">
          <ac:chgData name="Gang Liu" userId="c4dd85b7-3634-4bda-801b-46e8dbbd0b49" providerId="ADAL" clId="{ACCA5A34-0779-40AA-961C-79B10F81B364}" dt="2023-03-20T06:46:33.309" v="1538" actId="1076"/>
          <ac:spMkLst>
            <pc:docMk/>
            <pc:sldMk cId="1300838200" sldId="2134805014"/>
            <ac:spMk id="25" creationId="{5F61931D-F937-4B24-894E-6EDA5689C10B}"/>
          </ac:spMkLst>
        </pc:spChg>
        <pc:spChg chg="mod">
          <ac:chgData name="Gang Liu" userId="c4dd85b7-3634-4bda-801b-46e8dbbd0b49" providerId="ADAL" clId="{ACCA5A34-0779-40AA-961C-79B10F81B364}" dt="2023-03-20T06:46:33.309" v="1538" actId="1076"/>
          <ac:spMkLst>
            <pc:docMk/>
            <pc:sldMk cId="1300838200" sldId="2134805014"/>
            <ac:spMk id="27" creationId="{AD4208F6-7FBF-F931-70CE-1AECA12BA884}"/>
          </ac:spMkLst>
        </pc:spChg>
        <pc:spChg chg="mod">
          <ac:chgData name="Gang Liu" userId="c4dd85b7-3634-4bda-801b-46e8dbbd0b49" providerId="ADAL" clId="{ACCA5A34-0779-40AA-961C-79B10F81B364}" dt="2023-03-20T06:46:33.309" v="1538" actId="1076"/>
          <ac:spMkLst>
            <pc:docMk/>
            <pc:sldMk cId="1300838200" sldId="2134805014"/>
            <ac:spMk id="29" creationId="{D00ED8AA-7ADE-F7DD-6E72-767058D04F2B}"/>
          </ac:spMkLst>
        </pc:spChg>
        <pc:spChg chg="mod">
          <ac:chgData name="Gang Liu" userId="c4dd85b7-3634-4bda-801b-46e8dbbd0b49" providerId="ADAL" clId="{ACCA5A34-0779-40AA-961C-79B10F81B364}" dt="2023-03-20T06:46:33.309" v="1538" actId="1076"/>
          <ac:spMkLst>
            <pc:docMk/>
            <pc:sldMk cId="1300838200" sldId="2134805014"/>
            <ac:spMk id="30" creationId="{D8F9D8B1-6AFD-9DDA-0C05-058FB963807D}"/>
          </ac:spMkLst>
        </pc:spChg>
        <pc:spChg chg="del mod">
          <ac:chgData name="Gang Liu" userId="c4dd85b7-3634-4bda-801b-46e8dbbd0b49" providerId="ADAL" clId="{ACCA5A34-0779-40AA-961C-79B10F81B364}" dt="2023-03-20T06:46:20.771" v="1533" actId="478"/>
          <ac:spMkLst>
            <pc:docMk/>
            <pc:sldMk cId="1300838200" sldId="2134805014"/>
            <ac:spMk id="31" creationId="{96E26A23-9D29-EE5B-A5FE-87DD4C254CC9}"/>
          </ac:spMkLst>
        </pc:spChg>
        <pc:spChg chg="del mod">
          <ac:chgData name="Gang Liu" userId="c4dd85b7-3634-4bda-801b-46e8dbbd0b49" providerId="ADAL" clId="{ACCA5A34-0779-40AA-961C-79B10F81B364}" dt="2023-03-20T06:46:20.771" v="1533" actId="478"/>
          <ac:spMkLst>
            <pc:docMk/>
            <pc:sldMk cId="1300838200" sldId="2134805014"/>
            <ac:spMk id="32" creationId="{2742BD6A-80E7-B41E-5797-78BC7EC75524}"/>
          </ac:spMkLst>
        </pc:spChg>
        <pc:spChg chg="mod">
          <ac:chgData name="Gang Liu" userId="c4dd85b7-3634-4bda-801b-46e8dbbd0b49" providerId="ADAL" clId="{ACCA5A34-0779-40AA-961C-79B10F81B364}" dt="2023-03-20T06:46:33.309" v="1538" actId="1076"/>
          <ac:spMkLst>
            <pc:docMk/>
            <pc:sldMk cId="1300838200" sldId="2134805014"/>
            <ac:spMk id="34" creationId="{BFC0E4E8-98AE-0201-77C7-38DE241F350E}"/>
          </ac:spMkLst>
        </pc:spChg>
        <pc:spChg chg="mod">
          <ac:chgData name="Gang Liu" userId="c4dd85b7-3634-4bda-801b-46e8dbbd0b49" providerId="ADAL" clId="{ACCA5A34-0779-40AA-961C-79B10F81B364}" dt="2023-03-20T06:46:33.309" v="1538" actId="1076"/>
          <ac:spMkLst>
            <pc:docMk/>
            <pc:sldMk cId="1300838200" sldId="2134805014"/>
            <ac:spMk id="36" creationId="{B516121F-CDAE-E14B-D92A-B44A2957C90A}"/>
          </ac:spMkLst>
        </pc:spChg>
        <pc:spChg chg="del mod">
          <ac:chgData name="Gang Liu" userId="c4dd85b7-3634-4bda-801b-46e8dbbd0b49" providerId="ADAL" clId="{ACCA5A34-0779-40AA-961C-79B10F81B364}" dt="2023-03-20T06:46:20.771" v="1533" actId="478"/>
          <ac:spMkLst>
            <pc:docMk/>
            <pc:sldMk cId="1300838200" sldId="2134805014"/>
            <ac:spMk id="37" creationId="{43F79AF6-E0B2-E710-4C26-4ED11F522546}"/>
          </ac:spMkLst>
        </pc:spChg>
        <pc:spChg chg="del mod">
          <ac:chgData name="Gang Liu" userId="c4dd85b7-3634-4bda-801b-46e8dbbd0b49" providerId="ADAL" clId="{ACCA5A34-0779-40AA-961C-79B10F81B364}" dt="2023-03-20T06:46:20.771" v="1533" actId="478"/>
          <ac:spMkLst>
            <pc:docMk/>
            <pc:sldMk cId="1300838200" sldId="2134805014"/>
            <ac:spMk id="38" creationId="{B532F110-0FCF-1B4F-9CA3-92524F57E674}"/>
          </ac:spMkLst>
        </pc:spChg>
        <pc:spChg chg="mod">
          <ac:chgData name="Gang Liu" userId="c4dd85b7-3634-4bda-801b-46e8dbbd0b49" providerId="ADAL" clId="{ACCA5A34-0779-40AA-961C-79B10F81B364}" dt="2023-03-20T06:46:33.309" v="1538" actId="1076"/>
          <ac:spMkLst>
            <pc:docMk/>
            <pc:sldMk cId="1300838200" sldId="2134805014"/>
            <ac:spMk id="40" creationId="{C8E379C8-11C1-09E4-D816-60CFCEFF8A2C}"/>
          </ac:spMkLst>
        </pc:spChg>
        <pc:spChg chg="mod">
          <ac:chgData name="Gang Liu" userId="c4dd85b7-3634-4bda-801b-46e8dbbd0b49" providerId="ADAL" clId="{ACCA5A34-0779-40AA-961C-79B10F81B364}" dt="2023-03-20T06:46:33.309" v="1538" actId="1076"/>
          <ac:spMkLst>
            <pc:docMk/>
            <pc:sldMk cId="1300838200" sldId="2134805014"/>
            <ac:spMk id="50" creationId="{8CB1FBFD-64FD-ECE7-A87E-CF292111BF57}"/>
          </ac:spMkLst>
        </pc:spChg>
        <pc:spChg chg="mod">
          <ac:chgData name="Gang Liu" userId="c4dd85b7-3634-4bda-801b-46e8dbbd0b49" providerId="ADAL" clId="{ACCA5A34-0779-40AA-961C-79B10F81B364}" dt="2023-03-20T06:46:33.309" v="1538" actId="1076"/>
          <ac:spMkLst>
            <pc:docMk/>
            <pc:sldMk cId="1300838200" sldId="2134805014"/>
            <ac:spMk id="51" creationId="{D0A8637B-B147-1694-0230-FC04D4B79890}"/>
          </ac:spMkLst>
        </pc:spChg>
        <pc:spChg chg="mod">
          <ac:chgData name="Gang Liu" userId="c4dd85b7-3634-4bda-801b-46e8dbbd0b49" providerId="ADAL" clId="{ACCA5A34-0779-40AA-961C-79B10F81B364}" dt="2023-03-20T06:46:33.309" v="1538" actId="1076"/>
          <ac:spMkLst>
            <pc:docMk/>
            <pc:sldMk cId="1300838200" sldId="2134805014"/>
            <ac:spMk id="52" creationId="{7C907985-28F9-E80D-F5B4-0072D53285B7}"/>
          </ac:spMkLst>
        </pc:spChg>
        <pc:spChg chg="mod">
          <ac:chgData name="Gang Liu" userId="c4dd85b7-3634-4bda-801b-46e8dbbd0b49" providerId="ADAL" clId="{ACCA5A34-0779-40AA-961C-79B10F81B364}" dt="2023-03-20T06:46:33.309" v="1538" actId="1076"/>
          <ac:spMkLst>
            <pc:docMk/>
            <pc:sldMk cId="1300838200" sldId="2134805014"/>
            <ac:spMk id="56" creationId="{6798B5A4-BD2A-C9D2-5852-0ACE3A96C133}"/>
          </ac:spMkLst>
        </pc:spChg>
        <pc:spChg chg="mod">
          <ac:chgData name="Gang Liu" userId="c4dd85b7-3634-4bda-801b-46e8dbbd0b49" providerId="ADAL" clId="{ACCA5A34-0779-40AA-961C-79B10F81B364}" dt="2023-03-20T06:46:33.309" v="1538" actId="1076"/>
          <ac:spMkLst>
            <pc:docMk/>
            <pc:sldMk cId="1300838200" sldId="2134805014"/>
            <ac:spMk id="57" creationId="{22284883-4252-9C6F-BC80-393600AD2C5F}"/>
          </ac:spMkLst>
        </pc:spChg>
        <pc:spChg chg="mod">
          <ac:chgData name="Gang Liu" userId="c4dd85b7-3634-4bda-801b-46e8dbbd0b49" providerId="ADAL" clId="{ACCA5A34-0779-40AA-961C-79B10F81B364}" dt="2023-03-20T06:46:33.309" v="1538" actId="1076"/>
          <ac:spMkLst>
            <pc:docMk/>
            <pc:sldMk cId="1300838200" sldId="2134805014"/>
            <ac:spMk id="58" creationId="{80AE0BD7-12D4-6ED5-DEB8-3F06360EA898}"/>
          </ac:spMkLst>
        </pc:spChg>
        <pc:spChg chg="mod">
          <ac:chgData name="Gang Liu" userId="c4dd85b7-3634-4bda-801b-46e8dbbd0b49" providerId="ADAL" clId="{ACCA5A34-0779-40AA-961C-79B10F81B364}" dt="2023-03-20T06:46:33.309" v="1538" actId="1076"/>
          <ac:spMkLst>
            <pc:docMk/>
            <pc:sldMk cId="1300838200" sldId="2134805014"/>
            <ac:spMk id="60" creationId="{C15A9030-F1DE-F54A-1A06-7EC50D4F37BB}"/>
          </ac:spMkLst>
        </pc:spChg>
        <pc:spChg chg="mod">
          <ac:chgData name="Gang Liu" userId="c4dd85b7-3634-4bda-801b-46e8dbbd0b49" providerId="ADAL" clId="{ACCA5A34-0779-40AA-961C-79B10F81B364}" dt="2023-03-20T06:46:33.309" v="1538" actId="1076"/>
          <ac:spMkLst>
            <pc:docMk/>
            <pc:sldMk cId="1300838200" sldId="2134805014"/>
            <ac:spMk id="61" creationId="{72D6812F-6CED-6ABF-E39B-56F5DE7456E0}"/>
          </ac:spMkLst>
        </pc:spChg>
        <pc:spChg chg="del mod">
          <ac:chgData name="Gang Liu" userId="c4dd85b7-3634-4bda-801b-46e8dbbd0b49" providerId="ADAL" clId="{ACCA5A34-0779-40AA-961C-79B10F81B364}" dt="2023-03-20T06:46:20.771" v="1533" actId="478"/>
          <ac:spMkLst>
            <pc:docMk/>
            <pc:sldMk cId="1300838200" sldId="2134805014"/>
            <ac:spMk id="62" creationId="{8904B5BF-E28E-1127-231D-1F47DAE8A65B}"/>
          </ac:spMkLst>
        </pc:spChg>
        <pc:spChg chg="mod">
          <ac:chgData name="Gang Liu" userId="c4dd85b7-3634-4bda-801b-46e8dbbd0b49" providerId="ADAL" clId="{ACCA5A34-0779-40AA-961C-79B10F81B364}" dt="2023-03-20T06:46:33.309" v="1538" actId="1076"/>
          <ac:spMkLst>
            <pc:docMk/>
            <pc:sldMk cId="1300838200" sldId="2134805014"/>
            <ac:spMk id="65" creationId="{B6202894-6441-48AD-CA8A-3B3AF7D63380}"/>
          </ac:spMkLst>
        </pc:spChg>
        <pc:spChg chg="mod">
          <ac:chgData name="Gang Liu" userId="c4dd85b7-3634-4bda-801b-46e8dbbd0b49" providerId="ADAL" clId="{ACCA5A34-0779-40AA-961C-79B10F81B364}" dt="2023-03-20T06:46:33.309" v="1538" actId="1076"/>
          <ac:spMkLst>
            <pc:docMk/>
            <pc:sldMk cId="1300838200" sldId="2134805014"/>
            <ac:spMk id="68" creationId="{B8CA64DD-963A-A324-3535-2392735F9ED9}"/>
          </ac:spMkLst>
        </pc:spChg>
        <pc:spChg chg="mod">
          <ac:chgData name="Gang Liu" userId="c4dd85b7-3634-4bda-801b-46e8dbbd0b49" providerId="ADAL" clId="{ACCA5A34-0779-40AA-961C-79B10F81B364}" dt="2023-03-20T06:46:33.309" v="1538" actId="1076"/>
          <ac:spMkLst>
            <pc:docMk/>
            <pc:sldMk cId="1300838200" sldId="2134805014"/>
            <ac:spMk id="71" creationId="{D8FD8F2A-1D33-5944-8B76-8FC49CC18CA1}"/>
          </ac:spMkLst>
        </pc:spChg>
        <pc:spChg chg="mod">
          <ac:chgData name="Gang Liu" userId="c4dd85b7-3634-4bda-801b-46e8dbbd0b49" providerId="ADAL" clId="{ACCA5A34-0779-40AA-961C-79B10F81B364}" dt="2023-03-20T06:46:33.309" v="1538" actId="1076"/>
          <ac:spMkLst>
            <pc:docMk/>
            <pc:sldMk cId="1300838200" sldId="2134805014"/>
            <ac:spMk id="76" creationId="{5A0BE58E-7861-0500-2495-1B611199C663}"/>
          </ac:spMkLst>
        </pc:spChg>
        <pc:spChg chg="del mod">
          <ac:chgData name="Gang Liu" userId="c4dd85b7-3634-4bda-801b-46e8dbbd0b49" providerId="ADAL" clId="{ACCA5A34-0779-40AA-961C-79B10F81B364}" dt="2023-03-20T06:46:20.771" v="1533" actId="478"/>
          <ac:spMkLst>
            <pc:docMk/>
            <pc:sldMk cId="1300838200" sldId="2134805014"/>
            <ac:spMk id="77" creationId="{911FABCA-AF3F-7B81-2CD2-17100CB16314}"/>
          </ac:spMkLst>
        </pc:spChg>
        <pc:spChg chg="mod">
          <ac:chgData name="Gang Liu" userId="c4dd85b7-3634-4bda-801b-46e8dbbd0b49" providerId="ADAL" clId="{ACCA5A34-0779-40AA-961C-79B10F81B364}" dt="2023-03-20T06:46:33.309" v="1538" actId="1076"/>
          <ac:spMkLst>
            <pc:docMk/>
            <pc:sldMk cId="1300838200" sldId="2134805014"/>
            <ac:spMk id="78" creationId="{92456D7B-2185-0141-EEEB-1D1281A657D4}"/>
          </ac:spMkLst>
        </pc:spChg>
        <pc:spChg chg="mod">
          <ac:chgData name="Gang Liu" userId="c4dd85b7-3634-4bda-801b-46e8dbbd0b49" providerId="ADAL" clId="{ACCA5A34-0779-40AA-961C-79B10F81B364}" dt="2023-03-20T06:46:33.309" v="1538" actId="1076"/>
          <ac:spMkLst>
            <pc:docMk/>
            <pc:sldMk cId="1300838200" sldId="2134805014"/>
            <ac:spMk id="79" creationId="{75832BB8-0004-E916-1CCF-F1CB41CBD40C}"/>
          </ac:spMkLst>
        </pc:spChg>
        <pc:spChg chg="mod">
          <ac:chgData name="Gang Liu" userId="c4dd85b7-3634-4bda-801b-46e8dbbd0b49" providerId="ADAL" clId="{ACCA5A34-0779-40AA-961C-79B10F81B364}" dt="2023-03-20T06:46:33.309" v="1538" actId="1076"/>
          <ac:spMkLst>
            <pc:docMk/>
            <pc:sldMk cId="1300838200" sldId="2134805014"/>
            <ac:spMk id="80" creationId="{513F4CA0-A7BF-6767-B7D7-E883F5D04607}"/>
          </ac:spMkLst>
        </pc:spChg>
        <pc:spChg chg="mod">
          <ac:chgData name="Gang Liu" userId="c4dd85b7-3634-4bda-801b-46e8dbbd0b49" providerId="ADAL" clId="{ACCA5A34-0779-40AA-961C-79B10F81B364}" dt="2023-03-20T06:46:33.309" v="1538" actId="1076"/>
          <ac:spMkLst>
            <pc:docMk/>
            <pc:sldMk cId="1300838200" sldId="2134805014"/>
            <ac:spMk id="81" creationId="{B8C70F67-3836-0E62-8104-0ED359593300}"/>
          </ac:spMkLst>
        </pc:spChg>
        <pc:spChg chg="mod">
          <ac:chgData name="Gang Liu" userId="c4dd85b7-3634-4bda-801b-46e8dbbd0b49" providerId="ADAL" clId="{ACCA5A34-0779-40AA-961C-79B10F81B364}" dt="2023-03-20T06:46:33.309" v="1538" actId="1076"/>
          <ac:spMkLst>
            <pc:docMk/>
            <pc:sldMk cId="1300838200" sldId="2134805014"/>
            <ac:spMk id="82" creationId="{1D43A8CE-E221-65C9-B4B6-810671B49343}"/>
          </ac:spMkLst>
        </pc:spChg>
        <pc:spChg chg="mod">
          <ac:chgData name="Gang Liu" userId="c4dd85b7-3634-4bda-801b-46e8dbbd0b49" providerId="ADAL" clId="{ACCA5A34-0779-40AA-961C-79B10F81B364}" dt="2023-03-20T06:46:33.309" v="1538" actId="1076"/>
          <ac:spMkLst>
            <pc:docMk/>
            <pc:sldMk cId="1300838200" sldId="2134805014"/>
            <ac:spMk id="83" creationId="{F5953512-5617-D14A-272D-812B41821AFB}"/>
          </ac:spMkLst>
        </pc:spChg>
        <pc:spChg chg="del mod">
          <ac:chgData name="Gang Liu" userId="c4dd85b7-3634-4bda-801b-46e8dbbd0b49" providerId="ADAL" clId="{ACCA5A34-0779-40AA-961C-79B10F81B364}" dt="2023-03-20T06:46:20.771" v="1533" actId="478"/>
          <ac:spMkLst>
            <pc:docMk/>
            <pc:sldMk cId="1300838200" sldId="2134805014"/>
            <ac:spMk id="85" creationId="{059FCEF7-F930-A9A9-BC58-D0AAB7F803EC}"/>
          </ac:spMkLst>
        </pc:spChg>
        <pc:spChg chg="mod">
          <ac:chgData name="Gang Liu" userId="c4dd85b7-3634-4bda-801b-46e8dbbd0b49" providerId="ADAL" clId="{ACCA5A34-0779-40AA-961C-79B10F81B364}" dt="2023-03-20T06:46:33.309" v="1538" actId="1076"/>
          <ac:spMkLst>
            <pc:docMk/>
            <pc:sldMk cId="1300838200" sldId="2134805014"/>
            <ac:spMk id="86" creationId="{E871EDFA-7816-4A63-C57E-AF4310E4D684}"/>
          </ac:spMkLst>
        </pc:spChg>
        <pc:spChg chg="add del">
          <ac:chgData name="Gang Liu" userId="c4dd85b7-3634-4bda-801b-46e8dbbd0b49" providerId="ADAL" clId="{ACCA5A34-0779-40AA-961C-79B10F81B364}" dt="2023-03-20T07:16:00.773" v="1854" actId="11529"/>
          <ac:spMkLst>
            <pc:docMk/>
            <pc:sldMk cId="1300838200" sldId="2134805014"/>
            <ac:spMk id="87" creationId="{87E04EB0-C766-5EEA-1D2B-77B52BE9491B}"/>
          </ac:spMkLst>
        </pc:spChg>
        <pc:spChg chg="add del">
          <ac:chgData name="Gang Liu" userId="c4dd85b7-3634-4bda-801b-46e8dbbd0b49" providerId="ADAL" clId="{ACCA5A34-0779-40AA-961C-79B10F81B364}" dt="2023-03-20T07:16:22.943" v="1856" actId="11529"/>
          <ac:spMkLst>
            <pc:docMk/>
            <pc:sldMk cId="1300838200" sldId="2134805014"/>
            <ac:spMk id="88" creationId="{F70A60E3-811B-8E73-AF3B-984A07E1F71A}"/>
          </ac:spMkLst>
        </pc:spChg>
        <pc:spChg chg="add del">
          <ac:chgData name="Gang Liu" userId="c4dd85b7-3634-4bda-801b-46e8dbbd0b49" providerId="ADAL" clId="{ACCA5A34-0779-40AA-961C-79B10F81B364}" dt="2023-03-20T07:16:28.603" v="1858" actId="11529"/>
          <ac:spMkLst>
            <pc:docMk/>
            <pc:sldMk cId="1300838200" sldId="2134805014"/>
            <ac:spMk id="89" creationId="{0B5B49B0-4873-7231-5BB3-42EDE5EC28DD}"/>
          </ac:spMkLst>
        </pc:spChg>
        <pc:spChg chg="add mod">
          <ac:chgData name="Gang Liu" userId="c4dd85b7-3634-4bda-801b-46e8dbbd0b49" providerId="ADAL" clId="{ACCA5A34-0779-40AA-961C-79B10F81B364}" dt="2023-03-20T07:17:53.483" v="1864" actId="693"/>
          <ac:spMkLst>
            <pc:docMk/>
            <pc:sldMk cId="1300838200" sldId="2134805014"/>
            <ac:spMk id="90" creationId="{6C74F71E-FBA9-D11A-1CB8-27A018B01D22}"/>
          </ac:spMkLst>
        </pc:spChg>
        <pc:spChg chg="add del mod">
          <ac:chgData name="Gang Liu" userId="c4dd85b7-3634-4bda-801b-46e8dbbd0b49" providerId="ADAL" clId="{ACCA5A34-0779-40AA-961C-79B10F81B364}" dt="2023-03-20T07:23:40.954" v="1906" actId="478"/>
          <ac:spMkLst>
            <pc:docMk/>
            <pc:sldMk cId="1300838200" sldId="2134805014"/>
            <ac:spMk id="93" creationId="{E8025BD8-2DD7-71C5-A438-F52B7D9B1CB6}"/>
          </ac:spMkLst>
        </pc:spChg>
        <pc:spChg chg="add mod">
          <ac:chgData name="Gang Liu" userId="c4dd85b7-3634-4bda-801b-46e8dbbd0b49" providerId="ADAL" clId="{ACCA5A34-0779-40AA-961C-79B10F81B364}" dt="2023-03-20T07:19:19.731" v="1881" actId="255"/>
          <ac:spMkLst>
            <pc:docMk/>
            <pc:sldMk cId="1300838200" sldId="2134805014"/>
            <ac:spMk id="94" creationId="{3072F1AE-1D1E-6DDF-3757-7BE3993AB868}"/>
          </ac:spMkLst>
        </pc:spChg>
        <pc:spChg chg="add del">
          <ac:chgData name="Gang Liu" userId="c4dd85b7-3634-4bda-801b-46e8dbbd0b49" providerId="ADAL" clId="{ACCA5A34-0779-40AA-961C-79B10F81B364}" dt="2023-03-20T07:23:05.907" v="1903" actId="11529"/>
          <ac:spMkLst>
            <pc:docMk/>
            <pc:sldMk cId="1300838200" sldId="2134805014"/>
            <ac:spMk id="95" creationId="{9EF2DF3A-4E20-647A-C508-CDC774F88331}"/>
          </ac:spMkLst>
        </pc:spChg>
        <pc:spChg chg="add mod">
          <ac:chgData name="Gang Liu" userId="c4dd85b7-3634-4bda-801b-46e8dbbd0b49" providerId="ADAL" clId="{ACCA5A34-0779-40AA-961C-79B10F81B364}" dt="2023-03-20T07:23:33.648" v="1905" actId="108"/>
          <ac:spMkLst>
            <pc:docMk/>
            <pc:sldMk cId="1300838200" sldId="2134805014"/>
            <ac:spMk id="96" creationId="{032A7B3A-9065-1758-D84F-1A61491B63F0}"/>
          </ac:spMkLst>
        </pc:spChg>
        <pc:spChg chg="del mod">
          <ac:chgData name="Gang Liu" userId="c4dd85b7-3634-4bda-801b-46e8dbbd0b49" providerId="ADAL" clId="{ACCA5A34-0779-40AA-961C-79B10F81B364}" dt="2023-03-20T06:46:20.771" v="1533" actId="478"/>
          <ac:spMkLst>
            <pc:docMk/>
            <pc:sldMk cId="1300838200" sldId="2134805014"/>
            <ac:spMk id="132" creationId="{8C25BEC5-6434-8467-001E-3FAEC135C333}"/>
          </ac:spMkLst>
        </pc:spChg>
        <pc:spChg chg="del mod">
          <ac:chgData name="Gang Liu" userId="c4dd85b7-3634-4bda-801b-46e8dbbd0b49" providerId="ADAL" clId="{ACCA5A34-0779-40AA-961C-79B10F81B364}" dt="2023-03-20T06:46:20.771" v="1533" actId="478"/>
          <ac:spMkLst>
            <pc:docMk/>
            <pc:sldMk cId="1300838200" sldId="2134805014"/>
            <ac:spMk id="133" creationId="{A4BAEF10-51F7-3077-1AF1-6584603806B1}"/>
          </ac:spMkLst>
        </pc:spChg>
        <pc:spChg chg="del mod">
          <ac:chgData name="Gang Liu" userId="c4dd85b7-3634-4bda-801b-46e8dbbd0b49" providerId="ADAL" clId="{ACCA5A34-0779-40AA-961C-79B10F81B364}" dt="2023-03-20T06:46:20.771" v="1533" actId="478"/>
          <ac:spMkLst>
            <pc:docMk/>
            <pc:sldMk cId="1300838200" sldId="2134805014"/>
            <ac:spMk id="137" creationId="{A48A5B83-B586-F031-7B5D-40FA572E8423}"/>
          </ac:spMkLst>
        </pc:spChg>
        <pc:spChg chg="del mod">
          <ac:chgData name="Gang Liu" userId="c4dd85b7-3634-4bda-801b-46e8dbbd0b49" providerId="ADAL" clId="{ACCA5A34-0779-40AA-961C-79B10F81B364}" dt="2023-03-20T06:46:20.771" v="1533" actId="478"/>
          <ac:spMkLst>
            <pc:docMk/>
            <pc:sldMk cId="1300838200" sldId="2134805014"/>
            <ac:spMk id="138" creationId="{759ECFD4-6BE9-A935-5F2E-DE2A155B55ED}"/>
          </ac:spMkLst>
        </pc:spChg>
        <pc:spChg chg="del mod">
          <ac:chgData name="Gang Liu" userId="c4dd85b7-3634-4bda-801b-46e8dbbd0b49" providerId="ADAL" clId="{ACCA5A34-0779-40AA-961C-79B10F81B364}" dt="2023-03-20T06:46:20.771" v="1533" actId="478"/>
          <ac:spMkLst>
            <pc:docMk/>
            <pc:sldMk cId="1300838200" sldId="2134805014"/>
            <ac:spMk id="144" creationId="{16FC7B32-FC37-7C6C-3D27-732FAE4697A3}"/>
          </ac:spMkLst>
        </pc:spChg>
        <pc:spChg chg="del mod">
          <ac:chgData name="Gang Liu" userId="c4dd85b7-3634-4bda-801b-46e8dbbd0b49" providerId="ADAL" clId="{ACCA5A34-0779-40AA-961C-79B10F81B364}" dt="2023-03-20T06:46:20.771" v="1533" actId="478"/>
          <ac:spMkLst>
            <pc:docMk/>
            <pc:sldMk cId="1300838200" sldId="2134805014"/>
            <ac:spMk id="147" creationId="{C5AD17BE-603E-131C-4629-6788CFD8003E}"/>
          </ac:spMkLst>
        </pc:spChg>
        <pc:spChg chg="del mod">
          <ac:chgData name="Gang Liu" userId="c4dd85b7-3634-4bda-801b-46e8dbbd0b49" providerId="ADAL" clId="{ACCA5A34-0779-40AA-961C-79B10F81B364}" dt="2023-03-20T06:46:20.771" v="1533" actId="478"/>
          <ac:spMkLst>
            <pc:docMk/>
            <pc:sldMk cId="1300838200" sldId="2134805014"/>
            <ac:spMk id="148" creationId="{8C25D02A-8A9A-9CE4-9F7E-C970867A1EFA}"/>
          </ac:spMkLst>
        </pc:spChg>
        <pc:spChg chg="del mod">
          <ac:chgData name="Gang Liu" userId="c4dd85b7-3634-4bda-801b-46e8dbbd0b49" providerId="ADAL" clId="{ACCA5A34-0779-40AA-961C-79B10F81B364}" dt="2023-03-20T06:46:20.771" v="1533" actId="478"/>
          <ac:spMkLst>
            <pc:docMk/>
            <pc:sldMk cId="1300838200" sldId="2134805014"/>
            <ac:spMk id="150" creationId="{F48DDB7A-C9A8-5E8A-1731-B0B579ACA0B7}"/>
          </ac:spMkLst>
        </pc:spChg>
        <pc:spChg chg="del mod">
          <ac:chgData name="Gang Liu" userId="c4dd85b7-3634-4bda-801b-46e8dbbd0b49" providerId="ADAL" clId="{ACCA5A34-0779-40AA-961C-79B10F81B364}" dt="2023-03-20T06:46:20.771" v="1533" actId="478"/>
          <ac:spMkLst>
            <pc:docMk/>
            <pc:sldMk cId="1300838200" sldId="2134805014"/>
            <ac:spMk id="153" creationId="{8F905343-D45A-8296-68B6-B3EF2352BEF6}"/>
          </ac:spMkLst>
        </pc:spChg>
        <pc:spChg chg="del mod">
          <ac:chgData name="Gang Liu" userId="c4dd85b7-3634-4bda-801b-46e8dbbd0b49" providerId="ADAL" clId="{ACCA5A34-0779-40AA-961C-79B10F81B364}" dt="2023-03-20T06:46:20.771" v="1533" actId="478"/>
          <ac:spMkLst>
            <pc:docMk/>
            <pc:sldMk cId="1300838200" sldId="2134805014"/>
            <ac:spMk id="158" creationId="{3B059C29-E88E-3370-5BEF-257CDE17BA27}"/>
          </ac:spMkLst>
        </pc:spChg>
        <pc:spChg chg="mod">
          <ac:chgData name="Gang Liu" userId="c4dd85b7-3634-4bda-801b-46e8dbbd0b49" providerId="ADAL" clId="{ACCA5A34-0779-40AA-961C-79B10F81B364}" dt="2023-03-20T07:21:01.364" v="1892" actId="1076"/>
          <ac:spMkLst>
            <pc:docMk/>
            <pc:sldMk cId="1300838200" sldId="2134805014"/>
            <ac:spMk id="163" creationId="{06F9F550-3BED-BAC7-0F24-68021FF18459}"/>
          </ac:spMkLst>
        </pc:spChg>
        <pc:spChg chg="del mod">
          <ac:chgData name="Gang Liu" userId="c4dd85b7-3634-4bda-801b-46e8dbbd0b49" providerId="ADAL" clId="{ACCA5A34-0779-40AA-961C-79B10F81B364}" dt="2023-03-20T06:46:20.771" v="1533" actId="478"/>
          <ac:spMkLst>
            <pc:docMk/>
            <pc:sldMk cId="1300838200" sldId="2134805014"/>
            <ac:spMk id="165" creationId="{1E3CBB9D-A6F4-481B-1927-8CACA90F2363}"/>
          </ac:spMkLst>
        </pc:spChg>
        <pc:grpChg chg="add mod">
          <ac:chgData name="Gang Liu" userId="c4dd85b7-3634-4bda-801b-46e8dbbd0b49" providerId="ADAL" clId="{ACCA5A34-0779-40AA-961C-79B10F81B364}" dt="2023-03-20T06:46:33.309" v="1538" actId="1076"/>
          <ac:grpSpMkLst>
            <pc:docMk/>
            <pc:sldMk cId="1300838200" sldId="2134805014"/>
            <ac:grpSpMk id="6" creationId="{87D06ED4-5B7E-8C2F-E9B1-6A64B9752B8D}"/>
          </ac:grpSpMkLst>
        </pc:grpChg>
        <pc:grpChg chg="mod">
          <ac:chgData name="Gang Liu" userId="c4dd85b7-3634-4bda-801b-46e8dbbd0b49" providerId="ADAL" clId="{ACCA5A34-0779-40AA-961C-79B10F81B364}" dt="2023-03-20T06:46:33.309" v="1538" actId="1076"/>
          <ac:grpSpMkLst>
            <pc:docMk/>
            <pc:sldMk cId="1300838200" sldId="2134805014"/>
            <ac:grpSpMk id="49" creationId="{26D05952-4F1E-9DA1-0CE4-77DDB7C5D75F}"/>
          </ac:grpSpMkLst>
        </pc:grpChg>
        <pc:grpChg chg="mod">
          <ac:chgData name="Gang Liu" userId="c4dd85b7-3634-4bda-801b-46e8dbbd0b49" providerId="ADAL" clId="{ACCA5A34-0779-40AA-961C-79B10F81B364}" dt="2023-03-20T06:46:33.309" v="1538" actId="1076"/>
          <ac:grpSpMkLst>
            <pc:docMk/>
            <pc:sldMk cId="1300838200" sldId="2134805014"/>
            <ac:grpSpMk id="73" creationId="{40978308-0018-0B71-63F0-4F338E6AAA9D}"/>
          </ac:grpSpMkLst>
        </pc:grpChg>
        <pc:grpChg chg="mod">
          <ac:chgData name="Gang Liu" userId="c4dd85b7-3634-4bda-801b-46e8dbbd0b49" providerId="ADAL" clId="{ACCA5A34-0779-40AA-961C-79B10F81B364}" dt="2023-03-20T06:46:33.309" v="1538" actId="1076"/>
          <ac:grpSpMkLst>
            <pc:docMk/>
            <pc:sldMk cId="1300838200" sldId="2134805014"/>
            <ac:grpSpMk id="74" creationId="{ACF2C195-0A01-612F-7AFA-ECD91D37EAB3}"/>
          </ac:grpSpMkLst>
        </pc:grpChg>
        <pc:grpChg chg="mod">
          <ac:chgData name="Gang Liu" userId="c4dd85b7-3634-4bda-801b-46e8dbbd0b49" providerId="ADAL" clId="{ACCA5A34-0779-40AA-961C-79B10F81B364}" dt="2023-03-20T06:46:33.309" v="1538" actId="1076"/>
          <ac:grpSpMkLst>
            <pc:docMk/>
            <pc:sldMk cId="1300838200" sldId="2134805014"/>
            <ac:grpSpMk id="75" creationId="{B2EEF557-0228-96B0-11E7-D9A09F5D2AA8}"/>
          </ac:grpSpMkLst>
        </pc:grpChg>
        <pc:picChg chg="del mod">
          <ac:chgData name="Gang Liu" userId="c4dd85b7-3634-4bda-801b-46e8dbbd0b49" providerId="ADAL" clId="{ACCA5A34-0779-40AA-961C-79B10F81B364}" dt="2023-03-20T06:46:20.771" v="1533" actId="478"/>
          <ac:picMkLst>
            <pc:docMk/>
            <pc:sldMk cId="1300838200" sldId="2134805014"/>
            <ac:picMk id="3" creationId="{38D00089-C081-F7E7-A5E0-A9E44F4CBEDC}"/>
          </ac:picMkLst>
        </pc:picChg>
        <pc:picChg chg="del mod">
          <ac:chgData name="Gang Liu" userId="c4dd85b7-3634-4bda-801b-46e8dbbd0b49" providerId="ADAL" clId="{ACCA5A34-0779-40AA-961C-79B10F81B364}" dt="2023-03-20T06:46:20.771" v="1533" actId="478"/>
          <ac:picMkLst>
            <pc:docMk/>
            <pc:sldMk cId="1300838200" sldId="2134805014"/>
            <ac:picMk id="8" creationId="{9759948F-C390-1398-FECB-856F2198D59D}"/>
          </ac:picMkLst>
        </pc:picChg>
        <pc:picChg chg="del mod">
          <ac:chgData name="Gang Liu" userId="c4dd85b7-3634-4bda-801b-46e8dbbd0b49" providerId="ADAL" clId="{ACCA5A34-0779-40AA-961C-79B10F81B364}" dt="2023-03-20T06:46:20.771" v="1533" actId="478"/>
          <ac:picMkLst>
            <pc:docMk/>
            <pc:sldMk cId="1300838200" sldId="2134805014"/>
            <ac:picMk id="10" creationId="{5AC4C31A-4784-5C88-8D7F-EA1C5FB067A3}"/>
          </ac:picMkLst>
        </pc:picChg>
        <pc:picChg chg="del mod">
          <ac:chgData name="Gang Liu" userId="c4dd85b7-3634-4bda-801b-46e8dbbd0b49" providerId="ADAL" clId="{ACCA5A34-0779-40AA-961C-79B10F81B364}" dt="2023-03-20T06:46:20.771" v="1533" actId="478"/>
          <ac:picMkLst>
            <pc:docMk/>
            <pc:sldMk cId="1300838200" sldId="2134805014"/>
            <ac:picMk id="13" creationId="{6F9A6B59-5121-5D39-0904-FADDE073AB96}"/>
          </ac:picMkLst>
        </pc:picChg>
        <pc:picChg chg="del mod">
          <ac:chgData name="Gang Liu" userId="c4dd85b7-3634-4bda-801b-46e8dbbd0b49" providerId="ADAL" clId="{ACCA5A34-0779-40AA-961C-79B10F81B364}" dt="2023-03-20T06:46:20.771" v="1533" actId="478"/>
          <ac:picMkLst>
            <pc:docMk/>
            <pc:sldMk cId="1300838200" sldId="2134805014"/>
            <ac:picMk id="15" creationId="{E9DC82AD-1BA0-98B0-A66F-F4C389DADBAA}"/>
          </ac:picMkLst>
        </pc:picChg>
        <pc:picChg chg="del mod">
          <ac:chgData name="Gang Liu" userId="c4dd85b7-3634-4bda-801b-46e8dbbd0b49" providerId="ADAL" clId="{ACCA5A34-0779-40AA-961C-79B10F81B364}" dt="2023-03-20T06:46:20.771" v="1533" actId="478"/>
          <ac:picMkLst>
            <pc:docMk/>
            <pc:sldMk cId="1300838200" sldId="2134805014"/>
            <ac:picMk id="16" creationId="{BB6FAEDB-27CD-41B4-3624-835181A4DAAC}"/>
          </ac:picMkLst>
        </pc:picChg>
        <pc:picChg chg="del mod">
          <ac:chgData name="Gang Liu" userId="c4dd85b7-3634-4bda-801b-46e8dbbd0b49" providerId="ADAL" clId="{ACCA5A34-0779-40AA-961C-79B10F81B364}" dt="2023-03-20T06:46:20.771" v="1533" actId="478"/>
          <ac:picMkLst>
            <pc:docMk/>
            <pc:sldMk cId="1300838200" sldId="2134805014"/>
            <ac:picMk id="17" creationId="{CBF384B0-7193-EA42-C6C1-1EE3F883AD7B}"/>
          </ac:picMkLst>
        </pc:picChg>
        <pc:picChg chg="del mod">
          <ac:chgData name="Gang Liu" userId="c4dd85b7-3634-4bda-801b-46e8dbbd0b49" providerId="ADAL" clId="{ACCA5A34-0779-40AA-961C-79B10F81B364}" dt="2023-03-20T06:46:20.771" v="1533" actId="478"/>
          <ac:picMkLst>
            <pc:docMk/>
            <pc:sldMk cId="1300838200" sldId="2134805014"/>
            <ac:picMk id="19" creationId="{A3269F48-7DC5-A7FB-8CF2-51799D61BD88}"/>
          </ac:picMkLst>
        </pc:picChg>
        <pc:picChg chg="mod">
          <ac:chgData name="Gang Liu" userId="c4dd85b7-3634-4bda-801b-46e8dbbd0b49" providerId="ADAL" clId="{ACCA5A34-0779-40AA-961C-79B10F81B364}" dt="2023-03-20T06:46:33.309" v="1538" actId="1076"/>
          <ac:picMkLst>
            <pc:docMk/>
            <pc:sldMk cId="1300838200" sldId="2134805014"/>
            <ac:picMk id="21" creationId="{583CFB65-B4A5-0AF3-442E-65BFC6DB3DD7}"/>
          </ac:picMkLst>
        </pc:picChg>
        <pc:picChg chg="mod">
          <ac:chgData name="Gang Liu" userId="c4dd85b7-3634-4bda-801b-46e8dbbd0b49" providerId="ADAL" clId="{ACCA5A34-0779-40AA-961C-79B10F81B364}" dt="2023-03-20T06:46:33.309" v="1538" actId="1076"/>
          <ac:picMkLst>
            <pc:docMk/>
            <pc:sldMk cId="1300838200" sldId="2134805014"/>
            <ac:picMk id="23" creationId="{1E26D312-0945-3B3F-E3FE-5D24B196AB50}"/>
          </ac:picMkLst>
        </pc:picChg>
        <pc:picChg chg="mod">
          <ac:chgData name="Gang Liu" userId="c4dd85b7-3634-4bda-801b-46e8dbbd0b49" providerId="ADAL" clId="{ACCA5A34-0779-40AA-961C-79B10F81B364}" dt="2023-03-20T06:46:33.309" v="1538" actId="1076"/>
          <ac:picMkLst>
            <pc:docMk/>
            <pc:sldMk cId="1300838200" sldId="2134805014"/>
            <ac:picMk id="26" creationId="{CDC41B1D-33AD-5E69-8F3E-0F2749232499}"/>
          </ac:picMkLst>
        </pc:picChg>
        <pc:picChg chg="mod">
          <ac:chgData name="Gang Liu" userId="c4dd85b7-3634-4bda-801b-46e8dbbd0b49" providerId="ADAL" clId="{ACCA5A34-0779-40AA-961C-79B10F81B364}" dt="2023-03-20T06:46:33.309" v="1538" actId="1076"/>
          <ac:picMkLst>
            <pc:docMk/>
            <pc:sldMk cId="1300838200" sldId="2134805014"/>
            <ac:picMk id="28" creationId="{A5901FC0-17B9-DB50-EF56-9AB37B9450C8}"/>
          </ac:picMkLst>
        </pc:picChg>
        <pc:picChg chg="mod">
          <ac:chgData name="Gang Liu" userId="c4dd85b7-3634-4bda-801b-46e8dbbd0b49" providerId="ADAL" clId="{ACCA5A34-0779-40AA-961C-79B10F81B364}" dt="2023-03-20T06:46:33.309" v="1538" actId="1076"/>
          <ac:picMkLst>
            <pc:docMk/>
            <pc:sldMk cId="1300838200" sldId="2134805014"/>
            <ac:picMk id="33" creationId="{7FF029B7-8875-18C1-97D5-3DF87C04E95C}"/>
          </ac:picMkLst>
        </pc:picChg>
        <pc:picChg chg="mod">
          <ac:chgData name="Gang Liu" userId="c4dd85b7-3634-4bda-801b-46e8dbbd0b49" providerId="ADAL" clId="{ACCA5A34-0779-40AA-961C-79B10F81B364}" dt="2023-03-20T06:46:33.309" v="1538" actId="1076"/>
          <ac:picMkLst>
            <pc:docMk/>
            <pc:sldMk cId="1300838200" sldId="2134805014"/>
            <ac:picMk id="35" creationId="{BD76AC31-638B-11CB-6FA6-71BA4DBC9678}"/>
          </ac:picMkLst>
        </pc:picChg>
        <pc:picChg chg="mod">
          <ac:chgData name="Gang Liu" userId="c4dd85b7-3634-4bda-801b-46e8dbbd0b49" providerId="ADAL" clId="{ACCA5A34-0779-40AA-961C-79B10F81B364}" dt="2023-03-20T06:46:33.309" v="1538" actId="1076"/>
          <ac:picMkLst>
            <pc:docMk/>
            <pc:sldMk cId="1300838200" sldId="2134805014"/>
            <ac:picMk id="39" creationId="{D2C88A96-24F6-3FBB-926E-6AB5EA5174FF}"/>
          </ac:picMkLst>
        </pc:picChg>
        <pc:picChg chg="mod">
          <ac:chgData name="Gang Liu" userId="c4dd85b7-3634-4bda-801b-46e8dbbd0b49" providerId="ADAL" clId="{ACCA5A34-0779-40AA-961C-79B10F81B364}" dt="2023-03-20T06:46:33.309" v="1538" actId="1076"/>
          <ac:picMkLst>
            <pc:docMk/>
            <pc:sldMk cId="1300838200" sldId="2134805014"/>
            <ac:picMk id="41" creationId="{701D71BA-C026-0720-E654-3893EDDB2C09}"/>
          </ac:picMkLst>
        </pc:picChg>
        <pc:picChg chg="mod">
          <ac:chgData name="Gang Liu" userId="c4dd85b7-3634-4bda-801b-46e8dbbd0b49" providerId="ADAL" clId="{ACCA5A34-0779-40AA-961C-79B10F81B364}" dt="2023-03-20T06:46:33.309" v="1538" actId="1076"/>
          <ac:picMkLst>
            <pc:docMk/>
            <pc:sldMk cId="1300838200" sldId="2134805014"/>
            <ac:picMk id="42" creationId="{D1CE0F1A-6ED8-E64E-9929-36684274CB0A}"/>
          </ac:picMkLst>
        </pc:picChg>
        <pc:picChg chg="mod">
          <ac:chgData name="Gang Liu" userId="c4dd85b7-3634-4bda-801b-46e8dbbd0b49" providerId="ADAL" clId="{ACCA5A34-0779-40AA-961C-79B10F81B364}" dt="2023-03-20T06:46:33.309" v="1538" actId="1076"/>
          <ac:picMkLst>
            <pc:docMk/>
            <pc:sldMk cId="1300838200" sldId="2134805014"/>
            <ac:picMk id="43" creationId="{82A7EC97-8103-9568-0DDE-D09F63FB1B28}"/>
          </ac:picMkLst>
        </pc:picChg>
        <pc:picChg chg="mod">
          <ac:chgData name="Gang Liu" userId="c4dd85b7-3634-4bda-801b-46e8dbbd0b49" providerId="ADAL" clId="{ACCA5A34-0779-40AA-961C-79B10F81B364}" dt="2023-03-20T06:46:33.309" v="1538" actId="1076"/>
          <ac:picMkLst>
            <pc:docMk/>
            <pc:sldMk cId="1300838200" sldId="2134805014"/>
            <ac:picMk id="44" creationId="{C3CB4D98-A7A8-7544-1605-A979211616BF}"/>
          </ac:picMkLst>
        </pc:picChg>
        <pc:picChg chg="mod">
          <ac:chgData name="Gang Liu" userId="c4dd85b7-3634-4bda-801b-46e8dbbd0b49" providerId="ADAL" clId="{ACCA5A34-0779-40AA-961C-79B10F81B364}" dt="2023-03-20T06:46:33.309" v="1538" actId="1076"/>
          <ac:picMkLst>
            <pc:docMk/>
            <pc:sldMk cId="1300838200" sldId="2134805014"/>
            <ac:picMk id="45" creationId="{7C982178-C1B2-21EC-B7A4-33B5992C0657}"/>
          </ac:picMkLst>
        </pc:picChg>
        <pc:picChg chg="mod">
          <ac:chgData name="Gang Liu" userId="c4dd85b7-3634-4bda-801b-46e8dbbd0b49" providerId="ADAL" clId="{ACCA5A34-0779-40AA-961C-79B10F81B364}" dt="2023-03-20T06:46:33.309" v="1538" actId="1076"/>
          <ac:picMkLst>
            <pc:docMk/>
            <pc:sldMk cId="1300838200" sldId="2134805014"/>
            <ac:picMk id="46" creationId="{F0537FCC-4A9A-3B84-B7B2-DA8E7ADCA0C4}"/>
          </ac:picMkLst>
        </pc:picChg>
        <pc:picChg chg="mod">
          <ac:chgData name="Gang Liu" userId="c4dd85b7-3634-4bda-801b-46e8dbbd0b49" providerId="ADAL" clId="{ACCA5A34-0779-40AA-961C-79B10F81B364}" dt="2023-03-20T06:46:33.309" v="1538" actId="1076"/>
          <ac:picMkLst>
            <pc:docMk/>
            <pc:sldMk cId="1300838200" sldId="2134805014"/>
            <ac:picMk id="47" creationId="{85C12C35-5986-75ED-2D2D-82799C5EABB9}"/>
          </ac:picMkLst>
        </pc:picChg>
        <pc:picChg chg="mod">
          <ac:chgData name="Gang Liu" userId="c4dd85b7-3634-4bda-801b-46e8dbbd0b49" providerId="ADAL" clId="{ACCA5A34-0779-40AA-961C-79B10F81B364}" dt="2023-03-20T06:46:33.309" v="1538" actId="1076"/>
          <ac:picMkLst>
            <pc:docMk/>
            <pc:sldMk cId="1300838200" sldId="2134805014"/>
            <ac:picMk id="48" creationId="{DFC23D31-4A59-F2C8-10AD-D6627CDE9868}"/>
          </ac:picMkLst>
        </pc:picChg>
        <pc:picChg chg="mod">
          <ac:chgData name="Gang Liu" userId="c4dd85b7-3634-4bda-801b-46e8dbbd0b49" providerId="ADAL" clId="{ACCA5A34-0779-40AA-961C-79B10F81B364}" dt="2023-03-20T06:46:33.309" v="1538" actId="1076"/>
          <ac:picMkLst>
            <pc:docMk/>
            <pc:sldMk cId="1300838200" sldId="2134805014"/>
            <ac:picMk id="53" creationId="{26EB94FD-3ECB-DCF2-4E66-F2778C4B1442}"/>
          </ac:picMkLst>
        </pc:picChg>
        <pc:picChg chg="mod">
          <ac:chgData name="Gang Liu" userId="c4dd85b7-3634-4bda-801b-46e8dbbd0b49" providerId="ADAL" clId="{ACCA5A34-0779-40AA-961C-79B10F81B364}" dt="2023-03-20T06:46:33.309" v="1538" actId="1076"/>
          <ac:picMkLst>
            <pc:docMk/>
            <pc:sldMk cId="1300838200" sldId="2134805014"/>
            <ac:picMk id="54" creationId="{1770D9D9-FF3A-4F52-5523-F48AD53261DC}"/>
          </ac:picMkLst>
        </pc:picChg>
        <pc:picChg chg="mod">
          <ac:chgData name="Gang Liu" userId="c4dd85b7-3634-4bda-801b-46e8dbbd0b49" providerId="ADAL" clId="{ACCA5A34-0779-40AA-961C-79B10F81B364}" dt="2023-03-20T06:46:33.309" v="1538" actId="1076"/>
          <ac:picMkLst>
            <pc:docMk/>
            <pc:sldMk cId="1300838200" sldId="2134805014"/>
            <ac:picMk id="55" creationId="{25AE101F-E370-21D7-7F8A-BCFCE6D3835B}"/>
          </ac:picMkLst>
        </pc:picChg>
        <pc:picChg chg="mod">
          <ac:chgData name="Gang Liu" userId="c4dd85b7-3634-4bda-801b-46e8dbbd0b49" providerId="ADAL" clId="{ACCA5A34-0779-40AA-961C-79B10F81B364}" dt="2023-03-20T06:46:33.309" v="1538" actId="1076"/>
          <ac:picMkLst>
            <pc:docMk/>
            <pc:sldMk cId="1300838200" sldId="2134805014"/>
            <ac:picMk id="59" creationId="{1EC355B6-1CEC-5BBD-E8AE-EBD76C648BA7}"/>
          </ac:picMkLst>
        </pc:picChg>
        <pc:picChg chg="mod">
          <ac:chgData name="Gang Liu" userId="c4dd85b7-3634-4bda-801b-46e8dbbd0b49" providerId="ADAL" clId="{ACCA5A34-0779-40AA-961C-79B10F81B364}" dt="2023-03-20T06:46:33.309" v="1538" actId="1076"/>
          <ac:picMkLst>
            <pc:docMk/>
            <pc:sldMk cId="1300838200" sldId="2134805014"/>
            <ac:picMk id="63" creationId="{EEF0FD45-AD76-5DCF-8723-088A7FF3F8D3}"/>
          </ac:picMkLst>
        </pc:picChg>
        <pc:picChg chg="mod">
          <ac:chgData name="Gang Liu" userId="c4dd85b7-3634-4bda-801b-46e8dbbd0b49" providerId="ADAL" clId="{ACCA5A34-0779-40AA-961C-79B10F81B364}" dt="2023-03-20T06:46:33.309" v="1538" actId="1076"/>
          <ac:picMkLst>
            <pc:docMk/>
            <pc:sldMk cId="1300838200" sldId="2134805014"/>
            <ac:picMk id="64" creationId="{C1DE3EBF-27DD-C046-2AA8-0686ED966559}"/>
          </ac:picMkLst>
        </pc:picChg>
        <pc:picChg chg="del mod">
          <ac:chgData name="Gang Liu" userId="c4dd85b7-3634-4bda-801b-46e8dbbd0b49" providerId="ADAL" clId="{ACCA5A34-0779-40AA-961C-79B10F81B364}" dt="2023-03-20T06:46:20.771" v="1533" actId="478"/>
          <ac:picMkLst>
            <pc:docMk/>
            <pc:sldMk cId="1300838200" sldId="2134805014"/>
            <ac:picMk id="66" creationId="{C57E8D9A-9974-E1CC-DFE3-7FC8AF983F0A}"/>
          </ac:picMkLst>
        </pc:picChg>
        <pc:picChg chg="mod">
          <ac:chgData name="Gang Liu" userId="c4dd85b7-3634-4bda-801b-46e8dbbd0b49" providerId="ADAL" clId="{ACCA5A34-0779-40AA-961C-79B10F81B364}" dt="2023-03-20T06:46:33.309" v="1538" actId="1076"/>
          <ac:picMkLst>
            <pc:docMk/>
            <pc:sldMk cId="1300838200" sldId="2134805014"/>
            <ac:picMk id="67" creationId="{092BD13C-3ACD-8A55-08A1-2BACCC5EB80A}"/>
          </ac:picMkLst>
        </pc:picChg>
        <pc:picChg chg="mod">
          <ac:chgData name="Gang Liu" userId="c4dd85b7-3634-4bda-801b-46e8dbbd0b49" providerId="ADAL" clId="{ACCA5A34-0779-40AA-961C-79B10F81B364}" dt="2023-03-20T06:46:33.309" v="1538" actId="1076"/>
          <ac:picMkLst>
            <pc:docMk/>
            <pc:sldMk cId="1300838200" sldId="2134805014"/>
            <ac:picMk id="69" creationId="{12775B9A-39C4-22D8-ABB1-736B0D7D0401}"/>
          </ac:picMkLst>
        </pc:picChg>
        <pc:picChg chg="mod">
          <ac:chgData name="Gang Liu" userId="c4dd85b7-3634-4bda-801b-46e8dbbd0b49" providerId="ADAL" clId="{ACCA5A34-0779-40AA-961C-79B10F81B364}" dt="2023-03-20T06:46:33.309" v="1538" actId="1076"/>
          <ac:picMkLst>
            <pc:docMk/>
            <pc:sldMk cId="1300838200" sldId="2134805014"/>
            <ac:picMk id="70" creationId="{AE2E9474-8D95-05DD-776C-1F92854D6930}"/>
          </ac:picMkLst>
        </pc:picChg>
        <pc:picChg chg="mod">
          <ac:chgData name="Gang Liu" userId="c4dd85b7-3634-4bda-801b-46e8dbbd0b49" providerId="ADAL" clId="{ACCA5A34-0779-40AA-961C-79B10F81B364}" dt="2023-03-20T06:46:33.309" v="1538" actId="1076"/>
          <ac:picMkLst>
            <pc:docMk/>
            <pc:sldMk cId="1300838200" sldId="2134805014"/>
            <ac:picMk id="72" creationId="{19CFE33E-46C9-7845-89BF-E18E9F38672F}"/>
          </ac:picMkLst>
        </pc:picChg>
        <pc:picChg chg="del mod">
          <ac:chgData name="Gang Liu" userId="c4dd85b7-3634-4bda-801b-46e8dbbd0b49" providerId="ADAL" clId="{ACCA5A34-0779-40AA-961C-79B10F81B364}" dt="2023-03-20T06:46:20.771" v="1533" actId="478"/>
          <ac:picMkLst>
            <pc:docMk/>
            <pc:sldMk cId="1300838200" sldId="2134805014"/>
            <ac:picMk id="84" creationId="{EE8E9805-B128-BAFA-C79F-CC88EDF6CFE4}"/>
          </ac:picMkLst>
        </pc:picChg>
        <pc:picChg chg="del mod">
          <ac:chgData name="Gang Liu" userId="c4dd85b7-3634-4bda-801b-46e8dbbd0b49" providerId="ADAL" clId="{ACCA5A34-0779-40AA-961C-79B10F81B364}" dt="2023-03-20T06:46:20.771" v="1533" actId="478"/>
          <ac:picMkLst>
            <pc:docMk/>
            <pc:sldMk cId="1300838200" sldId="2134805014"/>
            <ac:picMk id="100" creationId="{BCB20DA9-3726-AD21-26C7-3A771DE0347D}"/>
          </ac:picMkLst>
        </pc:picChg>
        <pc:picChg chg="del mod">
          <ac:chgData name="Gang Liu" userId="c4dd85b7-3634-4bda-801b-46e8dbbd0b49" providerId="ADAL" clId="{ACCA5A34-0779-40AA-961C-79B10F81B364}" dt="2023-03-20T06:46:20.771" v="1533" actId="478"/>
          <ac:picMkLst>
            <pc:docMk/>
            <pc:sldMk cId="1300838200" sldId="2134805014"/>
            <ac:picMk id="111" creationId="{06F6A1ED-5A59-15CB-5394-5DB44327A492}"/>
          </ac:picMkLst>
        </pc:picChg>
        <pc:picChg chg="del mod">
          <ac:chgData name="Gang Liu" userId="c4dd85b7-3634-4bda-801b-46e8dbbd0b49" providerId="ADAL" clId="{ACCA5A34-0779-40AA-961C-79B10F81B364}" dt="2023-03-20T06:46:20.771" v="1533" actId="478"/>
          <ac:picMkLst>
            <pc:docMk/>
            <pc:sldMk cId="1300838200" sldId="2134805014"/>
            <ac:picMk id="112" creationId="{88B54056-13C7-94C8-D1CB-5D4CB784A6BC}"/>
          </ac:picMkLst>
        </pc:picChg>
        <pc:picChg chg="del mod">
          <ac:chgData name="Gang Liu" userId="c4dd85b7-3634-4bda-801b-46e8dbbd0b49" providerId="ADAL" clId="{ACCA5A34-0779-40AA-961C-79B10F81B364}" dt="2023-03-20T06:46:20.771" v="1533" actId="478"/>
          <ac:picMkLst>
            <pc:docMk/>
            <pc:sldMk cId="1300838200" sldId="2134805014"/>
            <ac:picMk id="119" creationId="{DC8C41F3-A1A4-805C-E718-3839B6CA7B81}"/>
          </ac:picMkLst>
        </pc:picChg>
        <pc:picChg chg="del mod">
          <ac:chgData name="Gang Liu" userId="c4dd85b7-3634-4bda-801b-46e8dbbd0b49" providerId="ADAL" clId="{ACCA5A34-0779-40AA-961C-79B10F81B364}" dt="2023-03-20T06:46:20.771" v="1533" actId="478"/>
          <ac:picMkLst>
            <pc:docMk/>
            <pc:sldMk cId="1300838200" sldId="2134805014"/>
            <ac:picMk id="120" creationId="{78570029-FD35-7DEA-E91E-C70B0C53FEFE}"/>
          </ac:picMkLst>
        </pc:picChg>
        <pc:picChg chg="del mod">
          <ac:chgData name="Gang Liu" userId="c4dd85b7-3634-4bda-801b-46e8dbbd0b49" providerId="ADAL" clId="{ACCA5A34-0779-40AA-961C-79B10F81B364}" dt="2023-03-20T06:46:20.771" v="1533" actId="478"/>
          <ac:picMkLst>
            <pc:docMk/>
            <pc:sldMk cId="1300838200" sldId="2134805014"/>
            <ac:picMk id="121" creationId="{8140B23A-5B19-68E7-3194-B48B05C98603}"/>
          </ac:picMkLst>
        </pc:picChg>
        <pc:picChg chg="del mod">
          <ac:chgData name="Gang Liu" userId="c4dd85b7-3634-4bda-801b-46e8dbbd0b49" providerId="ADAL" clId="{ACCA5A34-0779-40AA-961C-79B10F81B364}" dt="2023-03-20T06:46:20.771" v="1533" actId="478"/>
          <ac:picMkLst>
            <pc:docMk/>
            <pc:sldMk cId="1300838200" sldId="2134805014"/>
            <ac:picMk id="122" creationId="{3E099278-E2DD-1B26-2F71-35426E1CCE2A}"/>
          </ac:picMkLst>
        </pc:picChg>
        <pc:picChg chg="del mod">
          <ac:chgData name="Gang Liu" userId="c4dd85b7-3634-4bda-801b-46e8dbbd0b49" providerId="ADAL" clId="{ACCA5A34-0779-40AA-961C-79B10F81B364}" dt="2023-03-20T06:46:20.771" v="1533" actId="478"/>
          <ac:picMkLst>
            <pc:docMk/>
            <pc:sldMk cId="1300838200" sldId="2134805014"/>
            <ac:picMk id="143" creationId="{243B2251-B227-83EA-D4B6-D816CD30AD78}"/>
          </ac:picMkLst>
        </pc:picChg>
        <pc:picChg chg="del mod">
          <ac:chgData name="Gang Liu" userId="c4dd85b7-3634-4bda-801b-46e8dbbd0b49" providerId="ADAL" clId="{ACCA5A34-0779-40AA-961C-79B10F81B364}" dt="2023-03-20T06:46:20.771" v="1533" actId="478"/>
          <ac:picMkLst>
            <pc:docMk/>
            <pc:sldMk cId="1300838200" sldId="2134805014"/>
            <ac:picMk id="145" creationId="{64437B36-333D-93EB-85AE-9C58E2697491}"/>
          </ac:picMkLst>
        </pc:picChg>
        <pc:picChg chg="del mod">
          <ac:chgData name="Gang Liu" userId="c4dd85b7-3634-4bda-801b-46e8dbbd0b49" providerId="ADAL" clId="{ACCA5A34-0779-40AA-961C-79B10F81B364}" dt="2023-03-20T06:46:20.771" v="1533" actId="478"/>
          <ac:picMkLst>
            <pc:docMk/>
            <pc:sldMk cId="1300838200" sldId="2134805014"/>
            <ac:picMk id="151" creationId="{3F05F501-B045-C0F9-E933-BDDB8698AC29}"/>
          </ac:picMkLst>
        </pc:picChg>
        <pc:picChg chg="del mod">
          <ac:chgData name="Gang Liu" userId="c4dd85b7-3634-4bda-801b-46e8dbbd0b49" providerId="ADAL" clId="{ACCA5A34-0779-40AA-961C-79B10F81B364}" dt="2023-03-20T06:46:20.771" v="1533" actId="478"/>
          <ac:picMkLst>
            <pc:docMk/>
            <pc:sldMk cId="1300838200" sldId="2134805014"/>
            <ac:picMk id="152" creationId="{B7EB1C97-DB33-2219-DB9E-336C0B00051B}"/>
          </ac:picMkLst>
        </pc:picChg>
        <pc:picChg chg="del mod">
          <ac:chgData name="Gang Liu" userId="c4dd85b7-3634-4bda-801b-46e8dbbd0b49" providerId="ADAL" clId="{ACCA5A34-0779-40AA-961C-79B10F81B364}" dt="2023-03-20T06:46:20.771" v="1533" actId="478"/>
          <ac:picMkLst>
            <pc:docMk/>
            <pc:sldMk cId="1300838200" sldId="2134805014"/>
            <ac:picMk id="156" creationId="{0A5CD914-A8B0-9AC4-1A42-15DA327DF79B}"/>
          </ac:picMkLst>
        </pc:picChg>
        <pc:picChg chg="del mod">
          <ac:chgData name="Gang Liu" userId="c4dd85b7-3634-4bda-801b-46e8dbbd0b49" providerId="ADAL" clId="{ACCA5A34-0779-40AA-961C-79B10F81B364}" dt="2023-03-20T06:46:20.771" v="1533" actId="478"/>
          <ac:picMkLst>
            <pc:docMk/>
            <pc:sldMk cId="1300838200" sldId="2134805014"/>
            <ac:picMk id="161" creationId="{B97BD453-CAFA-CED8-2243-66B153CE958C}"/>
          </ac:picMkLst>
        </pc:picChg>
        <pc:picChg chg="del mod">
          <ac:chgData name="Gang Liu" userId="c4dd85b7-3634-4bda-801b-46e8dbbd0b49" providerId="ADAL" clId="{ACCA5A34-0779-40AA-961C-79B10F81B364}" dt="2023-03-20T06:46:20.771" v="1533" actId="478"/>
          <ac:picMkLst>
            <pc:docMk/>
            <pc:sldMk cId="1300838200" sldId="2134805014"/>
            <ac:picMk id="162" creationId="{63A17253-2062-D1FF-4E3A-19F93262EA92}"/>
          </ac:picMkLst>
        </pc:picChg>
        <pc:picChg chg="del mod">
          <ac:chgData name="Gang Liu" userId="c4dd85b7-3634-4bda-801b-46e8dbbd0b49" providerId="ADAL" clId="{ACCA5A34-0779-40AA-961C-79B10F81B364}" dt="2023-03-20T06:46:20.771" v="1533" actId="478"/>
          <ac:picMkLst>
            <pc:docMk/>
            <pc:sldMk cId="1300838200" sldId="2134805014"/>
            <ac:picMk id="166" creationId="{B9FBCFEF-52B9-6F33-5B01-783061ED7D0C}"/>
          </ac:picMkLst>
        </pc:picChg>
        <pc:cxnChg chg="add del">
          <ac:chgData name="Gang Liu" userId="c4dd85b7-3634-4bda-801b-46e8dbbd0b49" providerId="ADAL" clId="{ACCA5A34-0779-40AA-961C-79B10F81B364}" dt="2023-03-20T07:20:51.580" v="1891" actId="478"/>
          <ac:cxnSpMkLst>
            <pc:docMk/>
            <pc:sldMk cId="1300838200" sldId="2134805014"/>
            <ac:cxnSpMk id="92" creationId="{6D5BD0DE-7388-F18E-1592-D5BEC09B5476}"/>
          </ac:cxnSpMkLst>
        </pc:cxnChg>
      </pc:sldChg>
      <pc:sldChg chg="addSp delSp modSp add mod modAnim">
        <pc:chgData name="Gang Liu" userId="c4dd85b7-3634-4bda-801b-46e8dbbd0b49" providerId="ADAL" clId="{ACCA5A34-0779-40AA-961C-79B10F81B364}" dt="2023-03-20T07:04:39.747" v="1772" actId="478"/>
        <pc:sldMkLst>
          <pc:docMk/>
          <pc:sldMk cId="1555299923" sldId="2134805015"/>
        </pc:sldMkLst>
        <pc:spChg chg="add mod">
          <ac:chgData name="Gang Liu" userId="c4dd85b7-3634-4bda-801b-46e8dbbd0b49" providerId="ADAL" clId="{ACCA5A34-0779-40AA-961C-79B10F81B364}" dt="2023-03-20T07:04:37.777" v="1771" actId="1076"/>
          <ac:spMkLst>
            <pc:docMk/>
            <pc:sldMk cId="1555299923" sldId="2134805015"/>
            <ac:spMk id="7" creationId="{C655A639-26BA-A7D5-9A9C-1D7144A62D65}"/>
          </ac:spMkLst>
        </pc:spChg>
        <pc:spChg chg="add del">
          <ac:chgData name="Gang Liu" userId="c4dd85b7-3634-4bda-801b-46e8dbbd0b49" providerId="ADAL" clId="{ACCA5A34-0779-40AA-961C-79B10F81B364}" dt="2023-03-20T07:04:39.747" v="1772" actId="478"/>
          <ac:spMkLst>
            <pc:docMk/>
            <pc:sldMk cId="1555299923" sldId="2134805015"/>
            <ac:spMk id="9" creationId="{7E15ADEB-C4B0-42E3-9CD1-B7444463FAD7}"/>
          </ac:spMkLst>
        </pc:spChg>
        <pc:spChg chg="del mod">
          <ac:chgData name="Gang Liu" userId="c4dd85b7-3634-4bda-801b-46e8dbbd0b49" providerId="ADAL" clId="{ACCA5A34-0779-40AA-961C-79B10F81B364}" dt="2023-03-20T06:49:26.119" v="1704" actId="478"/>
          <ac:spMkLst>
            <pc:docMk/>
            <pc:sldMk cId="1555299923" sldId="2134805015"/>
            <ac:spMk id="163" creationId="{06F9F550-3BED-BAC7-0F24-68021FF18459}"/>
          </ac:spMkLst>
        </pc:spChg>
        <pc:spChg chg="del">
          <ac:chgData name="Gang Liu" userId="c4dd85b7-3634-4bda-801b-46e8dbbd0b49" providerId="ADAL" clId="{ACCA5A34-0779-40AA-961C-79B10F81B364}" dt="2023-03-20T06:49:32.035" v="1707" actId="478"/>
          <ac:spMkLst>
            <pc:docMk/>
            <pc:sldMk cId="1555299923" sldId="2134805015"/>
            <ac:spMk id="168" creationId="{D7E372AF-D0A6-1CDC-636B-8D536F6CD0C5}"/>
          </ac:spMkLst>
        </pc:spChg>
        <pc:spChg chg="del">
          <ac:chgData name="Gang Liu" userId="c4dd85b7-3634-4bda-801b-46e8dbbd0b49" providerId="ADAL" clId="{ACCA5A34-0779-40AA-961C-79B10F81B364}" dt="2023-03-20T06:49:30.761" v="1706" actId="478"/>
          <ac:spMkLst>
            <pc:docMk/>
            <pc:sldMk cId="1555299923" sldId="2134805015"/>
            <ac:spMk id="169" creationId="{49E9F707-4F85-6062-C35F-FC3663751890}"/>
          </ac:spMkLst>
        </pc:spChg>
        <pc:grpChg chg="del">
          <ac:chgData name="Gang Liu" userId="c4dd85b7-3634-4bda-801b-46e8dbbd0b49" providerId="ADAL" clId="{ACCA5A34-0779-40AA-961C-79B10F81B364}" dt="2023-03-20T06:49:27.547" v="1705" actId="478"/>
          <ac:grpSpMkLst>
            <pc:docMk/>
            <pc:sldMk cId="1555299923" sldId="2134805015"/>
            <ac:grpSpMk id="6" creationId="{87D06ED4-5B7E-8C2F-E9B1-6A64B9752B8D}"/>
          </ac:grpSpMkLst>
        </pc:grpChg>
        <pc:picChg chg="add mod">
          <ac:chgData name="Gang Liu" userId="c4dd85b7-3634-4bda-801b-46e8dbbd0b49" providerId="ADAL" clId="{ACCA5A34-0779-40AA-961C-79B10F81B364}" dt="2023-03-20T07:04:14.735" v="1748" actId="1038"/>
          <ac:picMkLst>
            <pc:docMk/>
            <pc:sldMk cId="1555299923" sldId="2134805015"/>
            <ac:picMk id="3" creationId="{2AB785E3-B881-7541-B859-2C8B0593EA22}"/>
          </ac:picMkLst>
        </pc:picChg>
        <pc:picChg chg="add mod">
          <ac:chgData name="Gang Liu" userId="c4dd85b7-3634-4bda-801b-46e8dbbd0b49" providerId="ADAL" clId="{ACCA5A34-0779-40AA-961C-79B10F81B364}" dt="2023-03-20T07:04:14.735" v="1748" actId="1038"/>
          <ac:picMkLst>
            <pc:docMk/>
            <pc:sldMk cId="1555299923" sldId="2134805015"/>
            <ac:picMk id="5" creationId="{FCA5F908-7A79-8942-31C0-90D5E80024E6}"/>
          </ac:picMkLst>
        </pc:picChg>
      </pc:sldChg>
      <pc:sldChg chg="addSp delSp modSp add mod delAnim modAnim">
        <pc:chgData name="Gang Liu" userId="c4dd85b7-3634-4bda-801b-46e8dbbd0b49" providerId="ADAL" clId="{ACCA5A34-0779-40AA-961C-79B10F81B364}" dt="2023-03-20T07:30:03.512" v="2271"/>
        <pc:sldMkLst>
          <pc:docMk/>
          <pc:sldMk cId="1214341997" sldId="2134805016"/>
        </pc:sldMkLst>
        <pc:spChg chg="mod">
          <ac:chgData name="Gang Liu" userId="c4dd85b7-3634-4bda-801b-46e8dbbd0b49" providerId="ADAL" clId="{ACCA5A34-0779-40AA-961C-79B10F81B364}" dt="2023-03-20T07:30:03.512" v="2271"/>
          <ac:spMkLst>
            <pc:docMk/>
            <pc:sldMk cId="1214341997" sldId="2134805016"/>
            <ac:spMk id="7" creationId="{C655A639-26BA-A7D5-9A9C-1D7144A62D65}"/>
          </ac:spMkLst>
        </pc:spChg>
        <pc:picChg chg="del">
          <ac:chgData name="Gang Liu" userId="c4dd85b7-3634-4bda-801b-46e8dbbd0b49" providerId="ADAL" clId="{ACCA5A34-0779-40AA-961C-79B10F81B364}" dt="2023-03-20T07:05:37.168" v="1806" actId="478"/>
          <ac:picMkLst>
            <pc:docMk/>
            <pc:sldMk cId="1214341997" sldId="2134805016"/>
            <ac:picMk id="3" creationId="{2AB785E3-B881-7541-B859-2C8B0593EA22}"/>
          </ac:picMkLst>
        </pc:picChg>
        <pc:picChg chg="add mod">
          <ac:chgData name="Gang Liu" userId="c4dd85b7-3634-4bda-801b-46e8dbbd0b49" providerId="ADAL" clId="{ACCA5A34-0779-40AA-961C-79B10F81B364}" dt="2023-03-20T07:06:14.029" v="1817" actId="1076"/>
          <ac:picMkLst>
            <pc:docMk/>
            <pc:sldMk cId="1214341997" sldId="2134805016"/>
            <ac:picMk id="4" creationId="{DB332CE2-E4DD-040A-5794-0DB247EE1FDE}"/>
          </ac:picMkLst>
        </pc:picChg>
        <pc:picChg chg="del">
          <ac:chgData name="Gang Liu" userId="c4dd85b7-3634-4bda-801b-46e8dbbd0b49" providerId="ADAL" clId="{ACCA5A34-0779-40AA-961C-79B10F81B364}" dt="2023-03-20T07:05:36.742" v="1805" actId="478"/>
          <ac:picMkLst>
            <pc:docMk/>
            <pc:sldMk cId="1214341997" sldId="2134805016"/>
            <ac:picMk id="5" creationId="{FCA5F908-7A79-8942-31C0-90D5E80024E6}"/>
          </ac:picMkLst>
        </pc:picChg>
        <pc:picChg chg="add mod">
          <ac:chgData name="Gang Liu" userId="c4dd85b7-3634-4bda-801b-46e8dbbd0b49" providerId="ADAL" clId="{ACCA5A34-0779-40AA-961C-79B10F81B364}" dt="2023-03-20T07:06:23.226" v="1820" actId="1076"/>
          <ac:picMkLst>
            <pc:docMk/>
            <pc:sldMk cId="1214341997" sldId="2134805016"/>
            <ac:picMk id="8" creationId="{28055873-A40F-0F58-61EA-5888CA9585C8}"/>
          </ac:picMkLst>
        </pc:picChg>
      </pc:sldChg>
      <pc:sldChg chg="addSp delSp modSp add mod delAnim modAnim">
        <pc:chgData name="Gang Liu" userId="c4dd85b7-3634-4bda-801b-46e8dbbd0b49" providerId="ADAL" clId="{ACCA5A34-0779-40AA-961C-79B10F81B364}" dt="2023-03-20T07:15:14.315" v="1852"/>
        <pc:sldMkLst>
          <pc:docMk/>
          <pc:sldMk cId="2721449748" sldId="2134805017"/>
        </pc:sldMkLst>
        <pc:spChg chg="mod">
          <ac:chgData name="Gang Liu" userId="c4dd85b7-3634-4bda-801b-46e8dbbd0b49" providerId="ADAL" clId="{ACCA5A34-0779-40AA-961C-79B10F81B364}" dt="2023-03-20T07:06:56.109" v="1841" actId="20577"/>
          <ac:spMkLst>
            <pc:docMk/>
            <pc:sldMk cId="2721449748" sldId="2134805017"/>
            <ac:spMk id="7" creationId="{C655A639-26BA-A7D5-9A9C-1D7144A62D65}"/>
          </ac:spMkLst>
        </pc:spChg>
        <pc:picChg chg="add mod">
          <ac:chgData name="Gang Liu" userId="c4dd85b7-3634-4bda-801b-46e8dbbd0b49" providerId="ADAL" clId="{ACCA5A34-0779-40AA-961C-79B10F81B364}" dt="2023-03-20T07:14:35.656" v="1845" actId="1076"/>
          <ac:picMkLst>
            <pc:docMk/>
            <pc:sldMk cId="2721449748" sldId="2134805017"/>
            <ac:picMk id="3" creationId="{80301447-24DD-D15A-39A7-1EA11B1FA2EC}"/>
          </ac:picMkLst>
        </pc:picChg>
        <pc:picChg chg="del">
          <ac:chgData name="Gang Liu" userId="c4dd85b7-3634-4bda-801b-46e8dbbd0b49" providerId="ADAL" clId="{ACCA5A34-0779-40AA-961C-79B10F81B364}" dt="2023-03-20T07:06:59.663" v="1842" actId="478"/>
          <ac:picMkLst>
            <pc:docMk/>
            <pc:sldMk cId="2721449748" sldId="2134805017"/>
            <ac:picMk id="4" creationId="{DB332CE2-E4DD-040A-5794-0DB247EE1FDE}"/>
          </ac:picMkLst>
        </pc:picChg>
        <pc:picChg chg="add mod">
          <ac:chgData name="Gang Liu" userId="c4dd85b7-3634-4bda-801b-46e8dbbd0b49" providerId="ADAL" clId="{ACCA5A34-0779-40AA-961C-79B10F81B364}" dt="2023-03-20T07:15:10.840" v="1851" actId="1076"/>
          <ac:picMkLst>
            <pc:docMk/>
            <pc:sldMk cId="2721449748" sldId="2134805017"/>
            <ac:picMk id="6" creationId="{980B35B8-941D-9F43-6030-A3FA4C001824}"/>
          </ac:picMkLst>
        </pc:picChg>
        <pc:picChg chg="del">
          <ac:chgData name="Gang Liu" userId="c4dd85b7-3634-4bda-801b-46e8dbbd0b49" providerId="ADAL" clId="{ACCA5A34-0779-40AA-961C-79B10F81B364}" dt="2023-03-20T07:06:59.663" v="1842" actId="478"/>
          <ac:picMkLst>
            <pc:docMk/>
            <pc:sldMk cId="2721449748" sldId="2134805017"/>
            <ac:picMk id="8" creationId="{28055873-A40F-0F58-61EA-5888CA9585C8}"/>
          </ac:picMkLst>
        </pc:picChg>
      </pc:sldChg>
      <pc:sldChg chg="addSp delSp modSp add mod">
        <pc:chgData name="Gang Liu" userId="c4dd85b7-3634-4bda-801b-46e8dbbd0b49" providerId="ADAL" clId="{ACCA5A34-0779-40AA-961C-79B10F81B364}" dt="2023-03-20T07:29:17.102" v="2255" actId="20577"/>
        <pc:sldMkLst>
          <pc:docMk/>
          <pc:sldMk cId="3568042295" sldId="2134805018"/>
        </pc:sldMkLst>
        <pc:spChg chg="add mod">
          <ac:chgData name="Gang Liu" userId="c4dd85b7-3634-4bda-801b-46e8dbbd0b49" providerId="ADAL" clId="{ACCA5A34-0779-40AA-961C-79B10F81B364}" dt="2023-03-20T07:22:21.323" v="1900"/>
          <ac:spMkLst>
            <pc:docMk/>
            <pc:sldMk cId="3568042295" sldId="2134805018"/>
            <ac:spMk id="2" creationId="{C04B897C-19A7-6977-E2B0-D9C9313A3F3F}"/>
          </ac:spMkLst>
        </pc:spChg>
        <pc:spChg chg="add mod">
          <ac:chgData name="Gang Liu" userId="c4dd85b7-3634-4bda-801b-46e8dbbd0b49" providerId="ADAL" clId="{ACCA5A34-0779-40AA-961C-79B10F81B364}" dt="2023-03-20T07:26:42.443" v="2102" actId="1076"/>
          <ac:spMkLst>
            <pc:docMk/>
            <pc:sldMk cId="3568042295" sldId="2134805018"/>
            <ac:spMk id="3" creationId="{E7484038-A39C-07F0-CF59-72AC685988B4}"/>
          </ac:spMkLst>
        </pc:spChg>
        <pc:spChg chg="del">
          <ac:chgData name="Gang Liu" userId="c4dd85b7-3634-4bda-801b-46e8dbbd0b49" providerId="ADAL" clId="{ACCA5A34-0779-40AA-961C-79B10F81B364}" dt="2023-03-20T07:21:28.890" v="1895" actId="478"/>
          <ac:spMkLst>
            <pc:docMk/>
            <pc:sldMk cId="3568042295" sldId="2134805018"/>
            <ac:spMk id="90" creationId="{6C74F71E-FBA9-D11A-1CB8-27A018B01D22}"/>
          </ac:spMkLst>
        </pc:spChg>
        <pc:spChg chg="del">
          <ac:chgData name="Gang Liu" userId="c4dd85b7-3634-4bda-801b-46e8dbbd0b49" providerId="ADAL" clId="{ACCA5A34-0779-40AA-961C-79B10F81B364}" dt="2023-03-20T07:21:29.926" v="1896" actId="478"/>
          <ac:spMkLst>
            <pc:docMk/>
            <pc:sldMk cId="3568042295" sldId="2134805018"/>
            <ac:spMk id="93" creationId="{E8025BD8-2DD7-71C5-A438-F52B7D9B1CB6}"/>
          </ac:spMkLst>
        </pc:spChg>
        <pc:spChg chg="del">
          <ac:chgData name="Gang Liu" userId="c4dd85b7-3634-4bda-801b-46e8dbbd0b49" providerId="ADAL" clId="{ACCA5A34-0779-40AA-961C-79B10F81B364}" dt="2023-03-20T07:21:27.676" v="1894" actId="478"/>
          <ac:spMkLst>
            <pc:docMk/>
            <pc:sldMk cId="3568042295" sldId="2134805018"/>
            <ac:spMk id="94" creationId="{3072F1AE-1D1E-6DDF-3757-7BE3993AB868}"/>
          </ac:spMkLst>
        </pc:spChg>
        <pc:spChg chg="mod">
          <ac:chgData name="Gang Liu" userId="c4dd85b7-3634-4bda-801b-46e8dbbd0b49" providerId="ADAL" clId="{ACCA5A34-0779-40AA-961C-79B10F81B364}" dt="2023-03-20T07:29:17.102" v="2255" actId="20577"/>
          <ac:spMkLst>
            <pc:docMk/>
            <pc:sldMk cId="3568042295" sldId="2134805018"/>
            <ac:spMk id="163" creationId="{06F9F550-3BED-BAC7-0F24-68021FF18459}"/>
          </ac:spMkLst>
        </pc:spChg>
      </pc:sldChg>
      <pc:sldChg chg="addSp delSp modSp add mod delAnim modAnim">
        <pc:chgData name="Gang Liu" userId="c4dd85b7-3634-4bda-801b-46e8dbbd0b49" providerId="ADAL" clId="{ACCA5A34-0779-40AA-961C-79B10F81B364}" dt="2023-03-20T07:43:12.807" v="2387" actId="14100"/>
        <pc:sldMkLst>
          <pc:docMk/>
          <pc:sldMk cId="2118517765" sldId="2134805019"/>
        </pc:sldMkLst>
        <pc:spChg chg="mod">
          <ac:chgData name="Gang Liu" userId="c4dd85b7-3634-4bda-801b-46e8dbbd0b49" providerId="ADAL" clId="{ACCA5A34-0779-40AA-961C-79B10F81B364}" dt="2023-03-20T07:29:28.359" v="2263"/>
          <ac:spMkLst>
            <pc:docMk/>
            <pc:sldMk cId="2118517765" sldId="2134805019"/>
            <ac:spMk id="7" creationId="{C655A639-26BA-A7D5-9A9C-1D7144A62D65}"/>
          </ac:spMkLst>
        </pc:spChg>
        <pc:picChg chg="add mod">
          <ac:chgData name="Gang Liu" userId="c4dd85b7-3634-4bda-801b-46e8dbbd0b49" providerId="ADAL" clId="{ACCA5A34-0779-40AA-961C-79B10F81B364}" dt="2023-03-20T07:43:12.807" v="2387" actId="14100"/>
          <ac:picMkLst>
            <pc:docMk/>
            <pc:sldMk cId="2118517765" sldId="2134805019"/>
            <ac:picMk id="2" creationId="{BAB08CAC-3377-32DA-79DA-29F1CB8B816C}"/>
          </ac:picMkLst>
        </pc:picChg>
        <pc:picChg chg="del">
          <ac:chgData name="Gang Liu" userId="c4dd85b7-3634-4bda-801b-46e8dbbd0b49" providerId="ADAL" clId="{ACCA5A34-0779-40AA-961C-79B10F81B364}" dt="2023-03-20T07:29:31.796" v="2265" actId="478"/>
          <ac:picMkLst>
            <pc:docMk/>
            <pc:sldMk cId="2118517765" sldId="2134805019"/>
            <ac:picMk id="3" creationId="{80301447-24DD-D15A-39A7-1EA11B1FA2EC}"/>
          </ac:picMkLst>
        </pc:picChg>
        <pc:picChg chg="add mod">
          <ac:chgData name="Gang Liu" userId="c4dd85b7-3634-4bda-801b-46e8dbbd0b49" providerId="ADAL" clId="{ACCA5A34-0779-40AA-961C-79B10F81B364}" dt="2023-03-20T07:37:41.805" v="2351" actId="1076"/>
          <ac:picMkLst>
            <pc:docMk/>
            <pc:sldMk cId="2118517765" sldId="2134805019"/>
            <ac:picMk id="4" creationId="{1887C42B-72D2-4737-79AC-71DE074F6725}"/>
          </ac:picMkLst>
        </pc:picChg>
        <pc:picChg chg="del">
          <ac:chgData name="Gang Liu" userId="c4dd85b7-3634-4bda-801b-46e8dbbd0b49" providerId="ADAL" clId="{ACCA5A34-0779-40AA-961C-79B10F81B364}" dt="2023-03-20T07:29:29.866" v="2264" actId="478"/>
          <ac:picMkLst>
            <pc:docMk/>
            <pc:sldMk cId="2118517765" sldId="2134805019"/>
            <ac:picMk id="6" creationId="{980B35B8-941D-9F43-6030-A3FA4C001824}"/>
          </ac:picMkLst>
        </pc:picChg>
        <pc:picChg chg="add mod">
          <ac:chgData name="Gang Liu" userId="c4dd85b7-3634-4bda-801b-46e8dbbd0b49" providerId="ADAL" clId="{ACCA5A34-0779-40AA-961C-79B10F81B364}" dt="2023-03-20T07:37:55.254" v="2355" actId="1076"/>
          <ac:picMkLst>
            <pc:docMk/>
            <pc:sldMk cId="2118517765" sldId="2134805019"/>
            <ac:picMk id="8" creationId="{0EBE993B-16DD-DE92-ADF6-F0056051A3DF}"/>
          </ac:picMkLst>
        </pc:picChg>
      </pc:sldChg>
      <pc:sldChg chg="addSp delSp modSp add mod delAnim modAnim">
        <pc:chgData name="Gang Liu" userId="c4dd85b7-3634-4bda-801b-46e8dbbd0b49" providerId="ADAL" clId="{ACCA5A34-0779-40AA-961C-79B10F81B364}" dt="2023-03-20T07:43:56.145" v="2394"/>
        <pc:sldMkLst>
          <pc:docMk/>
          <pc:sldMk cId="43703478" sldId="2134805020"/>
        </pc:sldMkLst>
        <pc:picChg chg="add mod">
          <ac:chgData name="Gang Liu" userId="c4dd85b7-3634-4bda-801b-46e8dbbd0b49" providerId="ADAL" clId="{ACCA5A34-0779-40AA-961C-79B10F81B364}" dt="2023-03-20T07:38:46.097" v="2359" actId="1076"/>
          <ac:picMkLst>
            <pc:docMk/>
            <pc:sldMk cId="43703478" sldId="2134805020"/>
            <ac:picMk id="3" creationId="{506B9022-BE9A-1FE0-0084-75F88E537063}"/>
          </ac:picMkLst>
        </pc:picChg>
        <pc:picChg chg="add del mod">
          <ac:chgData name="Gang Liu" userId="c4dd85b7-3634-4bda-801b-46e8dbbd0b49" providerId="ADAL" clId="{ACCA5A34-0779-40AA-961C-79B10F81B364}" dt="2023-03-20T07:43:04.725" v="2384" actId="21"/>
          <ac:picMkLst>
            <pc:docMk/>
            <pc:sldMk cId="43703478" sldId="2134805020"/>
            <ac:picMk id="4" creationId="{1A95AEBB-A05A-5BDA-4A97-8F3BC6886288}"/>
          </ac:picMkLst>
        </pc:picChg>
        <pc:picChg chg="add mod">
          <ac:chgData name="Gang Liu" userId="c4dd85b7-3634-4bda-801b-46e8dbbd0b49" providerId="ADAL" clId="{ACCA5A34-0779-40AA-961C-79B10F81B364}" dt="2023-03-20T07:39:27.009" v="2365" actId="1076"/>
          <ac:picMkLst>
            <pc:docMk/>
            <pc:sldMk cId="43703478" sldId="2134805020"/>
            <ac:picMk id="5" creationId="{CFA8A826-977D-C207-D5FB-88F7497F40A1}"/>
          </ac:picMkLst>
        </pc:picChg>
        <pc:picChg chg="add mod">
          <ac:chgData name="Gang Liu" userId="c4dd85b7-3634-4bda-801b-46e8dbbd0b49" providerId="ADAL" clId="{ACCA5A34-0779-40AA-961C-79B10F81B364}" dt="2023-03-20T07:43:50.878" v="2393" actId="1076"/>
          <ac:picMkLst>
            <pc:docMk/>
            <pc:sldMk cId="43703478" sldId="2134805020"/>
            <ac:picMk id="8" creationId="{29187A7A-C9D7-B908-E025-E6BA5AC4B4AF}"/>
          </ac:picMkLst>
        </pc:picChg>
      </pc:sldChg>
      <pc:sldChg chg="addSp delSp modSp add mod delAnim modAnim">
        <pc:chgData name="Gang Liu" userId="c4dd85b7-3634-4bda-801b-46e8dbbd0b49" providerId="ADAL" clId="{ACCA5A34-0779-40AA-961C-79B10F81B364}" dt="2023-03-20T07:33:11.070" v="2334"/>
        <pc:sldMkLst>
          <pc:docMk/>
          <pc:sldMk cId="3309053773" sldId="2134805021"/>
        </pc:sldMkLst>
        <pc:picChg chg="del">
          <ac:chgData name="Gang Liu" userId="c4dd85b7-3634-4bda-801b-46e8dbbd0b49" providerId="ADAL" clId="{ACCA5A34-0779-40AA-961C-79B10F81B364}" dt="2023-03-20T07:31:57.192" v="2325" actId="478"/>
          <ac:picMkLst>
            <pc:docMk/>
            <pc:sldMk cId="3309053773" sldId="2134805021"/>
            <ac:picMk id="3" creationId="{80301447-24DD-D15A-39A7-1EA11B1FA2EC}"/>
          </ac:picMkLst>
        </pc:picChg>
        <pc:picChg chg="add mod">
          <ac:chgData name="Gang Liu" userId="c4dd85b7-3634-4bda-801b-46e8dbbd0b49" providerId="ADAL" clId="{ACCA5A34-0779-40AA-961C-79B10F81B364}" dt="2023-03-20T07:32:34.307" v="2328" actId="1076"/>
          <ac:picMkLst>
            <pc:docMk/>
            <pc:sldMk cId="3309053773" sldId="2134805021"/>
            <ac:picMk id="4" creationId="{58C0A3BA-CC84-78AB-FF3E-DC3E36A0F120}"/>
          </ac:picMkLst>
        </pc:picChg>
        <pc:picChg chg="del">
          <ac:chgData name="Gang Liu" userId="c4dd85b7-3634-4bda-801b-46e8dbbd0b49" providerId="ADAL" clId="{ACCA5A34-0779-40AA-961C-79B10F81B364}" dt="2023-03-20T07:31:56.742" v="2324" actId="478"/>
          <ac:picMkLst>
            <pc:docMk/>
            <pc:sldMk cId="3309053773" sldId="2134805021"/>
            <ac:picMk id="6" creationId="{980B35B8-941D-9F43-6030-A3FA4C001824}"/>
          </ac:picMkLst>
        </pc:picChg>
        <pc:picChg chg="add mod">
          <ac:chgData name="Gang Liu" userId="c4dd85b7-3634-4bda-801b-46e8dbbd0b49" providerId="ADAL" clId="{ACCA5A34-0779-40AA-961C-79B10F81B364}" dt="2023-03-20T07:33:07.864" v="2333" actId="1076"/>
          <ac:picMkLst>
            <pc:docMk/>
            <pc:sldMk cId="3309053773" sldId="2134805021"/>
            <ac:picMk id="8" creationId="{1B46F295-7995-ADD3-BA83-DAE945494887}"/>
          </ac:picMkLst>
        </pc:picChg>
      </pc:sldChg>
      <pc:sldChg chg="addSp delSp modSp add mod delAnim">
        <pc:chgData name="Gang Liu" userId="c4dd85b7-3634-4bda-801b-46e8dbbd0b49" providerId="ADAL" clId="{ACCA5A34-0779-40AA-961C-79B10F81B364}" dt="2023-03-20T07:31:39.791" v="2323" actId="20577"/>
        <pc:sldMkLst>
          <pc:docMk/>
          <pc:sldMk cId="873280188" sldId="2134805022"/>
        </pc:sldMkLst>
        <pc:spChg chg="add mod">
          <ac:chgData name="Gang Liu" userId="c4dd85b7-3634-4bda-801b-46e8dbbd0b49" providerId="ADAL" clId="{ACCA5A34-0779-40AA-961C-79B10F81B364}" dt="2023-03-20T07:31:39.791" v="2323" actId="20577"/>
          <ac:spMkLst>
            <pc:docMk/>
            <pc:sldMk cId="873280188" sldId="2134805022"/>
            <ac:spMk id="5" creationId="{E2262419-1D84-D5D8-FEA2-B7B6BDC4CB8F}"/>
          </ac:spMkLst>
        </pc:spChg>
        <pc:spChg chg="mod">
          <ac:chgData name="Gang Liu" userId="c4dd85b7-3634-4bda-801b-46e8dbbd0b49" providerId="ADAL" clId="{ACCA5A34-0779-40AA-961C-79B10F81B364}" dt="2023-03-20T07:30:20.978" v="2277"/>
          <ac:spMkLst>
            <pc:docMk/>
            <pc:sldMk cId="873280188" sldId="2134805022"/>
            <ac:spMk id="7" creationId="{C655A639-26BA-A7D5-9A9C-1D7144A62D65}"/>
          </ac:spMkLst>
        </pc:spChg>
        <pc:picChg chg="add mod">
          <ac:chgData name="Gang Liu" userId="c4dd85b7-3634-4bda-801b-46e8dbbd0b49" providerId="ADAL" clId="{ACCA5A34-0779-40AA-961C-79B10F81B364}" dt="2023-03-20T07:31:01.779" v="2283" actId="1076"/>
          <ac:picMkLst>
            <pc:docMk/>
            <pc:sldMk cId="873280188" sldId="2134805022"/>
            <ac:picMk id="3" creationId="{A1EDA063-8588-E717-CB33-32184DD1B62B}"/>
          </ac:picMkLst>
        </pc:picChg>
        <pc:picChg chg="del">
          <ac:chgData name="Gang Liu" userId="c4dd85b7-3634-4bda-801b-46e8dbbd0b49" providerId="ADAL" clId="{ACCA5A34-0779-40AA-961C-79B10F81B364}" dt="2023-03-20T07:30:22.899" v="2279" actId="478"/>
          <ac:picMkLst>
            <pc:docMk/>
            <pc:sldMk cId="873280188" sldId="2134805022"/>
            <ac:picMk id="4" creationId="{DB332CE2-E4DD-040A-5794-0DB247EE1FDE}"/>
          </ac:picMkLst>
        </pc:picChg>
        <pc:picChg chg="del">
          <ac:chgData name="Gang Liu" userId="c4dd85b7-3634-4bda-801b-46e8dbbd0b49" providerId="ADAL" clId="{ACCA5A34-0779-40AA-961C-79B10F81B364}" dt="2023-03-20T07:30:22.336" v="2278" actId="478"/>
          <ac:picMkLst>
            <pc:docMk/>
            <pc:sldMk cId="873280188" sldId="2134805022"/>
            <ac:picMk id="8" creationId="{28055873-A40F-0F58-61EA-5888CA9585C8}"/>
          </ac:picMkLst>
        </pc:picChg>
      </pc:sldChg>
      <pc:sldChg chg="add del">
        <pc:chgData name="Gang Liu" userId="c4dd85b7-3634-4bda-801b-46e8dbbd0b49" providerId="ADAL" clId="{ACCA5A34-0779-40AA-961C-79B10F81B364}" dt="2023-03-20T07:30:12.207" v="2272" actId="2696"/>
        <pc:sldMkLst>
          <pc:docMk/>
          <pc:sldMk cId="1526747429" sldId="2134805022"/>
        </pc:sldMkLst>
      </pc:sldChg>
      <pc:sldChg chg="del">
        <pc:chgData name="Gang Liu" userId="c4dd85b7-3634-4bda-801b-46e8dbbd0b49" providerId="ADAL" clId="{ACCA5A34-0779-40AA-961C-79B10F81B364}" dt="2023-03-20T05:48:48.112" v="27" actId="2696"/>
        <pc:sldMkLst>
          <pc:docMk/>
          <pc:sldMk cId="3935673457" sldId="2147470822"/>
        </pc:sldMkLst>
      </pc:sldChg>
      <pc:sldChg chg="del">
        <pc:chgData name="Gang Liu" userId="c4dd85b7-3634-4bda-801b-46e8dbbd0b49" providerId="ADAL" clId="{ACCA5A34-0779-40AA-961C-79B10F81B364}" dt="2023-03-20T05:49:33.234" v="38" actId="2696"/>
        <pc:sldMkLst>
          <pc:docMk/>
          <pc:sldMk cId="2111243111" sldId="2147470825"/>
        </pc:sldMkLst>
      </pc:sldChg>
      <pc:sldChg chg="del">
        <pc:chgData name="Gang Liu" userId="c4dd85b7-3634-4bda-801b-46e8dbbd0b49" providerId="ADAL" clId="{ACCA5A34-0779-40AA-961C-79B10F81B364}" dt="2023-03-20T05:49:33.234" v="38" actId="2696"/>
        <pc:sldMkLst>
          <pc:docMk/>
          <pc:sldMk cId="117609677" sldId="2147470826"/>
        </pc:sldMkLst>
      </pc:sldChg>
      <pc:sldChg chg="del">
        <pc:chgData name="Gang Liu" userId="c4dd85b7-3634-4bda-801b-46e8dbbd0b49" providerId="ADAL" clId="{ACCA5A34-0779-40AA-961C-79B10F81B364}" dt="2023-03-20T05:49:33.234" v="38" actId="2696"/>
        <pc:sldMkLst>
          <pc:docMk/>
          <pc:sldMk cId="2438694390" sldId="2147470827"/>
        </pc:sldMkLst>
      </pc:sldChg>
      <pc:sldMasterChg chg="delSldLayout">
        <pc:chgData name="Gang Liu" userId="c4dd85b7-3634-4bda-801b-46e8dbbd0b49" providerId="ADAL" clId="{ACCA5A34-0779-40AA-961C-79B10F81B364}" dt="2023-03-20T05:49:33.234" v="38" actId="2696"/>
        <pc:sldMasterMkLst>
          <pc:docMk/>
          <pc:sldMasterMk cId="0" sldId="2147483648"/>
        </pc:sldMasterMkLst>
        <pc:sldLayoutChg chg="del">
          <pc:chgData name="Gang Liu" userId="c4dd85b7-3634-4bda-801b-46e8dbbd0b49" providerId="ADAL" clId="{ACCA5A34-0779-40AA-961C-79B10F81B364}" dt="2023-03-20T05:49:33.234" v="38" actId="2696"/>
          <pc:sldLayoutMkLst>
            <pc:docMk/>
            <pc:sldMasterMk cId="0" sldId="2147483648"/>
            <pc:sldLayoutMk cId="4207847552" sldId="2147483675"/>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latin typeface="Arial" panose="020B0604020202090204" pitchFamily="34" charset="0"/>
            </a:endParaRPr>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6ECE7084-7924-4ACD-A491-71C8902220B5}" type="datetimeFigureOut">
              <a:rPr lang="en-US" smtClean="0">
                <a:latin typeface="Arial" panose="020B0604020202090204" pitchFamily="34" charset="0"/>
              </a:rPr>
              <a:t>7/15/2024</a:t>
            </a:fld>
            <a:endParaRPr lang="en-US" dirty="0">
              <a:latin typeface="Arial" panose="020B0604020202090204" pitchFamily="34" charset="0"/>
            </a:endParaRPr>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latin typeface="Arial" panose="020B0604020202090204" pitchFamily="34" charset="0"/>
            </a:endParaRPr>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18D2A3A1-6D19-40A9-AA3D-2D0A14E43CD4}" type="slidenum">
              <a:rPr lang="en-US" smtClean="0">
                <a:latin typeface="Arial" panose="020B0604020202090204" pitchFamily="34" charset="0"/>
              </a:rPr>
              <a:t>‹#›</a:t>
            </a:fld>
            <a:endParaRPr lang="en-US" dirty="0">
              <a:latin typeface="Arial" panose="020B0604020202090204" pitchFamily="34"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atin typeface="Arial" panose="020B0604020202090204" pitchFamily="34" charset="0"/>
              </a:defRPr>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atin typeface="Arial" panose="020B0604020202090204" pitchFamily="34" charset="0"/>
              </a:defRPr>
            </a:lvl1pPr>
          </a:lstStyle>
          <a:p>
            <a:fld id="{50469229-4DCC-4D4F-99E9-1378CDE5E56A}" type="datetimeFigureOut">
              <a:rPr lang="en-US" smtClean="0"/>
              <a:t>7/15/2024</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atin typeface="Arial" panose="020B0604020202090204" pitchFamily="34" charset="0"/>
              </a:defRPr>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atin typeface="Arial" panose="020B0604020202090204" pitchFamily="34" charset="0"/>
              </a:defRPr>
            </a:lvl1pPr>
          </a:lstStyle>
          <a:p>
            <a:fld id="{6BA5BCC9-2D58-BC45-8057-F0927490CD17}"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anose="020B0604020202090204" pitchFamily="34" charset="0"/>
        <a:ea typeface="+mn-ea"/>
        <a:cs typeface="+mn-cs"/>
      </a:defRPr>
    </a:lvl1pPr>
    <a:lvl2pPr marL="457200" algn="l" defTabSz="914400" rtl="0" eaLnBrk="1" latinLnBrk="0" hangingPunct="1">
      <a:defRPr sz="1200" kern="1200">
        <a:solidFill>
          <a:schemeClr val="tx1"/>
        </a:solidFill>
        <a:latin typeface="Arial" panose="020B0604020202090204" pitchFamily="34" charset="0"/>
        <a:ea typeface="+mn-ea"/>
        <a:cs typeface="+mn-cs"/>
      </a:defRPr>
    </a:lvl2pPr>
    <a:lvl3pPr marL="914400" algn="l" defTabSz="914400" rtl="0" eaLnBrk="1" latinLnBrk="0" hangingPunct="1">
      <a:defRPr sz="1200" kern="1200">
        <a:solidFill>
          <a:schemeClr val="tx1"/>
        </a:solidFill>
        <a:latin typeface="Arial" panose="020B0604020202090204" pitchFamily="34" charset="0"/>
        <a:ea typeface="+mn-ea"/>
        <a:cs typeface="+mn-cs"/>
      </a:defRPr>
    </a:lvl3pPr>
    <a:lvl4pPr marL="1371600" algn="l" defTabSz="914400" rtl="0" eaLnBrk="1" latinLnBrk="0" hangingPunct="1">
      <a:defRPr sz="1200" kern="1200">
        <a:solidFill>
          <a:schemeClr val="tx1"/>
        </a:solidFill>
        <a:latin typeface="Arial" panose="020B0604020202090204" pitchFamily="34" charset="0"/>
        <a:ea typeface="+mn-ea"/>
        <a:cs typeface="+mn-cs"/>
      </a:defRPr>
    </a:lvl4pPr>
    <a:lvl5pPr marL="1828800" algn="l" defTabSz="914400" rtl="0" eaLnBrk="1" latinLnBrk="0" hangingPunct="1">
      <a:defRPr sz="1200" kern="1200">
        <a:solidFill>
          <a:schemeClr val="tx1"/>
        </a:solidFill>
        <a:latin typeface="Arial" panose="020B060402020209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717550" y="1162050"/>
            <a:ext cx="5575300" cy="31369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6BA5BCC9-2D58-BC45-8057-F0927490CD17}" type="slidenum">
              <a:rPr lang="en-US" smtClean="0"/>
              <a:t>1</a:t>
            </a:fld>
            <a:endParaRPr lang="en-US" dirty="0"/>
          </a:p>
        </p:txBody>
      </p:sp>
    </p:spTree>
    <p:extLst>
      <p:ext uri="{BB962C8B-B14F-4D97-AF65-F5344CB8AC3E}">
        <p14:creationId xmlns:p14="http://schemas.microsoft.com/office/powerpoint/2010/main" val="3970904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440A6B-4B10-484C-ABDB-DD60E0639F63}" type="slidenum">
              <a:rPr lang="zh-CN" altLang="en-US" smtClean="0"/>
              <a:t>2</a:t>
            </a:fld>
            <a:endParaRPr lang="zh-CN" altLang="en-US"/>
          </a:p>
        </p:txBody>
      </p:sp>
    </p:spTree>
    <p:extLst>
      <p:ext uri="{BB962C8B-B14F-4D97-AF65-F5344CB8AC3E}">
        <p14:creationId xmlns:p14="http://schemas.microsoft.com/office/powerpoint/2010/main" val="458309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440A6B-4B10-484C-ABDB-DD60E0639F63}" type="slidenum">
              <a:rPr lang="zh-CN" altLang="en-US" smtClean="0"/>
              <a:t>7</a:t>
            </a:fld>
            <a:endParaRPr lang="zh-CN" altLang="en-US"/>
          </a:p>
        </p:txBody>
      </p:sp>
    </p:spTree>
    <p:extLst>
      <p:ext uri="{BB962C8B-B14F-4D97-AF65-F5344CB8AC3E}">
        <p14:creationId xmlns:p14="http://schemas.microsoft.com/office/powerpoint/2010/main" val="3626392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A5BCC9-2D58-BC45-8057-F0927490CD17}" type="slidenum">
              <a:rPr lang="en-US" smtClean="0"/>
              <a:t>8</a:t>
            </a:fld>
            <a:endParaRPr lang="en-US" dirty="0"/>
          </a:p>
        </p:txBody>
      </p:sp>
    </p:spTree>
    <p:extLst>
      <p:ext uri="{BB962C8B-B14F-4D97-AF65-F5344CB8AC3E}">
        <p14:creationId xmlns:p14="http://schemas.microsoft.com/office/powerpoint/2010/main" val="3900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493782" y="3127948"/>
            <a:ext cx="770813" cy="3740710"/>
          </a:xfrm>
          <a:prstGeom prst="rect">
            <a:avLst/>
          </a:prstGeom>
        </p:spPr>
      </p:pic>
      <p:sp>
        <p:nvSpPr>
          <p:cNvPr id="16" name="Rectangle 15"/>
          <p:cNvSpPr/>
          <p:nvPr userDrawn="1"/>
        </p:nvSpPr>
        <p:spPr>
          <a:xfrm>
            <a:off x="-30604" y="2880433"/>
            <a:ext cx="1010715" cy="1314036"/>
          </a:xfrm>
          <a:prstGeom prst="rect">
            <a:avLst/>
          </a:prstGeom>
          <a:gradFill flip="none" rotWithShape="1">
            <a:gsLst>
              <a:gs pos="0">
                <a:schemeClr val="accent3"/>
              </a:gs>
              <a:gs pos="100000">
                <a:schemeClr val="accent3">
                  <a:alpha val="2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17" name="Picture 16"/>
          <p:cNvPicPr>
            <a:picLocks noChangeAspect="1"/>
          </p:cNvPicPr>
          <p:nvPr userDrawn="1"/>
        </p:nvPicPr>
        <p:blipFill>
          <a:blip r:embed="rId3"/>
          <a:stretch>
            <a:fillRect/>
          </a:stretch>
        </p:blipFill>
        <p:spPr>
          <a:xfrm>
            <a:off x="-30604" y="2647192"/>
            <a:ext cx="1010715" cy="233243"/>
          </a:xfrm>
          <a:prstGeom prst="rect">
            <a:avLst/>
          </a:prstGeom>
        </p:spPr>
      </p:pic>
      <p:pic>
        <p:nvPicPr>
          <p:cNvPr id="20" name="Picture 19"/>
          <p:cNvPicPr>
            <a:picLocks noChangeAspect="1"/>
          </p:cNvPicPr>
          <p:nvPr userDrawn="1"/>
        </p:nvPicPr>
        <p:blipFill rotWithShape="1">
          <a:blip r:embed="rId4"/>
          <a:srcRect b="68122"/>
          <a:stretch>
            <a:fillRect/>
          </a:stretch>
        </p:blipFill>
        <p:spPr>
          <a:xfrm>
            <a:off x="318092" y="254574"/>
            <a:ext cx="2529590" cy="683300"/>
          </a:xfrm>
          <a:prstGeom prst="rect">
            <a:avLst/>
          </a:prstGeom>
        </p:spPr>
      </p:pic>
      <p:sp>
        <p:nvSpPr>
          <p:cNvPr id="2" name="Title 1"/>
          <p:cNvSpPr>
            <a:spLocks noGrp="1"/>
          </p:cNvSpPr>
          <p:nvPr>
            <p:ph type="ctrTitle" hasCustomPrompt="1"/>
          </p:nvPr>
        </p:nvSpPr>
        <p:spPr>
          <a:xfrm>
            <a:off x="1945645" y="2157072"/>
            <a:ext cx="8337506" cy="1534889"/>
          </a:xfrm>
          <a:prstGeom prst="rect">
            <a:avLst/>
          </a:prstGeom>
        </p:spPr>
        <p:txBody>
          <a:bodyPr anchor="b" anchorCtr="0">
            <a:noAutofit/>
          </a:bodyPr>
          <a:lstStyle>
            <a:lvl1pPr algn="l">
              <a:defRPr sz="5000" b="1" spc="0" baseline="0">
                <a:ln>
                  <a:solidFill>
                    <a:schemeClr val="tx1"/>
                  </a:solidFill>
                </a:ln>
                <a:solidFill>
                  <a:schemeClr val="tx1"/>
                </a:solidFill>
                <a:effectLst/>
                <a:latin typeface="+mj-lt"/>
                <a:ea typeface="Inter" panose="020B0502030000000004" pitchFamily="34" charset="0"/>
              </a:defRPr>
            </a:lvl1pPr>
          </a:lstStyle>
          <a:p>
            <a:r>
              <a:rPr lang="en-US" dirty="0"/>
              <a:t>Presentation Title</a:t>
            </a:r>
          </a:p>
        </p:txBody>
      </p:sp>
      <p:sp>
        <p:nvSpPr>
          <p:cNvPr id="3" name="Subtitle 2"/>
          <p:cNvSpPr>
            <a:spLocks noGrp="1"/>
          </p:cNvSpPr>
          <p:nvPr>
            <p:ph type="subTitle" idx="1" hasCustomPrompt="1"/>
          </p:nvPr>
        </p:nvSpPr>
        <p:spPr>
          <a:xfrm>
            <a:off x="1945645" y="3884417"/>
            <a:ext cx="7596188" cy="830122"/>
          </a:xfrm>
          <a:prstGeom prst="rect">
            <a:avLst/>
          </a:prstGeom>
        </p:spPr>
        <p:txBody>
          <a:bodyPr wrap="square">
            <a:noAutofit/>
          </a:bodyPr>
          <a:lstStyle>
            <a:lvl1pPr marL="0" indent="0" algn="l">
              <a:buNone/>
              <a:defRPr sz="2000" spc="0" baseline="0">
                <a:solidFill>
                  <a:srgbClr val="000000"/>
                </a:solidFill>
                <a:latin typeface="+mj-lt"/>
                <a:ea typeface="Inter" panose="020B0502030000000004" pitchFamily="34" charset="0"/>
              </a:defRPr>
            </a:lvl1pPr>
            <a:lvl2pPr marL="457224" indent="0" algn="ctr">
              <a:buNone/>
              <a:defRPr sz="2000"/>
            </a:lvl2pPr>
            <a:lvl3pPr marL="914447" indent="0" algn="ctr">
              <a:buNone/>
              <a:defRPr sz="1800"/>
            </a:lvl3pPr>
            <a:lvl4pPr marL="1371671" indent="0" algn="ctr">
              <a:buNone/>
              <a:defRPr sz="1600"/>
            </a:lvl4pPr>
            <a:lvl5pPr marL="1828894" indent="0" algn="ctr">
              <a:buNone/>
              <a:defRPr sz="1600"/>
            </a:lvl5pPr>
            <a:lvl6pPr marL="2286118" indent="0" algn="ctr">
              <a:buNone/>
              <a:defRPr sz="1600"/>
            </a:lvl6pPr>
            <a:lvl7pPr marL="2743341" indent="0" algn="ctr">
              <a:buNone/>
              <a:defRPr sz="1600"/>
            </a:lvl7pPr>
            <a:lvl8pPr marL="3200565" indent="0" algn="ctr">
              <a:buNone/>
              <a:defRPr sz="1600"/>
            </a:lvl8pPr>
            <a:lvl9pPr marL="3657788" indent="0" algn="ctr">
              <a:buNone/>
              <a:defRPr sz="1600"/>
            </a:lvl9pPr>
          </a:lstStyle>
          <a:p>
            <a:r>
              <a:rPr lang="en-US" dirty="0"/>
              <a:t>Presentation Subtitle Lorem Ipsum</a:t>
            </a:r>
          </a:p>
        </p:txBody>
      </p:sp>
      <p:pic>
        <p:nvPicPr>
          <p:cNvPr id="10" name="Picture 9"/>
          <p:cNvPicPr>
            <a:picLocks noChangeAspect="1"/>
          </p:cNvPicPr>
          <p:nvPr userDrawn="1"/>
        </p:nvPicPr>
        <p:blipFill>
          <a:blip r:embed="rId5"/>
          <a:stretch>
            <a:fillRect/>
          </a:stretch>
        </p:blipFill>
        <p:spPr>
          <a:xfrm>
            <a:off x="2104141" y="1646216"/>
            <a:ext cx="2557346" cy="292632"/>
          </a:xfrm>
          <a:prstGeom prst="rect">
            <a:avLst/>
          </a:prstGeom>
        </p:spPr>
      </p:pic>
      <p:pic>
        <p:nvPicPr>
          <p:cNvPr id="21" name="Picture 20"/>
          <p:cNvPicPr>
            <a:picLocks noChangeAspect="1"/>
          </p:cNvPicPr>
          <p:nvPr userDrawn="1"/>
        </p:nvPicPr>
        <p:blipFill>
          <a:blip r:embed="rId3"/>
          <a:stretch>
            <a:fillRect/>
          </a:stretch>
        </p:blipFill>
        <p:spPr>
          <a:xfrm flipH="1" flipV="1">
            <a:off x="11216640" y="0"/>
            <a:ext cx="975360" cy="225084"/>
          </a:xfrm>
          <a:prstGeom prst="rect">
            <a:avLst/>
          </a:prstGeom>
        </p:spPr>
      </p:pic>
      <p:sp>
        <p:nvSpPr>
          <p:cNvPr id="22" name="Rectangle 21"/>
          <p:cNvSpPr/>
          <p:nvPr userDrawn="1"/>
        </p:nvSpPr>
        <p:spPr>
          <a:xfrm>
            <a:off x="11498797" y="2429420"/>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27" name="Rectangle 26"/>
          <p:cNvSpPr/>
          <p:nvPr userDrawn="1"/>
        </p:nvSpPr>
        <p:spPr>
          <a:xfrm>
            <a:off x="11078074" y="1955366"/>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29" name="Rectangle 28"/>
          <p:cNvSpPr/>
          <p:nvPr userDrawn="1"/>
        </p:nvSpPr>
        <p:spPr>
          <a:xfrm>
            <a:off x="3479997" y="5746313"/>
            <a:ext cx="1010715" cy="1122347"/>
          </a:xfrm>
          <a:prstGeom prst="rect">
            <a:avLst/>
          </a:prstGeom>
          <a:gradFill>
            <a:gsLst>
              <a:gs pos="0">
                <a:schemeClr val="accent2"/>
              </a:gs>
              <a:gs pos="98000">
                <a:schemeClr val="accent2">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30" name="Picture 29"/>
          <p:cNvPicPr>
            <a:picLocks noChangeAspect="1"/>
          </p:cNvPicPr>
          <p:nvPr userDrawn="1"/>
        </p:nvPicPr>
        <p:blipFill>
          <a:blip r:embed="rId3"/>
          <a:stretch>
            <a:fillRect/>
          </a:stretch>
        </p:blipFill>
        <p:spPr>
          <a:xfrm>
            <a:off x="3479997" y="5530323"/>
            <a:ext cx="1010715" cy="233243"/>
          </a:xfrm>
          <a:prstGeom prst="rect">
            <a:avLst/>
          </a:prstGeom>
        </p:spPr>
      </p:pic>
      <p:sp>
        <p:nvSpPr>
          <p:cNvPr id="31" name="Rectangle 30"/>
          <p:cNvSpPr/>
          <p:nvPr userDrawn="1"/>
        </p:nvSpPr>
        <p:spPr>
          <a:xfrm>
            <a:off x="7420474" y="5371427"/>
            <a:ext cx="518957" cy="1497690"/>
          </a:xfrm>
          <a:prstGeom prst="rect">
            <a:avLst/>
          </a:prstGeom>
          <a:gradFill>
            <a:gsLst>
              <a:gs pos="0">
                <a:schemeClr val="bg1"/>
              </a:gs>
              <a:gs pos="97000">
                <a:schemeClr val="bg1">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32" name="Rectangle 31"/>
          <p:cNvSpPr/>
          <p:nvPr userDrawn="1"/>
        </p:nvSpPr>
        <p:spPr>
          <a:xfrm>
            <a:off x="7385271" y="2"/>
            <a:ext cx="518957" cy="1237957"/>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33" name="Rectangle 32"/>
          <p:cNvSpPr/>
          <p:nvPr userDrawn="1"/>
        </p:nvSpPr>
        <p:spPr>
          <a:xfrm>
            <a:off x="9272437" y="563053"/>
            <a:ext cx="1010715" cy="1122347"/>
          </a:xfrm>
          <a:prstGeom prst="rect">
            <a:avLst/>
          </a:prstGeom>
          <a:gradFill>
            <a:gsLst>
              <a:gs pos="0">
                <a:schemeClr val="accent4"/>
              </a:gs>
              <a:gs pos="97000">
                <a:schemeClr val="accent4">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34" name="Picture 33"/>
          <p:cNvPicPr>
            <a:picLocks noChangeAspect="1"/>
          </p:cNvPicPr>
          <p:nvPr userDrawn="1"/>
        </p:nvPicPr>
        <p:blipFill>
          <a:blip r:embed="rId3"/>
          <a:stretch>
            <a:fillRect/>
          </a:stretch>
        </p:blipFill>
        <p:spPr>
          <a:xfrm>
            <a:off x="9272437" y="347063"/>
            <a:ext cx="1010715" cy="233243"/>
          </a:xfrm>
          <a:prstGeom prst="rect">
            <a:avLst/>
          </a:prstGeom>
        </p:spPr>
      </p:pic>
      <p:pic>
        <p:nvPicPr>
          <p:cNvPr id="12" name="Picture 11"/>
          <p:cNvPicPr>
            <a:picLocks noChangeAspect="1"/>
          </p:cNvPicPr>
          <p:nvPr userDrawn="1"/>
        </p:nvPicPr>
        <p:blipFill>
          <a:blip r:embed="rId6"/>
          <a:stretch>
            <a:fillRect/>
          </a:stretch>
        </p:blipFill>
        <p:spPr>
          <a:xfrm>
            <a:off x="10509450" y="4109158"/>
            <a:ext cx="568624" cy="27595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No Bullets_subtitle">
    <p:spTree>
      <p:nvGrpSpPr>
        <p:cNvPr id="1" name=""/>
        <p:cNvGrpSpPr/>
        <p:nvPr/>
      </p:nvGrpSpPr>
      <p:grpSpPr>
        <a:xfrm>
          <a:off x="0" y="0"/>
          <a:ext cx="0" cy="0"/>
          <a:chOff x="0" y="0"/>
          <a:chExt cx="0" cy="0"/>
        </a:xfrm>
      </p:grpSpPr>
      <p:sp>
        <p:nvSpPr>
          <p:cNvPr id="8" name="Text Placeholder 3"/>
          <p:cNvSpPr>
            <a:spLocks noGrp="1"/>
          </p:cNvSpPr>
          <p:nvPr>
            <p:ph type="body" sz="quarter" idx="14" hasCustomPrompt="1"/>
          </p:nvPr>
        </p:nvSpPr>
        <p:spPr>
          <a:xfrm>
            <a:off x="279732" y="1745431"/>
            <a:ext cx="10831293" cy="4383087"/>
          </a:xfrm>
          <a:prstGeom prst="rect">
            <a:avLst/>
          </a:prstGeom>
        </p:spPr>
        <p:txBody>
          <a:bodyPr/>
          <a:lstStyle>
            <a:lvl1pPr marL="0" indent="0">
              <a:spcBef>
                <a:spcPts val="1200"/>
              </a:spcBef>
              <a:spcAft>
                <a:spcPts val="1000"/>
              </a:spcAft>
              <a:buNone/>
              <a:defRPr sz="2100">
                <a:solidFill>
                  <a:srgbClr val="000000"/>
                </a:solidFill>
                <a:latin typeface="+mn-lt"/>
                <a:ea typeface="Inter" panose="020B0502030000000004" pitchFamily="34" charset="0"/>
              </a:defRPr>
            </a:lvl1pPr>
            <a:lvl2pPr marL="457224" indent="0">
              <a:spcBef>
                <a:spcPts val="1200"/>
              </a:spcBef>
              <a:spcAft>
                <a:spcPts val="1000"/>
              </a:spcAft>
              <a:buNone/>
              <a:defRPr sz="2100"/>
            </a:lvl2pPr>
            <a:lvl3pPr marL="914447" indent="0">
              <a:spcBef>
                <a:spcPts val="1200"/>
              </a:spcBef>
              <a:spcAft>
                <a:spcPts val="1000"/>
              </a:spcAft>
              <a:buNone/>
              <a:defRPr sz="2100"/>
            </a:lvl3pPr>
            <a:lvl4pPr marL="1371671" indent="0">
              <a:spcBef>
                <a:spcPts val="1200"/>
              </a:spcBef>
              <a:spcAft>
                <a:spcPts val="1000"/>
              </a:spcAft>
              <a:buNone/>
              <a:defRPr sz="2100"/>
            </a:lvl4pPr>
            <a:lvl5pPr marL="1828894" indent="0">
              <a:spcBef>
                <a:spcPts val="1200"/>
              </a:spcBef>
              <a:spcAft>
                <a:spcPts val="1000"/>
              </a:spcAft>
              <a:buNone/>
              <a:defRPr sz="21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a:t>
            </a:r>
          </a:p>
        </p:txBody>
      </p:sp>
      <p:sp>
        <p:nvSpPr>
          <p:cNvPr id="6" name="Text Placeholder 3"/>
          <p:cNvSpPr>
            <a:spLocks noGrp="1"/>
          </p:cNvSpPr>
          <p:nvPr>
            <p:ph type="body" sz="quarter" idx="15"/>
          </p:nvPr>
        </p:nvSpPr>
        <p:spPr>
          <a:xfrm>
            <a:off x="271923" y="908463"/>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24" indent="0">
              <a:buFont typeface="Arial" panose="020B0604020202090204" pitchFamily="34" charset="0"/>
              <a:buNone/>
              <a:defRPr>
                <a:solidFill>
                  <a:schemeClr val="accent6"/>
                </a:solidFill>
              </a:defRPr>
            </a:lvl2pPr>
          </a:lstStyle>
          <a:p>
            <a:pPr lvl="0"/>
            <a:r>
              <a:rPr lang="en-US" dirty="0"/>
              <a:t>Edit Master text styles</a:t>
            </a:r>
          </a:p>
        </p:txBody>
      </p:sp>
      <p:sp>
        <p:nvSpPr>
          <p:cNvPr id="7" name="Title 1"/>
          <p:cNvSpPr>
            <a:spLocks noGrp="1"/>
          </p:cNvSpPr>
          <p:nvPr>
            <p:ph type="title" hasCustomPrompt="1"/>
          </p:nvPr>
        </p:nvSpPr>
        <p:spPr>
          <a:xfrm>
            <a:off x="273860" y="17813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42901" y="1368277"/>
            <a:ext cx="5181600" cy="435133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4" name="Content Placeholder 3"/>
          <p:cNvSpPr>
            <a:spLocks noGrp="1"/>
          </p:cNvSpPr>
          <p:nvPr>
            <p:ph sz="half" idx="2" hasCustomPrompt="1"/>
          </p:nvPr>
        </p:nvSpPr>
        <p:spPr>
          <a:xfrm>
            <a:off x="6182751" y="1368277"/>
            <a:ext cx="5181600" cy="435133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6" name="Title 1"/>
          <p:cNvSpPr>
            <a:spLocks noGrp="1"/>
          </p:cNvSpPr>
          <p:nvPr>
            <p:ph type="title" hasCustomPrompt="1"/>
          </p:nvPr>
        </p:nvSpPr>
        <p:spPr>
          <a:xfrm>
            <a:off x="265774" y="176071"/>
            <a:ext cx="10837164" cy="726454"/>
          </a:xfrm>
          <a:prstGeom prst="rect">
            <a:avLst/>
          </a:prstGeom>
        </p:spPr>
        <p:txBody>
          <a:bodyPr anchor="ctr" anchorCtr="0">
            <a:noAutofit/>
          </a:bodyPr>
          <a:lstStyle>
            <a:lvl1pPr>
              <a:defRPr sz="3400" b="1" spc="-15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caption">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42900" y="1095996"/>
            <a:ext cx="5288062" cy="3594691"/>
          </a:xfrm>
          <a:prstGeom prst="rect">
            <a:avLst/>
          </a:prstGeom>
        </p:spPr>
        <p:txBody>
          <a:bodyPr>
            <a:noAutofit/>
          </a:bodyPr>
          <a:lstStyle>
            <a:lvl1pPr marL="0" indent="0">
              <a:lnSpc>
                <a:spcPct val="90000"/>
              </a:lnSpc>
              <a:buNone/>
              <a:defRPr sz="2000" b="1">
                <a:solidFill>
                  <a:srgbClr val="000000"/>
                </a:solidFill>
                <a:latin typeface="+mn-lt"/>
                <a:ea typeface="Inter" panose="020B0502030000000004" pitchFamily="34" charset="0"/>
              </a:defRPr>
            </a:lvl1pPr>
            <a:lvl2pPr>
              <a:lnSpc>
                <a:spcPts val="2600"/>
              </a:lnSpc>
              <a:defRPr sz="16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p:txBody>
      </p:sp>
      <p:sp>
        <p:nvSpPr>
          <p:cNvPr id="4" name="Content Placeholder 3"/>
          <p:cNvSpPr>
            <a:spLocks noGrp="1"/>
          </p:cNvSpPr>
          <p:nvPr>
            <p:ph sz="half" idx="2"/>
          </p:nvPr>
        </p:nvSpPr>
        <p:spPr>
          <a:xfrm>
            <a:off x="6172200" y="1095996"/>
            <a:ext cx="5278918" cy="3594691"/>
          </a:xfrm>
          <a:prstGeom prst="rect">
            <a:avLst/>
          </a:prstGeom>
        </p:spPr>
        <p:txBody>
          <a:bodyPr>
            <a:noAutofit/>
          </a:bodyPr>
          <a:lstStyle>
            <a:lvl1pPr marL="0" indent="0">
              <a:lnSpc>
                <a:spcPct val="90000"/>
              </a:lnSpc>
              <a:buNone/>
              <a:defRPr sz="2000" b="1">
                <a:solidFill>
                  <a:srgbClr val="000000"/>
                </a:solidFill>
                <a:latin typeface="+mn-lt"/>
                <a:ea typeface="Inter" panose="020B0502030000000004" pitchFamily="34" charset="0"/>
              </a:defRPr>
            </a:lvl1pPr>
            <a:lvl2pPr>
              <a:lnSpc>
                <a:spcPts val="2600"/>
              </a:lnSpc>
              <a:defRPr sz="1600">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Edit Master text styles</a:t>
            </a:r>
          </a:p>
        </p:txBody>
      </p:sp>
      <p:sp>
        <p:nvSpPr>
          <p:cNvPr id="7" name="Text Placeholder 6"/>
          <p:cNvSpPr>
            <a:spLocks noGrp="1"/>
          </p:cNvSpPr>
          <p:nvPr>
            <p:ph type="body" sz="quarter" idx="13" hasCustomPrompt="1"/>
          </p:nvPr>
        </p:nvSpPr>
        <p:spPr>
          <a:xfrm>
            <a:off x="342901" y="4787232"/>
            <a:ext cx="5284787" cy="855662"/>
          </a:xfrm>
          <a:prstGeom prst="rect">
            <a:avLst/>
          </a:prstGeom>
        </p:spPr>
        <p:txBody>
          <a:bodyPr>
            <a:normAutofit/>
          </a:bodyPr>
          <a:lstStyle>
            <a:lvl1pPr marL="0" indent="0">
              <a:lnSpc>
                <a:spcPct val="90000"/>
              </a:lnSpc>
              <a:buNone/>
              <a:defRPr sz="1800">
                <a:solidFill>
                  <a:srgbClr val="000000"/>
                </a:solidFill>
                <a:latin typeface="+mn-lt"/>
                <a:ea typeface="Inter" panose="020B0502030000000004" pitchFamily="34" charset="0"/>
              </a:defRPr>
            </a:lvl1pPr>
          </a:lstStyle>
          <a:p>
            <a:pPr lvl="0"/>
            <a:r>
              <a:rPr lang="en-US" dirty="0"/>
              <a:t>Brief caption or descriptive statement</a:t>
            </a:r>
          </a:p>
          <a:p>
            <a:pPr lvl="0"/>
            <a:r>
              <a:rPr lang="en-US" dirty="0"/>
              <a:t>Relating to picture</a:t>
            </a:r>
          </a:p>
        </p:txBody>
      </p:sp>
      <p:sp>
        <p:nvSpPr>
          <p:cNvPr id="9" name="Text Placeholder 6"/>
          <p:cNvSpPr>
            <a:spLocks noGrp="1"/>
          </p:cNvSpPr>
          <p:nvPr>
            <p:ph type="body" sz="quarter" idx="14" hasCustomPrompt="1"/>
          </p:nvPr>
        </p:nvSpPr>
        <p:spPr>
          <a:xfrm>
            <a:off x="6172202" y="4787232"/>
            <a:ext cx="5286755" cy="855662"/>
          </a:xfrm>
          <a:prstGeom prst="rect">
            <a:avLst/>
          </a:prstGeom>
        </p:spPr>
        <p:txBody>
          <a:bodyPr>
            <a:normAutofit/>
          </a:bodyPr>
          <a:lstStyle>
            <a:lvl1pPr marL="0" indent="0">
              <a:lnSpc>
                <a:spcPct val="90000"/>
              </a:lnSpc>
              <a:buNone/>
              <a:defRPr sz="1800">
                <a:solidFill>
                  <a:srgbClr val="000000"/>
                </a:solidFill>
                <a:latin typeface="+mn-lt"/>
                <a:ea typeface="Inter" panose="020B0502030000000004" pitchFamily="34" charset="0"/>
              </a:defRPr>
            </a:lvl1pPr>
          </a:lstStyle>
          <a:p>
            <a:pPr lvl="0"/>
            <a:r>
              <a:rPr lang="en-US" dirty="0"/>
              <a:t>Brief caption or descriptive statement</a:t>
            </a:r>
          </a:p>
          <a:p>
            <a:pPr lvl="0"/>
            <a:r>
              <a:rPr lang="en-US" dirty="0"/>
              <a:t>Relating to picture</a:t>
            </a:r>
          </a:p>
        </p:txBody>
      </p:sp>
      <p:sp>
        <p:nvSpPr>
          <p:cNvPr id="8" name="Title 1"/>
          <p:cNvSpPr>
            <a:spLocks noGrp="1"/>
          </p:cNvSpPr>
          <p:nvPr>
            <p:ph type="title" hasCustomPrompt="1"/>
          </p:nvPr>
        </p:nvSpPr>
        <p:spPr>
          <a:xfrm>
            <a:off x="262496" y="176071"/>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headin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1" y="1298455"/>
            <a:ext cx="5373198" cy="823912"/>
          </a:xfrm>
          <a:prstGeom prst="rect">
            <a:avLst/>
          </a:prstGeom>
        </p:spPr>
        <p:txBody>
          <a:bodyPr anchor="b">
            <a:noAutofit/>
          </a:bodyPr>
          <a:lstStyle>
            <a:lvl1pPr marL="0" indent="0">
              <a:buNone/>
              <a:defRPr sz="2400" b="1">
                <a:solidFill>
                  <a:srgbClr val="000000"/>
                </a:solidFill>
                <a:latin typeface="+mn-lt"/>
                <a:ea typeface="Inter" panose="020B0502030000000004" pitchFamily="34" charset="0"/>
              </a:defRPr>
            </a:lvl1pPr>
            <a:lvl2pPr marL="457224" indent="0">
              <a:buNone/>
              <a:defRPr sz="2000" b="1"/>
            </a:lvl2pPr>
            <a:lvl3pPr marL="914447" indent="0">
              <a:buNone/>
              <a:defRPr sz="1800" b="1"/>
            </a:lvl3pPr>
            <a:lvl4pPr marL="1371671" indent="0">
              <a:buNone/>
              <a:defRPr sz="1600" b="1"/>
            </a:lvl4pPr>
            <a:lvl5pPr marL="1828894" indent="0">
              <a:buNone/>
              <a:defRPr sz="1600" b="1"/>
            </a:lvl5pPr>
            <a:lvl6pPr marL="2286118" indent="0">
              <a:buNone/>
              <a:defRPr sz="1600" b="1"/>
            </a:lvl6pPr>
            <a:lvl7pPr marL="2743341" indent="0">
              <a:buNone/>
              <a:defRPr sz="1600" b="1"/>
            </a:lvl7pPr>
            <a:lvl8pPr marL="3200565" indent="0">
              <a:buNone/>
              <a:defRPr sz="1600" b="1"/>
            </a:lvl8pPr>
            <a:lvl9pPr marL="3657788" indent="0">
              <a:buNone/>
              <a:defRPr sz="1600" b="1"/>
            </a:lvl9pPr>
          </a:lstStyle>
          <a:p>
            <a:pPr lvl="0"/>
            <a:r>
              <a:rPr lang="en-US" dirty="0"/>
              <a:t>Edit Master text styles</a:t>
            </a:r>
          </a:p>
        </p:txBody>
      </p:sp>
      <p:sp>
        <p:nvSpPr>
          <p:cNvPr id="4" name="Content Placeholder 3"/>
          <p:cNvSpPr>
            <a:spLocks noGrp="1"/>
          </p:cNvSpPr>
          <p:nvPr>
            <p:ph sz="half" idx="2" hasCustomPrompt="1"/>
          </p:nvPr>
        </p:nvSpPr>
        <p:spPr>
          <a:xfrm>
            <a:off x="342901" y="2185423"/>
            <a:ext cx="5391484" cy="368458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5" name="Text Placeholder 4"/>
          <p:cNvSpPr>
            <a:spLocks noGrp="1"/>
          </p:cNvSpPr>
          <p:nvPr>
            <p:ph type="body" sz="quarter" idx="3"/>
          </p:nvPr>
        </p:nvSpPr>
        <p:spPr>
          <a:xfrm>
            <a:off x="6172200" y="1298455"/>
            <a:ext cx="5277612" cy="823912"/>
          </a:xfrm>
          <a:prstGeom prst="rect">
            <a:avLst/>
          </a:prstGeom>
        </p:spPr>
        <p:txBody>
          <a:bodyPr anchor="b">
            <a:noAutofit/>
          </a:bodyPr>
          <a:lstStyle>
            <a:lvl1pPr marL="0" indent="0">
              <a:buNone/>
              <a:defRPr sz="2400" b="1">
                <a:solidFill>
                  <a:srgbClr val="000000"/>
                </a:solidFill>
                <a:latin typeface="+mn-lt"/>
                <a:ea typeface="Inter" panose="020B0502030000000004" pitchFamily="34" charset="0"/>
              </a:defRPr>
            </a:lvl1pPr>
            <a:lvl2pPr marL="457224" indent="0">
              <a:buNone/>
              <a:defRPr sz="2000" b="1"/>
            </a:lvl2pPr>
            <a:lvl3pPr marL="914447" indent="0">
              <a:buNone/>
              <a:defRPr sz="1800" b="1"/>
            </a:lvl3pPr>
            <a:lvl4pPr marL="1371671" indent="0">
              <a:buNone/>
              <a:defRPr sz="1600" b="1"/>
            </a:lvl4pPr>
            <a:lvl5pPr marL="1828894" indent="0">
              <a:buNone/>
              <a:defRPr sz="1600" b="1"/>
            </a:lvl5pPr>
            <a:lvl6pPr marL="2286118" indent="0">
              <a:buNone/>
              <a:defRPr sz="1600" b="1"/>
            </a:lvl6pPr>
            <a:lvl7pPr marL="2743341" indent="0">
              <a:buNone/>
              <a:defRPr sz="1600" b="1"/>
            </a:lvl7pPr>
            <a:lvl8pPr marL="3200565" indent="0">
              <a:buNone/>
              <a:defRPr sz="1600" b="1"/>
            </a:lvl8pPr>
            <a:lvl9pPr marL="3657788" indent="0">
              <a:buNone/>
              <a:defRPr sz="1600" b="1"/>
            </a:lvl9pPr>
          </a:lstStyle>
          <a:p>
            <a:pPr lvl="0"/>
            <a:r>
              <a:rPr lang="en-US" dirty="0"/>
              <a:t>Edit Master text styles</a:t>
            </a:r>
          </a:p>
        </p:txBody>
      </p:sp>
      <p:sp>
        <p:nvSpPr>
          <p:cNvPr id="6" name="Content Placeholder 5"/>
          <p:cNvSpPr>
            <a:spLocks noGrp="1"/>
          </p:cNvSpPr>
          <p:nvPr>
            <p:ph sz="quarter" idx="4" hasCustomPrompt="1"/>
          </p:nvPr>
        </p:nvSpPr>
        <p:spPr>
          <a:xfrm>
            <a:off x="6172200" y="2185423"/>
            <a:ext cx="5277612" cy="3684588"/>
          </a:xfrm>
          <a:prstGeom prst="rect">
            <a:avLst/>
          </a:prstGeom>
        </p:spPr>
        <p:txBody>
          <a:bodyPr>
            <a:noAutofit/>
          </a:bodyPr>
          <a:lstStyle>
            <a:lvl1pPr>
              <a:lnSpc>
                <a:spcPct val="90000"/>
              </a:lnSpc>
              <a:spcBef>
                <a:spcPts val="1400"/>
              </a:spcBef>
              <a:defRPr sz="2000">
                <a:solidFill>
                  <a:srgbClr val="000000"/>
                </a:solidFill>
                <a:latin typeface="+mn-lt"/>
                <a:ea typeface="Inter" panose="020B0502030000000004" pitchFamily="34" charset="0"/>
              </a:defRPr>
            </a:lvl1pPr>
            <a:lvl2pPr>
              <a:lnSpc>
                <a:spcPct val="90000"/>
              </a:lnSpc>
              <a:spcBef>
                <a:spcPts val="900"/>
              </a:spcBef>
              <a:defRPr sz="20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8" name="Title 1"/>
          <p:cNvSpPr>
            <a:spLocks noGrp="1"/>
          </p:cNvSpPr>
          <p:nvPr>
            <p:ph type="title" hasCustomPrompt="1"/>
          </p:nvPr>
        </p:nvSpPr>
        <p:spPr>
          <a:xfrm>
            <a:off x="257950" y="177242"/>
            <a:ext cx="10837164" cy="702703"/>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342900" y="1427652"/>
            <a:ext cx="3473450" cy="4351338"/>
          </a:xfrm>
          <a:prstGeom prst="rect">
            <a:avLst/>
          </a:prstGeom>
        </p:spPr>
        <p:txBody>
          <a:bodyPr>
            <a:noAutofit/>
          </a:bodyPr>
          <a:lstStyle>
            <a:lvl1pPr>
              <a:lnSpc>
                <a:spcPct val="90000"/>
              </a:lnSpc>
              <a:spcBef>
                <a:spcPts val="1000"/>
              </a:spcBef>
              <a:defRPr sz="1800">
                <a:solidFill>
                  <a:srgbClr val="000000"/>
                </a:solidFill>
                <a:latin typeface="+mn-lt"/>
                <a:ea typeface="Inter" panose="020B0502030000000004" pitchFamily="34" charset="0"/>
              </a:defRPr>
            </a:lvl1pPr>
            <a:lvl2pPr>
              <a:lnSpc>
                <a:spcPct val="90000"/>
              </a:lnSpc>
              <a:spcBef>
                <a:spcPts val="600"/>
              </a:spcBef>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4" name="Content Placeholder 3"/>
          <p:cNvSpPr>
            <a:spLocks noGrp="1"/>
          </p:cNvSpPr>
          <p:nvPr>
            <p:ph sz="half" idx="2" hasCustomPrompt="1"/>
          </p:nvPr>
        </p:nvSpPr>
        <p:spPr>
          <a:xfrm>
            <a:off x="4360862" y="1427652"/>
            <a:ext cx="3473450" cy="4351338"/>
          </a:xfrm>
          <a:prstGeom prst="rect">
            <a:avLst/>
          </a:prstGeom>
        </p:spPr>
        <p:txBody>
          <a:bodyPr>
            <a:noAutofit/>
          </a:bodyPr>
          <a:lstStyle>
            <a:lvl1pPr>
              <a:lnSpc>
                <a:spcPct val="90000"/>
              </a:lnSpc>
              <a:spcBef>
                <a:spcPts val="1000"/>
              </a:spcBef>
              <a:defRPr sz="1800">
                <a:solidFill>
                  <a:srgbClr val="000000"/>
                </a:solidFill>
                <a:latin typeface="+mn-lt"/>
                <a:ea typeface="Inter" panose="020B0502030000000004" pitchFamily="34" charset="0"/>
              </a:defRPr>
            </a:lvl1pPr>
            <a:lvl2pPr>
              <a:lnSpc>
                <a:spcPct val="90000"/>
              </a:lnSpc>
              <a:spcBef>
                <a:spcPts val="600"/>
              </a:spcBef>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6" name="Content Placeholder 3"/>
          <p:cNvSpPr>
            <a:spLocks noGrp="1"/>
          </p:cNvSpPr>
          <p:nvPr>
            <p:ph sz="half" idx="13" hasCustomPrompt="1"/>
          </p:nvPr>
        </p:nvSpPr>
        <p:spPr>
          <a:xfrm>
            <a:off x="8378824" y="1427652"/>
            <a:ext cx="3470276" cy="4351338"/>
          </a:xfrm>
          <a:prstGeom prst="rect">
            <a:avLst/>
          </a:prstGeom>
        </p:spPr>
        <p:txBody>
          <a:bodyPr>
            <a:noAutofit/>
          </a:bodyPr>
          <a:lstStyle>
            <a:lvl1pPr>
              <a:lnSpc>
                <a:spcPct val="90000"/>
              </a:lnSpc>
              <a:spcBef>
                <a:spcPts val="1000"/>
              </a:spcBef>
              <a:defRPr sz="1800">
                <a:solidFill>
                  <a:srgbClr val="000000"/>
                </a:solidFill>
                <a:latin typeface="+mn-lt"/>
                <a:ea typeface="Inter" panose="020B0502030000000004" pitchFamily="34" charset="0"/>
              </a:defRPr>
            </a:lvl1pPr>
            <a:lvl2pPr>
              <a:lnSpc>
                <a:spcPct val="90000"/>
              </a:lnSpc>
              <a:spcBef>
                <a:spcPts val="600"/>
              </a:spcBef>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8" name="Title 1"/>
          <p:cNvSpPr>
            <a:spLocks noGrp="1"/>
          </p:cNvSpPr>
          <p:nvPr>
            <p:ph type="title" hasCustomPrompt="1"/>
          </p:nvPr>
        </p:nvSpPr>
        <p:spPr>
          <a:xfrm>
            <a:off x="253483"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hree Content, heading, subtitle">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42900" y="1512205"/>
            <a:ext cx="3569033" cy="822960"/>
          </a:xfrm>
          <a:prstGeom prst="rect">
            <a:avLst/>
          </a:prstGeom>
        </p:spPr>
        <p:txBody>
          <a:bodyPr anchor="b">
            <a:noAutofit/>
          </a:bodyPr>
          <a:lstStyle>
            <a:lvl1pPr marL="0" indent="0">
              <a:buNone/>
              <a:defRPr sz="2200" b="1">
                <a:solidFill>
                  <a:srgbClr val="000000"/>
                </a:solidFill>
                <a:latin typeface="+mn-lt"/>
                <a:ea typeface="Inter" panose="020B0502030000000004" pitchFamily="34" charset="0"/>
              </a:defRPr>
            </a:lvl1pPr>
            <a:lvl2pPr marL="457224" indent="0">
              <a:buNone/>
              <a:defRPr sz="2000" b="1"/>
            </a:lvl2pPr>
            <a:lvl3pPr marL="914447" indent="0">
              <a:buNone/>
              <a:defRPr sz="1800" b="1"/>
            </a:lvl3pPr>
            <a:lvl4pPr marL="1371671" indent="0">
              <a:buNone/>
              <a:defRPr sz="1600" b="1"/>
            </a:lvl4pPr>
            <a:lvl5pPr marL="1828894" indent="0">
              <a:buNone/>
              <a:defRPr sz="1600" b="1"/>
            </a:lvl5pPr>
            <a:lvl6pPr marL="2286118" indent="0">
              <a:buNone/>
              <a:defRPr sz="1600" b="1"/>
            </a:lvl6pPr>
            <a:lvl7pPr marL="2743341" indent="0">
              <a:buNone/>
              <a:defRPr sz="1600" b="1"/>
            </a:lvl7pPr>
            <a:lvl8pPr marL="3200565" indent="0">
              <a:buNone/>
              <a:defRPr sz="1600" b="1"/>
            </a:lvl8pPr>
            <a:lvl9pPr marL="3657788" indent="0">
              <a:buNone/>
              <a:defRPr sz="1600" b="1"/>
            </a:lvl9pPr>
          </a:lstStyle>
          <a:p>
            <a:pPr lvl="0"/>
            <a:r>
              <a:rPr lang="en-US" dirty="0"/>
              <a:t>Edit Master text styles</a:t>
            </a:r>
          </a:p>
        </p:txBody>
      </p:sp>
      <p:sp>
        <p:nvSpPr>
          <p:cNvPr id="4" name="Content Placeholder 3"/>
          <p:cNvSpPr>
            <a:spLocks noGrp="1"/>
          </p:cNvSpPr>
          <p:nvPr>
            <p:ph sz="half" idx="2" hasCustomPrompt="1"/>
          </p:nvPr>
        </p:nvSpPr>
        <p:spPr>
          <a:xfrm>
            <a:off x="342900" y="2399173"/>
            <a:ext cx="3569033" cy="3994722"/>
          </a:xfrm>
          <a:prstGeom prst="rect">
            <a:avLst/>
          </a:prstGeom>
        </p:spPr>
        <p:txBody>
          <a:bodyPr>
            <a:noAutofit/>
          </a:bodyPr>
          <a:lstStyle>
            <a:lvl1pPr>
              <a:lnSpc>
                <a:spcPts val="2000"/>
              </a:lnSpc>
              <a:defRPr sz="1800">
                <a:solidFill>
                  <a:srgbClr val="000000"/>
                </a:solidFill>
                <a:latin typeface="+mn-lt"/>
                <a:ea typeface="Inter" panose="020B0502030000000004" pitchFamily="34" charset="0"/>
              </a:defRPr>
            </a:lvl1pPr>
            <a:lvl2pPr>
              <a:lnSpc>
                <a:spcPts val="2000"/>
              </a:lnSpc>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8" name="Text Placeholder 2"/>
          <p:cNvSpPr>
            <a:spLocks noGrp="1"/>
          </p:cNvSpPr>
          <p:nvPr>
            <p:ph type="body" idx="13"/>
          </p:nvPr>
        </p:nvSpPr>
        <p:spPr>
          <a:xfrm>
            <a:off x="4307400" y="1512205"/>
            <a:ext cx="3573117" cy="822960"/>
          </a:xfrm>
          <a:prstGeom prst="rect">
            <a:avLst/>
          </a:prstGeom>
        </p:spPr>
        <p:txBody>
          <a:bodyPr anchor="b">
            <a:noAutofit/>
          </a:bodyPr>
          <a:lstStyle>
            <a:lvl1pPr marL="0" indent="0">
              <a:buNone/>
              <a:defRPr sz="2200" b="1">
                <a:solidFill>
                  <a:srgbClr val="000000"/>
                </a:solidFill>
                <a:latin typeface="+mn-lt"/>
                <a:ea typeface="Inter" panose="020B0502030000000004" pitchFamily="34" charset="0"/>
              </a:defRPr>
            </a:lvl1pPr>
            <a:lvl2pPr marL="457224" indent="0">
              <a:buNone/>
              <a:defRPr sz="2000" b="1"/>
            </a:lvl2pPr>
            <a:lvl3pPr marL="914447" indent="0">
              <a:buNone/>
              <a:defRPr sz="1800" b="1"/>
            </a:lvl3pPr>
            <a:lvl4pPr marL="1371671" indent="0">
              <a:buNone/>
              <a:defRPr sz="1600" b="1"/>
            </a:lvl4pPr>
            <a:lvl5pPr marL="1828894" indent="0">
              <a:buNone/>
              <a:defRPr sz="1600" b="1"/>
            </a:lvl5pPr>
            <a:lvl6pPr marL="2286118" indent="0">
              <a:buNone/>
              <a:defRPr sz="1600" b="1"/>
            </a:lvl6pPr>
            <a:lvl7pPr marL="2743341" indent="0">
              <a:buNone/>
              <a:defRPr sz="1600" b="1"/>
            </a:lvl7pPr>
            <a:lvl8pPr marL="3200565" indent="0">
              <a:buNone/>
              <a:defRPr sz="1600" b="1"/>
            </a:lvl8pPr>
            <a:lvl9pPr marL="3657788" indent="0">
              <a:buNone/>
              <a:defRPr sz="1600" b="1"/>
            </a:lvl9pPr>
          </a:lstStyle>
          <a:p>
            <a:pPr lvl="0"/>
            <a:r>
              <a:rPr lang="en-US" dirty="0"/>
              <a:t>Edit Master text styles</a:t>
            </a:r>
          </a:p>
        </p:txBody>
      </p:sp>
      <p:sp>
        <p:nvSpPr>
          <p:cNvPr id="9" name="Content Placeholder 3"/>
          <p:cNvSpPr>
            <a:spLocks noGrp="1"/>
          </p:cNvSpPr>
          <p:nvPr>
            <p:ph sz="half" idx="14" hasCustomPrompt="1"/>
          </p:nvPr>
        </p:nvSpPr>
        <p:spPr>
          <a:xfrm>
            <a:off x="4309442" y="2399173"/>
            <a:ext cx="3573117" cy="3994722"/>
          </a:xfrm>
          <a:prstGeom prst="rect">
            <a:avLst/>
          </a:prstGeom>
        </p:spPr>
        <p:txBody>
          <a:bodyPr>
            <a:noAutofit/>
          </a:bodyPr>
          <a:lstStyle>
            <a:lvl1pPr>
              <a:lnSpc>
                <a:spcPts val="2000"/>
              </a:lnSpc>
              <a:defRPr sz="1800">
                <a:solidFill>
                  <a:srgbClr val="000000"/>
                </a:solidFill>
                <a:latin typeface="+mn-lt"/>
                <a:ea typeface="Inter" panose="020B0502030000000004" pitchFamily="34" charset="0"/>
              </a:defRPr>
            </a:lvl1pPr>
            <a:lvl2pPr>
              <a:lnSpc>
                <a:spcPts val="2000"/>
              </a:lnSpc>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11" name="Text Placeholder 2"/>
          <p:cNvSpPr>
            <a:spLocks noGrp="1"/>
          </p:cNvSpPr>
          <p:nvPr>
            <p:ph type="body" idx="15"/>
          </p:nvPr>
        </p:nvSpPr>
        <p:spPr>
          <a:xfrm>
            <a:off x="8275984" y="1535955"/>
            <a:ext cx="3573117" cy="822960"/>
          </a:xfrm>
          <a:prstGeom prst="rect">
            <a:avLst/>
          </a:prstGeom>
        </p:spPr>
        <p:txBody>
          <a:bodyPr anchor="b">
            <a:noAutofit/>
          </a:bodyPr>
          <a:lstStyle>
            <a:lvl1pPr marL="0" indent="0">
              <a:buNone/>
              <a:defRPr sz="2200" b="1">
                <a:solidFill>
                  <a:srgbClr val="000000"/>
                </a:solidFill>
                <a:latin typeface="+mn-lt"/>
                <a:ea typeface="Inter" panose="020B0502030000000004" pitchFamily="34" charset="0"/>
              </a:defRPr>
            </a:lvl1pPr>
            <a:lvl2pPr marL="457224" indent="0">
              <a:buNone/>
              <a:defRPr sz="2000" b="1"/>
            </a:lvl2pPr>
            <a:lvl3pPr marL="914447" indent="0">
              <a:buNone/>
              <a:defRPr sz="1800" b="1"/>
            </a:lvl3pPr>
            <a:lvl4pPr marL="1371671" indent="0">
              <a:buNone/>
              <a:defRPr sz="1600" b="1"/>
            </a:lvl4pPr>
            <a:lvl5pPr marL="1828894" indent="0">
              <a:buNone/>
              <a:defRPr sz="1600" b="1"/>
            </a:lvl5pPr>
            <a:lvl6pPr marL="2286118" indent="0">
              <a:buNone/>
              <a:defRPr sz="1600" b="1"/>
            </a:lvl6pPr>
            <a:lvl7pPr marL="2743341" indent="0">
              <a:buNone/>
              <a:defRPr sz="1600" b="1"/>
            </a:lvl7pPr>
            <a:lvl8pPr marL="3200565" indent="0">
              <a:buNone/>
              <a:defRPr sz="1600" b="1"/>
            </a:lvl8pPr>
            <a:lvl9pPr marL="3657788" indent="0">
              <a:buNone/>
              <a:defRPr sz="1600" b="1"/>
            </a:lvl9pPr>
          </a:lstStyle>
          <a:p>
            <a:pPr lvl="0"/>
            <a:r>
              <a:rPr lang="en-US" dirty="0"/>
              <a:t>Edit Master text styles</a:t>
            </a:r>
          </a:p>
        </p:txBody>
      </p:sp>
      <p:sp>
        <p:nvSpPr>
          <p:cNvPr id="13" name="Content Placeholder 3"/>
          <p:cNvSpPr>
            <a:spLocks noGrp="1"/>
          </p:cNvSpPr>
          <p:nvPr>
            <p:ph sz="half" idx="16" hasCustomPrompt="1"/>
          </p:nvPr>
        </p:nvSpPr>
        <p:spPr>
          <a:xfrm>
            <a:off x="8275984" y="2399173"/>
            <a:ext cx="3573117" cy="3994722"/>
          </a:xfrm>
          <a:prstGeom prst="rect">
            <a:avLst/>
          </a:prstGeom>
        </p:spPr>
        <p:txBody>
          <a:bodyPr>
            <a:noAutofit/>
          </a:bodyPr>
          <a:lstStyle>
            <a:lvl1pPr>
              <a:lnSpc>
                <a:spcPts val="2000"/>
              </a:lnSpc>
              <a:defRPr sz="1800">
                <a:solidFill>
                  <a:srgbClr val="000000"/>
                </a:solidFill>
                <a:latin typeface="+mn-lt"/>
                <a:ea typeface="Inter" panose="020B0502030000000004" pitchFamily="34" charset="0"/>
              </a:defRPr>
            </a:lvl1pPr>
            <a:lvl2pPr>
              <a:lnSpc>
                <a:spcPts val="2000"/>
              </a:lnSpc>
              <a:defRPr sz="1400">
                <a:solidFill>
                  <a:srgbClr val="000000"/>
                </a:solidFill>
                <a:latin typeface="+mn-lt"/>
                <a:ea typeface="Inter" panose="020B0502030000000004" pitchFamily="34" charset="0"/>
              </a:defRPr>
            </a:lvl2pPr>
            <a:lvl3pPr>
              <a:defRPr>
                <a:solidFill>
                  <a:schemeClr val="bg1"/>
                </a:solidFill>
              </a:defRPr>
            </a:lvl3pPr>
            <a:lvl4pPr>
              <a:defRPr>
                <a:solidFill>
                  <a:schemeClr val="bg1"/>
                </a:solidFill>
              </a:defRPr>
            </a:lvl4pPr>
            <a:lvl5pPr>
              <a:defRPr>
                <a:solidFill>
                  <a:schemeClr val="bg1"/>
                </a:solidFill>
              </a:defRPr>
            </a:lvl5pPr>
          </a:lstStyle>
          <a:p>
            <a:r>
              <a:rPr lang="en-US" dirty="0"/>
              <a:t>First level bulleted text is </a:t>
            </a:r>
            <a:br>
              <a:rPr lang="en-US" dirty="0"/>
            </a:br>
            <a:r>
              <a:rPr lang="en-US" dirty="0"/>
              <a:t>Arial 18 pt.</a:t>
            </a:r>
          </a:p>
          <a:p>
            <a:pPr lvl="1"/>
            <a:r>
              <a:rPr lang="en-US" dirty="0"/>
              <a:t>Second level text (press tab key) is 14 pt.</a:t>
            </a:r>
          </a:p>
          <a:p>
            <a:r>
              <a:rPr lang="en-US" dirty="0"/>
              <a:t>Arial is the only font used </a:t>
            </a:r>
            <a:br>
              <a:rPr lang="en-US" dirty="0"/>
            </a:br>
            <a:r>
              <a:rPr lang="en-US" dirty="0"/>
              <a:t>in the template</a:t>
            </a:r>
          </a:p>
          <a:p>
            <a:r>
              <a:rPr lang="en-US" dirty="0"/>
              <a:t>All bulleted text is sentence case (capitalize first letter </a:t>
            </a:r>
            <a:br>
              <a:rPr lang="en-US" dirty="0"/>
            </a:br>
            <a:r>
              <a:rPr lang="en-US" dirty="0"/>
              <a:t>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14" name="Text Placeholder 3"/>
          <p:cNvSpPr>
            <a:spLocks noGrp="1"/>
          </p:cNvSpPr>
          <p:nvPr>
            <p:ph type="body" sz="quarter" idx="17"/>
          </p:nvPr>
        </p:nvSpPr>
        <p:spPr>
          <a:xfrm>
            <a:off x="269987" y="886498"/>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24" indent="0">
              <a:buFont typeface="Arial" panose="020B0604020202090204" pitchFamily="34" charset="0"/>
              <a:buNone/>
              <a:defRPr>
                <a:solidFill>
                  <a:schemeClr val="accent6"/>
                </a:solidFill>
              </a:defRPr>
            </a:lvl2pPr>
          </a:lstStyle>
          <a:p>
            <a:pPr lvl="0"/>
            <a:r>
              <a:rPr lang="en-US" dirty="0"/>
              <a:t>Edit Master text styles</a:t>
            </a:r>
          </a:p>
        </p:txBody>
      </p:sp>
      <p:sp>
        <p:nvSpPr>
          <p:cNvPr id="10" name="Title 1"/>
          <p:cNvSpPr>
            <a:spLocks noGrp="1"/>
          </p:cNvSpPr>
          <p:nvPr>
            <p:ph type="title" hasCustomPrompt="1"/>
          </p:nvPr>
        </p:nvSpPr>
        <p:spPr>
          <a:xfrm>
            <a:off x="269986" y="160042"/>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342901" y="1333501"/>
            <a:ext cx="7100887" cy="4550134"/>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9" name="Text Placeholder 8"/>
          <p:cNvSpPr>
            <a:spLocks noGrp="1"/>
          </p:cNvSpPr>
          <p:nvPr>
            <p:ph type="body" sz="quarter" idx="14" hasCustomPrompt="1"/>
          </p:nvPr>
        </p:nvSpPr>
        <p:spPr>
          <a:xfrm>
            <a:off x="7991475" y="1333502"/>
            <a:ext cx="3568284" cy="4550132"/>
          </a:xfrm>
          <a:prstGeom prst="rect">
            <a:avLst/>
          </a:prstGeom>
        </p:spPr>
        <p:txBody>
          <a:bodyPr>
            <a:normAutofit/>
          </a:bodyPr>
          <a:lstStyle>
            <a:lvl1pPr marL="0" indent="0">
              <a:lnSpc>
                <a:spcPct val="90000"/>
              </a:lnSpc>
              <a:buNone/>
              <a:defRPr sz="2000">
                <a:solidFill>
                  <a:srgbClr val="000000"/>
                </a:solidFill>
                <a:latin typeface="+mn-lt"/>
                <a:ea typeface="Inter" panose="020B0502030000000004" pitchFamily="34" charset="0"/>
              </a:defRPr>
            </a:lvl1pPr>
          </a:lstStyle>
          <a:p>
            <a:pPr lvl="0"/>
            <a:r>
              <a:rPr lang="en-US" sz="2000" dirty="0"/>
              <a:t>Brief caption or descriptive</a:t>
            </a:r>
          </a:p>
          <a:p>
            <a:pPr lvl="0"/>
            <a:r>
              <a:rPr lang="en-US" sz="2000" dirty="0"/>
              <a:t>Statement relating to picture</a:t>
            </a:r>
            <a:endParaRPr lang="en-US" dirty="0"/>
          </a:p>
        </p:txBody>
      </p:sp>
      <p:sp>
        <p:nvSpPr>
          <p:cNvPr id="5" name="Title 1"/>
          <p:cNvSpPr>
            <a:spLocks noGrp="1"/>
          </p:cNvSpPr>
          <p:nvPr>
            <p:ph type="title" hasCustomPrompt="1"/>
          </p:nvPr>
        </p:nvSpPr>
        <p:spPr>
          <a:xfrm>
            <a:off x="250571"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Pictures with Caption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341662" y="1333502"/>
            <a:ext cx="5284052" cy="3601721"/>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8" name="Picture Placeholder 6"/>
          <p:cNvSpPr>
            <a:spLocks noGrp="1"/>
          </p:cNvSpPr>
          <p:nvPr>
            <p:ph type="pic" sz="quarter" idx="14"/>
          </p:nvPr>
        </p:nvSpPr>
        <p:spPr>
          <a:xfrm>
            <a:off x="6172200" y="1333502"/>
            <a:ext cx="5291267" cy="3616547"/>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10" name="Text Placeholder 9"/>
          <p:cNvSpPr>
            <a:spLocks noGrp="1"/>
          </p:cNvSpPr>
          <p:nvPr>
            <p:ph type="body" sz="quarter" idx="15" hasCustomPrompt="1"/>
          </p:nvPr>
        </p:nvSpPr>
        <p:spPr>
          <a:xfrm>
            <a:off x="342900" y="5056553"/>
            <a:ext cx="5284052" cy="827087"/>
          </a:xfrm>
          <a:prstGeom prst="rect">
            <a:avLst/>
          </a:prstGeom>
        </p:spPr>
        <p:txBody>
          <a:bodyPr>
            <a:normAutofit/>
          </a:bodyPr>
          <a:lstStyle>
            <a:lvl1pPr marL="0" indent="0">
              <a:buNone/>
              <a:defRPr sz="1800">
                <a:solidFill>
                  <a:srgbClr val="000000"/>
                </a:solidFill>
                <a:latin typeface="+mn-lt"/>
                <a:ea typeface="Inter" panose="020B0502030000000004" pitchFamily="34" charset="0"/>
              </a:defRPr>
            </a:lvl1pPr>
          </a:lstStyle>
          <a:p>
            <a:pPr lvl="0"/>
            <a:r>
              <a:rPr lang="en-US" sz="1800" dirty="0"/>
              <a:t>Brief caption or descriptive statement relating </a:t>
            </a:r>
            <a:br>
              <a:rPr lang="en-US" sz="1800" dirty="0"/>
            </a:br>
            <a:r>
              <a:rPr lang="en-US" sz="1800" dirty="0"/>
              <a:t>to picture</a:t>
            </a:r>
            <a:endParaRPr lang="en-US" dirty="0"/>
          </a:p>
        </p:txBody>
      </p:sp>
      <p:sp>
        <p:nvSpPr>
          <p:cNvPr id="11" name="Text Placeholder 9"/>
          <p:cNvSpPr>
            <a:spLocks noGrp="1"/>
          </p:cNvSpPr>
          <p:nvPr>
            <p:ph type="body" sz="quarter" idx="16" hasCustomPrompt="1"/>
          </p:nvPr>
        </p:nvSpPr>
        <p:spPr>
          <a:xfrm>
            <a:off x="6172200" y="5056553"/>
            <a:ext cx="5291267" cy="827087"/>
          </a:xfrm>
          <a:prstGeom prst="rect">
            <a:avLst/>
          </a:prstGeom>
        </p:spPr>
        <p:txBody>
          <a:bodyPr>
            <a:normAutofit/>
          </a:bodyPr>
          <a:lstStyle>
            <a:lvl1pPr marL="0" indent="0">
              <a:buNone/>
              <a:defRPr sz="1800">
                <a:solidFill>
                  <a:srgbClr val="000000"/>
                </a:solidFill>
                <a:latin typeface="+mn-lt"/>
                <a:ea typeface="Inter" panose="020B0502030000000004" pitchFamily="34" charset="0"/>
              </a:defRPr>
            </a:lvl1pPr>
          </a:lstStyle>
          <a:p>
            <a:pPr lvl="0"/>
            <a:r>
              <a:rPr lang="en-US" sz="1800" dirty="0"/>
              <a:t>Brief caption or descriptive statement relating </a:t>
            </a:r>
            <a:br>
              <a:rPr lang="en-US" sz="1800" dirty="0"/>
            </a:br>
            <a:r>
              <a:rPr lang="en-US" sz="1800" dirty="0"/>
              <a:t>to picture</a:t>
            </a:r>
            <a:endParaRPr lang="en-US" dirty="0"/>
          </a:p>
        </p:txBody>
      </p:sp>
      <p:sp>
        <p:nvSpPr>
          <p:cNvPr id="12" name="Title 1"/>
          <p:cNvSpPr>
            <a:spLocks noGrp="1"/>
          </p:cNvSpPr>
          <p:nvPr>
            <p:ph type="title" hasCustomPrompt="1"/>
          </p:nvPr>
        </p:nvSpPr>
        <p:spPr>
          <a:xfrm>
            <a:off x="261885" y="159404"/>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Pictures with Caption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342901" y="1700785"/>
            <a:ext cx="3468945" cy="3234895"/>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10" name="Text Placeholder 9"/>
          <p:cNvSpPr>
            <a:spLocks noGrp="1"/>
          </p:cNvSpPr>
          <p:nvPr>
            <p:ph type="body" sz="quarter" idx="15" hasCustomPrompt="1"/>
          </p:nvPr>
        </p:nvSpPr>
        <p:spPr>
          <a:xfrm>
            <a:off x="347404" y="5056554"/>
            <a:ext cx="3473450" cy="827087"/>
          </a:xfrm>
          <a:prstGeom prst="rect">
            <a:avLst/>
          </a:prstGeom>
        </p:spPr>
        <p:txBody>
          <a:bodyPr>
            <a:normAutofit/>
          </a:bodyPr>
          <a:lstStyle>
            <a:lvl1pPr marL="0" indent="0">
              <a:buNone/>
              <a:defRPr sz="1600">
                <a:solidFill>
                  <a:srgbClr val="000000"/>
                </a:solidFill>
                <a:latin typeface="+mn-lt"/>
                <a:ea typeface="Inter" panose="020B0502030000000004" pitchFamily="34" charset="0"/>
              </a:defRPr>
            </a:lvl1pPr>
          </a:lstStyle>
          <a:p>
            <a:pPr lvl="0"/>
            <a:r>
              <a:rPr lang="en-US" sz="1800" dirty="0"/>
              <a:t>Brief caption or descriptive statement relating to picture</a:t>
            </a:r>
            <a:endParaRPr lang="en-US" dirty="0"/>
          </a:p>
        </p:txBody>
      </p:sp>
      <p:sp>
        <p:nvSpPr>
          <p:cNvPr id="12" name="Picture Placeholder 6"/>
          <p:cNvSpPr>
            <a:spLocks noGrp="1"/>
          </p:cNvSpPr>
          <p:nvPr>
            <p:ph type="pic" sz="quarter" idx="17"/>
          </p:nvPr>
        </p:nvSpPr>
        <p:spPr>
          <a:xfrm>
            <a:off x="4366863" y="1700785"/>
            <a:ext cx="3471861" cy="3234895"/>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13" name="Picture Placeholder 6"/>
          <p:cNvSpPr>
            <a:spLocks noGrp="1"/>
          </p:cNvSpPr>
          <p:nvPr>
            <p:ph type="pic" sz="quarter" idx="18"/>
          </p:nvPr>
        </p:nvSpPr>
        <p:spPr>
          <a:xfrm>
            <a:off x="8377239" y="1700785"/>
            <a:ext cx="3471862" cy="3234895"/>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14" name="Text Placeholder 9"/>
          <p:cNvSpPr>
            <a:spLocks noGrp="1"/>
          </p:cNvSpPr>
          <p:nvPr>
            <p:ph type="body" sz="quarter" idx="19" hasCustomPrompt="1"/>
          </p:nvPr>
        </p:nvSpPr>
        <p:spPr>
          <a:xfrm>
            <a:off x="4366862" y="5056554"/>
            <a:ext cx="3465863" cy="827087"/>
          </a:xfrm>
          <a:prstGeom prst="rect">
            <a:avLst/>
          </a:prstGeom>
        </p:spPr>
        <p:txBody>
          <a:bodyPr>
            <a:normAutofit/>
          </a:bodyPr>
          <a:lstStyle>
            <a:lvl1pPr marL="0" indent="0">
              <a:buNone/>
              <a:defRPr sz="1600">
                <a:solidFill>
                  <a:srgbClr val="000000"/>
                </a:solidFill>
                <a:latin typeface="+mn-lt"/>
                <a:ea typeface="Inter" panose="020B0502030000000004" pitchFamily="34" charset="0"/>
              </a:defRPr>
            </a:lvl1pPr>
          </a:lstStyle>
          <a:p>
            <a:pPr lvl="0"/>
            <a:r>
              <a:rPr lang="en-US" sz="1800" dirty="0"/>
              <a:t>Brief caption or descriptive statement relating to picture</a:t>
            </a:r>
            <a:endParaRPr lang="en-US" dirty="0"/>
          </a:p>
        </p:txBody>
      </p:sp>
      <p:sp>
        <p:nvSpPr>
          <p:cNvPr id="15" name="Text Placeholder 9"/>
          <p:cNvSpPr>
            <a:spLocks noGrp="1"/>
          </p:cNvSpPr>
          <p:nvPr>
            <p:ph type="body" sz="quarter" idx="20" hasCustomPrompt="1"/>
          </p:nvPr>
        </p:nvSpPr>
        <p:spPr>
          <a:xfrm>
            <a:off x="8377239" y="5056554"/>
            <a:ext cx="3471862" cy="827087"/>
          </a:xfrm>
          <a:prstGeom prst="rect">
            <a:avLst/>
          </a:prstGeom>
        </p:spPr>
        <p:txBody>
          <a:bodyPr>
            <a:normAutofit/>
          </a:bodyPr>
          <a:lstStyle>
            <a:lvl1pPr marL="0" indent="0">
              <a:buNone/>
              <a:defRPr sz="1600">
                <a:solidFill>
                  <a:srgbClr val="000000"/>
                </a:solidFill>
                <a:latin typeface="+mn-lt"/>
                <a:ea typeface="Inter" panose="020B0502030000000004" pitchFamily="34" charset="0"/>
              </a:defRPr>
            </a:lvl1pPr>
          </a:lstStyle>
          <a:p>
            <a:pPr lvl="0"/>
            <a:r>
              <a:rPr lang="en-US" sz="1800" dirty="0"/>
              <a:t>Brief caption or descriptive statement relating to picture</a:t>
            </a:r>
            <a:endParaRPr lang="en-US" dirty="0"/>
          </a:p>
        </p:txBody>
      </p:sp>
      <p:sp>
        <p:nvSpPr>
          <p:cNvPr id="11" name="Title 1"/>
          <p:cNvSpPr>
            <a:spLocks noGrp="1"/>
          </p:cNvSpPr>
          <p:nvPr>
            <p:ph type="title" hasCustomPrompt="1"/>
          </p:nvPr>
        </p:nvSpPr>
        <p:spPr>
          <a:xfrm>
            <a:off x="259166" y="176071"/>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Pictures with Cations">
    <p:spTree>
      <p:nvGrpSpPr>
        <p:cNvPr id="1" name=""/>
        <p:cNvGrpSpPr/>
        <p:nvPr/>
      </p:nvGrpSpPr>
      <p:grpSpPr>
        <a:xfrm>
          <a:off x="0" y="0"/>
          <a:ext cx="0" cy="0"/>
          <a:chOff x="0" y="0"/>
          <a:chExt cx="0" cy="0"/>
        </a:xfrm>
      </p:grpSpPr>
      <p:sp>
        <p:nvSpPr>
          <p:cNvPr id="7" name="Picture Placeholder 6"/>
          <p:cNvSpPr>
            <a:spLocks noGrp="1"/>
          </p:cNvSpPr>
          <p:nvPr>
            <p:ph type="pic" sz="quarter" idx="13"/>
          </p:nvPr>
        </p:nvSpPr>
        <p:spPr>
          <a:xfrm>
            <a:off x="342901"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dirty="0"/>
              <a:t>Click icon to add picture</a:t>
            </a:r>
          </a:p>
        </p:txBody>
      </p:sp>
      <p:sp>
        <p:nvSpPr>
          <p:cNvPr id="8" name="Text Placeholder 7"/>
          <p:cNvSpPr>
            <a:spLocks noGrp="1"/>
          </p:cNvSpPr>
          <p:nvPr>
            <p:ph type="body" sz="quarter" idx="14" hasCustomPrompt="1"/>
          </p:nvPr>
        </p:nvSpPr>
        <p:spPr>
          <a:xfrm>
            <a:off x="342901" y="4449079"/>
            <a:ext cx="2531227" cy="857250"/>
          </a:xfrm>
          <a:prstGeom prst="rect">
            <a:avLst/>
          </a:prstGeom>
        </p:spPr>
        <p:txBody>
          <a:bodyPr>
            <a:normAutofit/>
          </a:bodyPr>
          <a:lstStyle>
            <a:lvl1pPr marL="0" marR="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sz="1600">
                <a:solidFill>
                  <a:srgbClr val="000000"/>
                </a:solidFill>
                <a:latin typeface="+mn-lt"/>
                <a:ea typeface="Inter" panose="020B0502030000000004" pitchFamily="34" charset="0"/>
              </a:defRPr>
            </a:lvl1pPr>
          </a:lstStyle>
          <a:p>
            <a:pPr marL="0" marR="0" lvl="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a:pPr>
            <a:r>
              <a:rPr lang="en-US" sz="1600" dirty="0"/>
              <a:t>Brief caption or descriptive statement relating to picture</a:t>
            </a:r>
            <a:endParaRPr lang="en-US" dirty="0"/>
          </a:p>
        </p:txBody>
      </p:sp>
      <p:sp>
        <p:nvSpPr>
          <p:cNvPr id="19" name="Picture Placeholder 6"/>
          <p:cNvSpPr>
            <a:spLocks noGrp="1"/>
          </p:cNvSpPr>
          <p:nvPr>
            <p:ph type="pic" sz="quarter" idx="15"/>
          </p:nvPr>
        </p:nvSpPr>
        <p:spPr>
          <a:xfrm>
            <a:off x="3326269"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20" name="Text Placeholder 7"/>
          <p:cNvSpPr>
            <a:spLocks noGrp="1"/>
          </p:cNvSpPr>
          <p:nvPr>
            <p:ph type="body" sz="quarter" idx="16" hasCustomPrompt="1"/>
          </p:nvPr>
        </p:nvSpPr>
        <p:spPr>
          <a:xfrm>
            <a:off x="3321346" y="4449079"/>
            <a:ext cx="2541070" cy="857250"/>
          </a:xfrm>
          <a:prstGeom prst="rect">
            <a:avLst/>
          </a:prstGeom>
        </p:spPr>
        <p:txBody>
          <a:bodyPr>
            <a:normAutofit/>
          </a:bodyPr>
          <a:lstStyle>
            <a:lvl1pPr marL="0" marR="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sz="1600">
                <a:solidFill>
                  <a:srgbClr val="000000"/>
                </a:solidFill>
                <a:latin typeface="+mn-lt"/>
                <a:ea typeface="Inter" panose="020B0502030000000004" pitchFamily="34" charset="0"/>
              </a:defRPr>
            </a:lvl1pPr>
          </a:lstStyle>
          <a:p>
            <a:pPr marL="0" marR="0" lvl="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a:pPr>
            <a:r>
              <a:rPr lang="en-US" sz="1600" dirty="0"/>
              <a:t>Brief caption or descriptive statement relating to picture</a:t>
            </a:r>
            <a:endParaRPr lang="en-US" dirty="0"/>
          </a:p>
        </p:txBody>
      </p:sp>
      <p:sp>
        <p:nvSpPr>
          <p:cNvPr id="21" name="Picture Placeholder 6"/>
          <p:cNvSpPr>
            <a:spLocks noGrp="1"/>
          </p:cNvSpPr>
          <p:nvPr>
            <p:ph type="pic" sz="quarter" idx="17"/>
          </p:nvPr>
        </p:nvSpPr>
        <p:spPr>
          <a:xfrm>
            <a:off x="6309637"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22" name="Text Placeholder 7"/>
          <p:cNvSpPr>
            <a:spLocks noGrp="1"/>
          </p:cNvSpPr>
          <p:nvPr>
            <p:ph type="body" sz="quarter" idx="18" hasCustomPrompt="1"/>
          </p:nvPr>
        </p:nvSpPr>
        <p:spPr>
          <a:xfrm>
            <a:off x="6297779" y="4449079"/>
            <a:ext cx="2541070" cy="857250"/>
          </a:xfrm>
          <a:prstGeom prst="rect">
            <a:avLst/>
          </a:prstGeom>
        </p:spPr>
        <p:txBody>
          <a:bodyPr>
            <a:normAutofit/>
          </a:bodyPr>
          <a:lstStyle>
            <a:lvl1pPr marL="0" marR="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sz="1600">
                <a:solidFill>
                  <a:srgbClr val="000000"/>
                </a:solidFill>
                <a:latin typeface="+mn-lt"/>
                <a:ea typeface="Inter" panose="020B0502030000000004" pitchFamily="34" charset="0"/>
              </a:defRPr>
            </a:lvl1pPr>
          </a:lstStyle>
          <a:p>
            <a:pPr marL="0" marR="0" lvl="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a:pPr>
            <a:r>
              <a:rPr lang="en-US" sz="1600" dirty="0"/>
              <a:t>Brief caption or descriptive statement relating to picture</a:t>
            </a:r>
            <a:endParaRPr lang="en-US" dirty="0"/>
          </a:p>
        </p:txBody>
      </p:sp>
      <p:sp>
        <p:nvSpPr>
          <p:cNvPr id="23" name="Picture Placeholder 6"/>
          <p:cNvSpPr>
            <a:spLocks noGrp="1"/>
          </p:cNvSpPr>
          <p:nvPr>
            <p:ph type="pic" sz="quarter" idx="19"/>
          </p:nvPr>
        </p:nvSpPr>
        <p:spPr>
          <a:xfrm>
            <a:off x="9293006" y="1700784"/>
            <a:ext cx="2531227" cy="2627696"/>
          </a:xfrm>
          <a:prstGeom prst="rect">
            <a:avLst/>
          </a:prstGeom>
        </p:spPr>
        <p:txBody>
          <a:bodyPr/>
          <a:lstStyle>
            <a:lvl1pPr marL="0" indent="0">
              <a:buNone/>
              <a:defRPr>
                <a:solidFill>
                  <a:srgbClr val="000000"/>
                </a:solidFill>
                <a:latin typeface="Inter" panose="020B0502030000000004" pitchFamily="34" charset="0"/>
                <a:ea typeface="Inter" panose="020B0502030000000004" pitchFamily="34" charset="0"/>
              </a:defRPr>
            </a:lvl1pPr>
          </a:lstStyle>
          <a:p>
            <a:r>
              <a:rPr lang="en-US"/>
              <a:t>Click icon to add picture</a:t>
            </a:r>
          </a:p>
        </p:txBody>
      </p:sp>
      <p:sp>
        <p:nvSpPr>
          <p:cNvPr id="24" name="Text Placeholder 7"/>
          <p:cNvSpPr>
            <a:spLocks noGrp="1"/>
          </p:cNvSpPr>
          <p:nvPr>
            <p:ph type="body" sz="quarter" idx="20" hasCustomPrompt="1"/>
          </p:nvPr>
        </p:nvSpPr>
        <p:spPr>
          <a:xfrm>
            <a:off x="9292170" y="4449079"/>
            <a:ext cx="2532062" cy="857250"/>
          </a:xfrm>
          <a:prstGeom prst="rect">
            <a:avLst/>
          </a:prstGeom>
        </p:spPr>
        <p:txBody>
          <a:bodyPr>
            <a:normAutofit/>
          </a:bodyPr>
          <a:lstStyle>
            <a:lvl1pPr marL="0" marR="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sz="1600">
                <a:solidFill>
                  <a:srgbClr val="000000"/>
                </a:solidFill>
                <a:latin typeface="+mn-lt"/>
                <a:ea typeface="Inter" panose="020B0502030000000004" pitchFamily="34" charset="0"/>
              </a:defRPr>
            </a:lvl1pPr>
          </a:lstStyle>
          <a:p>
            <a:pPr marL="0" marR="0" lvl="0" indent="0" algn="l" defTabSz="914447" rtl="0" eaLnBrk="1" fontAlgn="auto" latinLnBrk="0" hangingPunct="1">
              <a:lnSpc>
                <a:spcPct val="90000"/>
              </a:lnSpc>
              <a:spcBef>
                <a:spcPts val="1000"/>
              </a:spcBef>
              <a:spcAft>
                <a:spcPts val="0"/>
              </a:spcAft>
              <a:buClrTx/>
              <a:buSzTx/>
              <a:buFont typeface="Arial" panose="020B0604020202090204" pitchFamily="34" charset="0"/>
              <a:buNone/>
              <a:defRPr/>
            </a:pPr>
            <a:r>
              <a:rPr lang="en-US" sz="1600" dirty="0"/>
              <a:t>Brief caption or descriptive statement relating to picture</a:t>
            </a:r>
            <a:endParaRPr lang="en-US" dirty="0"/>
          </a:p>
        </p:txBody>
      </p:sp>
      <p:sp>
        <p:nvSpPr>
          <p:cNvPr id="12" name="Title 1"/>
          <p:cNvSpPr>
            <a:spLocks noGrp="1"/>
          </p:cNvSpPr>
          <p:nvPr>
            <p:ph type="title" hasCustomPrompt="1"/>
          </p:nvPr>
        </p:nvSpPr>
        <p:spPr>
          <a:xfrm>
            <a:off x="263675"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srcRect b="68122"/>
          <a:stretch>
            <a:fillRect/>
          </a:stretch>
        </p:blipFill>
        <p:spPr>
          <a:xfrm>
            <a:off x="5049780" y="1677985"/>
            <a:ext cx="2529590" cy="683300"/>
          </a:xfrm>
          <a:prstGeom prst="rect">
            <a:avLst/>
          </a:prstGeom>
        </p:spPr>
      </p:pic>
      <p:sp>
        <p:nvSpPr>
          <p:cNvPr id="8" name="Rectangle 7"/>
          <p:cNvSpPr/>
          <p:nvPr userDrawn="1"/>
        </p:nvSpPr>
        <p:spPr>
          <a:xfrm>
            <a:off x="8086130" y="4187897"/>
            <a:ext cx="1010715" cy="1314036"/>
          </a:xfrm>
          <a:prstGeom prst="rect">
            <a:avLst/>
          </a:prstGeom>
          <a:gradFill flip="none" rotWithShape="1">
            <a:gsLst>
              <a:gs pos="0">
                <a:schemeClr val="accent3"/>
              </a:gs>
              <a:gs pos="100000">
                <a:schemeClr val="accent3">
                  <a:alpha val="2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9" name="Picture 8"/>
          <p:cNvPicPr>
            <a:picLocks noChangeAspect="1"/>
          </p:cNvPicPr>
          <p:nvPr userDrawn="1"/>
        </p:nvPicPr>
        <p:blipFill>
          <a:blip r:embed="rId3"/>
          <a:stretch>
            <a:fillRect/>
          </a:stretch>
        </p:blipFill>
        <p:spPr>
          <a:xfrm>
            <a:off x="8086130" y="3954656"/>
            <a:ext cx="1010715" cy="233243"/>
          </a:xfrm>
          <a:prstGeom prst="rect">
            <a:avLst/>
          </a:prstGeom>
        </p:spPr>
      </p:pic>
      <p:sp>
        <p:nvSpPr>
          <p:cNvPr id="5" name="Rectangle 4"/>
          <p:cNvSpPr/>
          <p:nvPr userDrawn="1"/>
        </p:nvSpPr>
        <p:spPr>
          <a:xfrm>
            <a:off x="-1" y="1993900"/>
            <a:ext cx="8591489"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0" name="Title 1"/>
          <p:cNvSpPr>
            <a:spLocks noGrp="1"/>
          </p:cNvSpPr>
          <p:nvPr>
            <p:ph type="ctrTitle" hasCustomPrompt="1"/>
          </p:nvPr>
        </p:nvSpPr>
        <p:spPr>
          <a:xfrm>
            <a:off x="253982" y="1847126"/>
            <a:ext cx="8337506" cy="1534889"/>
          </a:xfrm>
          <a:prstGeom prst="rect">
            <a:avLst/>
          </a:prstGeom>
        </p:spPr>
        <p:txBody>
          <a:bodyPr anchor="b" anchorCtr="0">
            <a:noAutofit/>
          </a:bodyPr>
          <a:lstStyle>
            <a:lvl1pPr algn="l">
              <a:defRPr sz="4400" b="1" spc="0" baseline="0">
                <a:solidFill>
                  <a:srgbClr val="000000"/>
                </a:solidFill>
                <a:latin typeface="+mj-lt"/>
                <a:ea typeface="Inter" panose="020B0502030000000004" pitchFamily="34" charset="0"/>
              </a:defRPr>
            </a:lvl1pPr>
          </a:lstStyle>
          <a:p>
            <a:r>
              <a:rPr lang="en-US" dirty="0"/>
              <a:t>Section Header 1</a:t>
            </a:r>
          </a:p>
        </p:txBody>
      </p:sp>
      <p:sp>
        <p:nvSpPr>
          <p:cNvPr id="11" name="Subtitle 2"/>
          <p:cNvSpPr>
            <a:spLocks noGrp="1"/>
          </p:cNvSpPr>
          <p:nvPr>
            <p:ph type="subTitle" idx="1" hasCustomPrompt="1"/>
          </p:nvPr>
        </p:nvSpPr>
        <p:spPr>
          <a:xfrm>
            <a:off x="253981" y="3522047"/>
            <a:ext cx="7596188" cy="830122"/>
          </a:xfrm>
          <a:prstGeom prst="rect">
            <a:avLst/>
          </a:prstGeom>
        </p:spPr>
        <p:txBody>
          <a:bodyPr wrap="square">
            <a:noAutofit/>
          </a:bodyPr>
          <a:lstStyle>
            <a:lvl1pPr marL="0" indent="0" algn="l">
              <a:buNone/>
              <a:defRPr sz="2000" spc="0" baseline="0">
                <a:solidFill>
                  <a:srgbClr val="000000"/>
                </a:solidFill>
                <a:latin typeface="+mn-lt"/>
                <a:ea typeface="Inter" panose="020B0502030000000004" pitchFamily="34" charset="0"/>
              </a:defRPr>
            </a:lvl1pPr>
            <a:lvl2pPr marL="457224" indent="0" algn="ctr">
              <a:buNone/>
              <a:defRPr sz="2000"/>
            </a:lvl2pPr>
            <a:lvl3pPr marL="914447" indent="0" algn="ctr">
              <a:buNone/>
              <a:defRPr sz="1800"/>
            </a:lvl3pPr>
            <a:lvl4pPr marL="1371671" indent="0" algn="ctr">
              <a:buNone/>
              <a:defRPr sz="1600"/>
            </a:lvl4pPr>
            <a:lvl5pPr marL="1828894" indent="0" algn="ctr">
              <a:buNone/>
              <a:defRPr sz="1600"/>
            </a:lvl5pPr>
            <a:lvl6pPr marL="2286118" indent="0" algn="ctr">
              <a:buNone/>
              <a:defRPr sz="1600"/>
            </a:lvl6pPr>
            <a:lvl7pPr marL="2743341" indent="0" algn="ctr">
              <a:buNone/>
              <a:defRPr sz="1600"/>
            </a:lvl7pPr>
            <a:lvl8pPr marL="3200565" indent="0" algn="ctr">
              <a:buNone/>
              <a:defRPr sz="1600"/>
            </a:lvl8pPr>
            <a:lvl9pPr marL="3657788" indent="0" algn="ctr">
              <a:buNone/>
              <a:defRPr sz="1600"/>
            </a:lvl9pPr>
          </a:lstStyle>
          <a:p>
            <a:r>
              <a:rPr lang="en-US" dirty="0"/>
              <a:t>Presentation Subtitle Lorem Ipsum</a:t>
            </a:r>
          </a:p>
        </p:txBody>
      </p:sp>
      <p:pic>
        <p:nvPicPr>
          <p:cNvPr id="6" name="Picture 5"/>
          <p:cNvPicPr>
            <a:picLocks noChangeAspect="1"/>
          </p:cNvPicPr>
          <p:nvPr userDrawn="1"/>
        </p:nvPicPr>
        <p:blipFill>
          <a:blip r:embed="rId4"/>
          <a:stretch>
            <a:fillRect/>
          </a:stretch>
        </p:blipFill>
        <p:spPr>
          <a:xfrm>
            <a:off x="365363" y="6400802"/>
            <a:ext cx="278208" cy="199423"/>
          </a:xfrm>
          <a:prstGeom prst="rect">
            <a:avLst/>
          </a:prstGeom>
        </p:spPr>
      </p:pic>
      <p:pic>
        <p:nvPicPr>
          <p:cNvPr id="13" name="Picture 12"/>
          <p:cNvPicPr>
            <a:picLocks noChangeAspect="1"/>
          </p:cNvPicPr>
          <p:nvPr userDrawn="1"/>
        </p:nvPicPr>
        <p:blipFill>
          <a:blip r:embed="rId3"/>
          <a:stretch>
            <a:fillRect/>
          </a:stretch>
        </p:blipFill>
        <p:spPr>
          <a:xfrm flipH="1" flipV="1">
            <a:off x="11216640" y="0"/>
            <a:ext cx="975360" cy="225084"/>
          </a:xfrm>
          <a:prstGeom prst="rect">
            <a:avLst/>
          </a:prstGeom>
        </p:spPr>
      </p:pic>
      <p:sp>
        <p:nvSpPr>
          <p:cNvPr id="14" name="Rectangle 13"/>
          <p:cNvSpPr/>
          <p:nvPr userDrawn="1"/>
        </p:nvSpPr>
        <p:spPr>
          <a:xfrm>
            <a:off x="10075195" y="661597"/>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5" name="Rectangle 14"/>
          <p:cNvSpPr/>
          <p:nvPr userDrawn="1"/>
        </p:nvSpPr>
        <p:spPr>
          <a:xfrm>
            <a:off x="11181286" y="3800807"/>
            <a:ext cx="1010715" cy="3057195"/>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6" name="Rectangle 15"/>
          <p:cNvSpPr/>
          <p:nvPr userDrawn="1"/>
        </p:nvSpPr>
        <p:spPr>
          <a:xfrm>
            <a:off x="10247405" y="1245055"/>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a:xfrm flipH="1" flipV="1">
            <a:off x="11216640" y="0"/>
            <a:ext cx="975360" cy="225084"/>
          </a:xfrm>
          <a:prstGeom prst="rect">
            <a:avLst/>
          </a:prstGeom>
        </p:spPr>
      </p:pic>
      <p:pic>
        <p:nvPicPr>
          <p:cNvPr id="7" name="Picture 6"/>
          <p:cNvPicPr>
            <a:picLocks noChangeAspect="1"/>
          </p:cNvPicPr>
          <p:nvPr userDrawn="1"/>
        </p:nvPicPr>
        <p:blipFill>
          <a:blip r:embed="rId3"/>
          <a:stretch>
            <a:fillRect/>
          </a:stretch>
        </p:blipFill>
        <p:spPr>
          <a:xfrm>
            <a:off x="4283297" y="3128211"/>
            <a:ext cx="3625406" cy="414848"/>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2_Title Only_subtitle">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E67C004-B424-AE42-A574-D6412A04A60B}"/>
              </a:ext>
            </a:extLst>
          </p:cNvPr>
          <p:cNvSpPr>
            <a:spLocks noGrp="1"/>
          </p:cNvSpPr>
          <p:nvPr>
            <p:ph type="title" hasCustomPrompt="1"/>
          </p:nvPr>
        </p:nvSpPr>
        <p:spPr>
          <a:xfrm>
            <a:off x="1189227" y="176071"/>
            <a:ext cx="10837164" cy="726454"/>
          </a:xfrm>
          <a:prstGeom prst="rect">
            <a:avLst/>
          </a:prstGeom>
        </p:spPr>
        <p:txBody>
          <a:bodyPr anchor="ctr" anchorCtr="0">
            <a:noAutofit/>
          </a:bodyPr>
          <a:lstStyle>
            <a:lvl1pPr>
              <a:defRPr sz="3399" b="1" kern="0" spc="-50" baseline="0">
                <a:solidFill>
                  <a:srgbClr val="000000"/>
                </a:solidFill>
                <a:latin typeface="+mj-lt"/>
                <a:ea typeface="Inter" panose="020B0502030000000004" pitchFamily="34" charset="0"/>
              </a:defRPr>
            </a:lvl1pPr>
          </a:lstStyle>
          <a:p>
            <a:r>
              <a:rPr lang="en-US" dirty="0"/>
              <a:t>Slide Title</a:t>
            </a:r>
          </a:p>
        </p:txBody>
      </p:sp>
      <p:sp>
        <p:nvSpPr>
          <p:cNvPr id="3" name="Rectangle 2">
            <a:extLst>
              <a:ext uri="{FF2B5EF4-FFF2-40B4-BE49-F238E27FC236}">
                <a16:creationId xmlns:a16="http://schemas.microsoft.com/office/drawing/2014/main" id="{71AEAB78-0D4D-3041-8D8B-8C14DADDF900}"/>
              </a:ext>
            </a:extLst>
          </p:cNvPr>
          <p:cNvSpPr/>
          <p:nvPr userDrawn="1"/>
        </p:nvSpPr>
        <p:spPr>
          <a:xfrm>
            <a:off x="0" y="0"/>
            <a:ext cx="1078992"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Tree>
    <p:extLst>
      <p:ext uri="{BB962C8B-B14F-4D97-AF65-F5344CB8AC3E}">
        <p14:creationId xmlns:p14="http://schemas.microsoft.com/office/powerpoint/2010/main" val="1913750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56" userDrawn="1">
          <p15:clr>
            <a:srgbClr val="FBAE40"/>
          </p15:clr>
        </p15:guide>
        <p15:guide id="2" orient="horz" pos="4110" userDrawn="1">
          <p15:clr>
            <a:srgbClr val="FBAE40"/>
          </p15:clr>
        </p15:guide>
        <p15:guide id="3" pos="7219" userDrawn="1">
          <p15:clr>
            <a:srgbClr val="FBAE40"/>
          </p15:clr>
        </p15:guide>
        <p15:guide id="4" orient="horz" pos="67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General_DB">
    <p:spTree>
      <p:nvGrpSpPr>
        <p:cNvPr id="1" name=""/>
        <p:cNvGrpSpPr/>
        <p:nvPr/>
      </p:nvGrpSpPr>
      <p:grpSpPr>
        <a:xfrm>
          <a:off x="0" y="0"/>
          <a:ext cx="0" cy="0"/>
          <a:chOff x="0" y="0"/>
          <a:chExt cx="0" cy="0"/>
        </a:xfrm>
      </p:grpSpPr>
      <p:sp>
        <p:nvSpPr>
          <p:cNvPr id="9" name="Footer Placeholder 4">
            <a:extLst>
              <a:ext uri="{FF2B5EF4-FFF2-40B4-BE49-F238E27FC236}">
                <a16:creationId xmlns:a16="http://schemas.microsoft.com/office/drawing/2014/main" id="{3B32892E-F211-1F4E-8D65-A657F68C82BB}"/>
              </a:ext>
            </a:extLst>
          </p:cNvPr>
          <p:cNvSpPr>
            <a:spLocks noGrp="1"/>
          </p:cNvSpPr>
          <p:nvPr>
            <p:ph type="ftr" sz="quarter" idx="3"/>
          </p:nvPr>
        </p:nvSpPr>
        <p:spPr>
          <a:xfrm>
            <a:off x="1090550" y="6250336"/>
            <a:ext cx="4463143" cy="365125"/>
          </a:xfrm>
          <a:prstGeom prst="rect">
            <a:avLst/>
          </a:prstGeom>
        </p:spPr>
        <p:txBody>
          <a:bodyPr vert="horz" lIns="91440" tIns="45720" rIns="91440" bIns="45720" rtlCol="0" anchor="ctr"/>
          <a:lstStyle>
            <a:lvl1pPr marL="0" marR="0" indent="0" algn="l" defTabSz="914447" rtl="0" eaLnBrk="1" fontAlgn="auto" latinLnBrk="0" hangingPunct="1">
              <a:lnSpc>
                <a:spcPct val="100000"/>
              </a:lnSpc>
              <a:spcBef>
                <a:spcPts val="0"/>
              </a:spcBef>
              <a:spcAft>
                <a:spcPts val="0"/>
              </a:spcAft>
              <a:buClrTx/>
              <a:buSzTx/>
              <a:buFontTx/>
              <a:buNone/>
              <a:tabLst/>
              <a:defRPr sz="1000">
                <a:solidFill>
                  <a:schemeClr val="bg1"/>
                </a:solidFill>
                <a:latin typeface="Arial" panose="020B0604020202020204" pitchFamily="34" charset="0"/>
                <a:cs typeface="Arial" panose="020B0604020202020204" pitchFamily="34" charset="0"/>
              </a:defRPr>
            </a:lvl1pPr>
          </a:lstStyle>
          <a:p>
            <a:r>
              <a:rPr lang="en-US" dirty="0"/>
              <a:t>© 2020, Amazon Web Services, Inc. or its affiliates. All rights reserved.</a:t>
            </a:r>
          </a:p>
        </p:txBody>
      </p:sp>
      <p:sp>
        <p:nvSpPr>
          <p:cNvPr id="10" name="Slide Number Placeholder 5">
            <a:extLst>
              <a:ext uri="{FF2B5EF4-FFF2-40B4-BE49-F238E27FC236}">
                <a16:creationId xmlns:a16="http://schemas.microsoft.com/office/drawing/2014/main" id="{2ED40801-EB97-6641-ABEB-4E714443DEFC}"/>
              </a:ext>
            </a:extLst>
          </p:cNvPr>
          <p:cNvSpPr>
            <a:spLocks noGrp="1"/>
          </p:cNvSpPr>
          <p:nvPr>
            <p:ph type="sldNum" sz="quarter" idx="4"/>
          </p:nvPr>
        </p:nvSpPr>
        <p:spPr>
          <a:xfrm>
            <a:off x="9106678" y="6250336"/>
            <a:ext cx="2844381" cy="365125"/>
          </a:xfrm>
          <a:prstGeom prst="rect">
            <a:avLst/>
          </a:prstGeom>
        </p:spPr>
        <p:txBody>
          <a:bodyPr vert="horz" lIns="91440" tIns="45720" rIns="91440" bIns="45720" rtlCol="0" anchor="ctr"/>
          <a:lstStyle>
            <a:lvl1pPr algn="r">
              <a:defRPr sz="1200">
                <a:solidFill>
                  <a:schemeClr val="bg1"/>
                </a:solidFill>
                <a:latin typeface="Arial" panose="020B0604020202020204" pitchFamily="34" charset="0"/>
                <a:cs typeface="Arial" panose="020B0604020202020204" pitchFamily="34" charset="0"/>
              </a:defRPr>
            </a:lvl1pPr>
          </a:lstStyle>
          <a:p>
            <a:fld id="{B1C588C1-1042-BC47-B84D-2032ED7FAC95}" type="slidenum">
              <a:rPr lang="en-US" smtClean="0"/>
              <a:pPr/>
              <a:t>‹#›</a:t>
            </a:fld>
            <a:endParaRPr lang="en-US" dirty="0"/>
          </a:p>
        </p:txBody>
      </p:sp>
      <p:sp>
        <p:nvSpPr>
          <p:cNvPr id="7" name="Title Placeholder 1">
            <a:extLst>
              <a:ext uri="{FF2B5EF4-FFF2-40B4-BE49-F238E27FC236}">
                <a16:creationId xmlns:a16="http://schemas.microsoft.com/office/drawing/2014/main" id="{B207C19A-10F2-DC4C-A114-BD06DDA4D067}"/>
              </a:ext>
            </a:extLst>
          </p:cNvPr>
          <p:cNvSpPr>
            <a:spLocks noGrp="1"/>
          </p:cNvSpPr>
          <p:nvPr>
            <p:ph type="title"/>
          </p:nvPr>
        </p:nvSpPr>
        <p:spPr>
          <a:xfrm>
            <a:off x="240941" y="365126"/>
            <a:ext cx="11710118" cy="644278"/>
          </a:xfrm>
          <a:prstGeom prst="rect">
            <a:avLst/>
          </a:prstGeom>
        </p:spPr>
        <p:txBody>
          <a:bodyPr vert="horz" lIns="91440" tIns="45720" rIns="91440" bIns="45720" rtlCol="0" anchor="ctr">
            <a:normAutofit/>
          </a:bodyPr>
          <a:lstStyle/>
          <a:p>
            <a:r>
              <a:rPr lang="en-US" dirty="0"/>
              <a:t>Click to edit Master title style</a:t>
            </a:r>
          </a:p>
        </p:txBody>
      </p:sp>
    </p:spTree>
    <p:extLst>
      <p:ext uri="{BB962C8B-B14F-4D97-AF65-F5344CB8AC3E}">
        <p14:creationId xmlns:p14="http://schemas.microsoft.com/office/powerpoint/2010/main" val="54280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2_Section Header">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srcRect b="68122"/>
          <a:stretch>
            <a:fillRect/>
          </a:stretch>
        </p:blipFill>
        <p:spPr>
          <a:xfrm>
            <a:off x="6407085" y="4989213"/>
            <a:ext cx="2529590" cy="683300"/>
          </a:xfrm>
          <a:prstGeom prst="rect">
            <a:avLst/>
          </a:prstGeom>
        </p:spPr>
      </p:pic>
      <p:sp>
        <p:nvSpPr>
          <p:cNvPr id="10" name="Rectangle 9"/>
          <p:cNvSpPr/>
          <p:nvPr userDrawn="1"/>
        </p:nvSpPr>
        <p:spPr>
          <a:xfrm>
            <a:off x="8412818" y="1712031"/>
            <a:ext cx="470593" cy="1707131"/>
          </a:xfrm>
          <a:prstGeom prst="rect">
            <a:avLst/>
          </a:prstGeom>
          <a:gradFill flip="none" rotWithShape="1">
            <a:gsLst>
              <a:gs pos="0">
                <a:schemeClr val="accent2"/>
              </a:gs>
              <a:gs pos="100000">
                <a:schemeClr val="accent2">
                  <a:alpha val="2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11" name="Picture 10"/>
          <p:cNvPicPr>
            <a:picLocks noChangeAspect="1"/>
          </p:cNvPicPr>
          <p:nvPr userDrawn="1"/>
        </p:nvPicPr>
        <p:blipFill>
          <a:blip r:embed="rId3"/>
          <a:stretch>
            <a:fillRect/>
          </a:stretch>
        </p:blipFill>
        <p:spPr>
          <a:xfrm>
            <a:off x="8412818" y="1604639"/>
            <a:ext cx="470593" cy="108599"/>
          </a:xfrm>
          <a:prstGeom prst="rect">
            <a:avLst/>
          </a:prstGeom>
        </p:spPr>
      </p:pic>
      <p:sp>
        <p:nvSpPr>
          <p:cNvPr id="5" name="Rectangle 4"/>
          <p:cNvSpPr/>
          <p:nvPr userDrawn="1"/>
        </p:nvSpPr>
        <p:spPr>
          <a:xfrm>
            <a:off x="-1" y="1993900"/>
            <a:ext cx="8591489"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6" name="Title 1"/>
          <p:cNvSpPr>
            <a:spLocks noGrp="1"/>
          </p:cNvSpPr>
          <p:nvPr>
            <p:ph type="ctrTitle" hasCustomPrompt="1"/>
          </p:nvPr>
        </p:nvSpPr>
        <p:spPr>
          <a:xfrm>
            <a:off x="253982" y="1847126"/>
            <a:ext cx="8337506" cy="1534889"/>
          </a:xfrm>
          <a:prstGeom prst="rect">
            <a:avLst/>
          </a:prstGeom>
        </p:spPr>
        <p:txBody>
          <a:bodyPr anchor="b" anchorCtr="0">
            <a:noAutofit/>
          </a:bodyPr>
          <a:lstStyle>
            <a:lvl1pPr algn="l">
              <a:defRPr sz="4400" b="1" spc="0" baseline="0">
                <a:solidFill>
                  <a:srgbClr val="000000"/>
                </a:solidFill>
                <a:latin typeface="+mj-lt"/>
                <a:ea typeface="Inter" panose="020B0502030000000004" pitchFamily="34" charset="0"/>
              </a:defRPr>
            </a:lvl1pPr>
          </a:lstStyle>
          <a:p>
            <a:r>
              <a:rPr lang="en-US" dirty="0"/>
              <a:t>Section Header 2</a:t>
            </a:r>
          </a:p>
        </p:txBody>
      </p:sp>
      <p:sp>
        <p:nvSpPr>
          <p:cNvPr id="9" name="Subtitle 2"/>
          <p:cNvSpPr>
            <a:spLocks noGrp="1"/>
          </p:cNvSpPr>
          <p:nvPr>
            <p:ph type="subTitle" idx="1" hasCustomPrompt="1"/>
          </p:nvPr>
        </p:nvSpPr>
        <p:spPr>
          <a:xfrm>
            <a:off x="253981" y="3522047"/>
            <a:ext cx="7596188" cy="830122"/>
          </a:xfrm>
          <a:prstGeom prst="rect">
            <a:avLst/>
          </a:prstGeom>
        </p:spPr>
        <p:txBody>
          <a:bodyPr wrap="square">
            <a:noAutofit/>
          </a:bodyPr>
          <a:lstStyle>
            <a:lvl1pPr marL="0" indent="0" algn="l">
              <a:buNone/>
              <a:defRPr sz="2000" spc="0" baseline="0">
                <a:solidFill>
                  <a:srgbClr val="000000"/>
                </a:solidFill>
                <a:latin typeface="+mn-lt"/>
                <a:ea typeface="Inter" panose="020B0502030000000004" pitchFamily="34" charset="0"/>
              </a:defRPr>
            </a:lvl1pPr>
            <a:lvl2pPr marL="457224" indent="0" algn="ctr">
              <a:buNone/>
              <a:defRPr sz="2000"/>
            </a:lvl2pPr>
            <a:lvl3pPr marL="914447" indent="0" algn="ctr">
              <a:buNone/>
              <a:defRPr sz="1800"/>
            </a:lvl3pPr>
            <a:lvl4pPr marL="1371671" indent="0" algn="ctr">
              <a:buNone/>
              <a:defRPr sz="1600"/>
            </a:lvl4pPr>
            <a:lvl5pPr marL="1828894" indent="0" algn="ctr">
              <a:buNone/>
              <a:defRPr sz="1600"/>
            </a:lvl5pPr>
            <a:lvl6pPr marL="2286118" indent="0" algn="ctr">
              <a:buNone/>
              <a:defRPr sz="1600"/>
            </a:lvl6pPr>
            <a:lvl7pPr marL="2743341" indent="0" algn="ctr">
              <a:buNone/>
              <a:defRPr sz="1600"/>
            </a:lvl7pPr>
            <a:lvl8pPr marL="3200565" indent="0" algn="ctr">
              <a:buNone/>
              <a:defRPr sz="1600"/>
            </a:lvl8pPr>
            <a:lvl9pPr marL="3657788" indent="0" algn="ctr">
              <a:buNone/>
              <a:defRPr sz="1600"/>
            </a:lvl9pPr>
          </a:lstStyle>
          <a:p>
            <a:r>
              <a:rPr lang="en-US" dirty="0"/>
              <a:t>Presentation Subtitle Lorem Ipsum</a:t>
            </a:r>
          </a:p>
        </p:txBody>
      </p:sp>
      <p:pic>
        <p:nvPicPr>
          <p:cNvPr id="7" name="Picture 6"/>
          <p:cNvPicPr>
            <a:picLocks noChangeAspect="1"/>
          </p:cNvPicPr>
          <p:nvPr userDrawn="1"/>
        </p:nvPicPr>
        <p:blipFill>
          <a:blip r:embed="rId4"/>
          <a:stretch>
            <a:fillRect/>
          </a:stretch>
        </p:blipFill>
        <p:spPr>
          <a:xfrm>
            <a:off x="365363" y="6400802"/>
            <a:ext cx="278208" cy="199423"/>
          </a:xfrm>
          <a:prstGeom prst="rect">
            <a:avLst/>
          </a:prstGeom>
        </p:spPr>
      </p:pic>
      <p:pic>
        <p:nvPicPr>
          <p:cNvPr id="13" name="Picture 12"/>
          <p:cNvPicPr>
            <a:picLocks noChangeAspect="1"/>
          </p:cNvPicPr>
          <p:nvPr userDrawn="1"/>
        </p:nvPicPr>
        <p:blipFill>
          <a:blip r:embed="rId3"/>
          <a:stretch>
            <a:fillRect/>
          </a:stretch>
        </p:blipFill>
        <p:spPr>
          <a:xfrm flipH="1" flipV="1">
            <a:off x="11216640" y="0"/>
            <a:ext cx="975360" cy="225084"/>
          </a:xfrm>
          <a:prstGeom prst="rect">
            <a:avLst/>
          </a:prstGeom>
        </p:spPr>
      </p:pic>
      <p:sp>
        <p:nvSpPr>
          <p:cNvPr id="14" name="Rectangle 13"/>
          <p:cNvSpPr/>
          <p:nvPr userDrawn="1"/>
        </p:nvSpPr>
        <p:spPr>
          <a:xfrm>
            <a:off x="10008675" y="3887397"/>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5" name="Rectangle 14"/>
          <p:cNvSpPr/>
          <p:nvPr userDrawn="1"/>
        </p:nvSpPr>
        <p:spPr>
          <a:xfrm>
            <a:off x="11181286" y="2103604"/>
            <a:ext cx="1010715" cy="3057195"/>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6" name="Rectangle 15"/>
          <p:cNvSpPr/>
          <p:nvPr userDrawn="1"/>
        </p:nvSpPr>
        <p:spPr>
          <a:xfrm>
            <a:off x="9661927" y="225084"/>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3_Section Header">
    <p:spTree>
      <p:nvGrpSpPr>
        <p:cNvPr id="1" name=""/>
        <p:cNvGrpSpPr/>
        <p:nvPr/>
      </p:nvGrpSpPr>
      <p:grpSpPr>
        <a:xfrm>
          <a:off x="0" y="0"/>
          <a:ext cx="0" cy="0"/>
          <a:chOff x="0" y="0"/>
          <a:chExt cx="0" cy="0"/>
        </a:xfrm>
      </p:grpSpPr>
      <p:pic>
        <p:nvPicPr>
          <p:cNvPr id="12" name="Picture 11"/>
          <p:cNvPicPr>
            <a:picLocks noChangeAspect="1"/>
          </p:cNvPicPr>
          <p:nvPr userDrawn="1"/>
        </p:nvPicPr>
        <p:blipFill rotWithShape="1">
          <a:blip r:embed="rId2"/>
          <a:srcRect b="68122"/>
          <a:stretch>
            <a:fillRect/>
          </a:stretch>
        </p:blipFill>
        <p:spPr>
          <a:xfrm>
            <a:off x="643571" y="1652250"/>
            <a:ext cx="2529590" cy="683300"/>
          </a:xfrm>
          <a:prstGeom prst="rect">
            <a:avLst/>
          </a:prstGeom>
        </p:spPr>
      </p:pic>
      <p:sp>
        <p:nvSpPr>
          <p:cNvPr id="10" name="Rectangle 9"/>
          <p:cNvSpPr/>
          <p:nvPr userDrawn="1"/>
        </p:nvSpPr>
        <p:spPr>
          <a:xfrm>
            <a:off x="8086131" y="5101689"/>
            <a:ext cx="1010715" cy="595309"/>
          </a:xfrm>
          <a:prstGeom prst="rect">
            <a:avLst/>
          </a:prstGeom>
          <a:gradFill>
            <a:gsLst>
              <a:gs pos="0">
                <a:schemeClr val="accent4"/>
              </a:gs>
              <a:gs pos="100000">
                <a:schemeClr val="accent4">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11" name="Picture 10"/>
          <p:cNvPicPr>
            <a:picLocks noChangeAspect="1"/>
          </p:cNvPicPr>
          <p:nvPr userDrawn="1"/>
        </p:nvPicPr>
        <p:blipFill>
          <a:blip r:embed="rId3"/>
          <a:stretch>
            <a:fillRect/>
          </a:stretch>
        </p:blipFill>
        <p:spPr>
          <a:xfrm>
            <a:off x="8086131" y="4868881"/>
            <a:ext cx="1010715" cy="233243"/>
          </a:xfrm>
          <a:prstGeom prst="rect">
            <a:avLst/>
          </a:prstGeom>
        </p:spPr>
      </p:pic>
      <p:sp>
        <p:nvSpPr>
          <p:cNvPr id="7" name="Rectangle 6"/>
          <p:cNvSpPr/>
          <p:nvPr userDrawn="1"/>
        </p:nvSpPr>
        <p:spPr>
          <a:xfrm>
            <a:off x="-1" y="1993900"/>
            <a:ext cx="8591489" cy="3276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5" name="Title 1"/>
          <p:cNvSpPr>
            <a:spLocks noGrp="1"/>
          </p:cNvSpPr>
          <p:nvPr>
            <p:ph type="ctrTitle" hasCustomPrompt="1"/>
          </p:nvPr>
        </p:nvSpPr>
        <p:spPr>
          <a:xfrm>
            <a:off x="253986" y="1835257"/>
            <a:ext cx="8337506" cy="1534889"/>
          </a:xfrm>
          <a:prstGeom prst="rect">
            <a:avLst/>
          </a:prstGeom>
        </p:spPr>
        <p:txBody>
          <a:bodyPr anchor="b" anchorCtr="0">
            <a:noAutofit/>
          </a:bodyPr>
          <a:lstStyle>
            <a:lvl1pPr algn="l">
              <a:defRPr sz="4400" b="1" kern="1000" spc="0" baseline="0">
                <a:solidFill>
                  <a:srgbClr val="000000"/>
                </a:solidFill>
                <a:latin typeface="+mj-lt"/>
                <a:ea typeface="Inter" panose="020B0502030000000004" pitchFamily="34" charset="0"/>
              </a:defRPr>
            </a:lvl1pPr>
          </a:lstStyle>
          <a:p>
            <a:r>
              <a:rPr lang="en-US" dirty="0"/>
              <a:t>Section Header 3</a:t>
            </a:r>
          </a:p>
        </p:txBody>
      </p:sp>
      <p:sp>
        <p:nvSpPr>
          <p:cNvPr id="6" name="Subtitle 2"/>
          <p:cNvSpPr>
            <a:spLocks noGrp="1"/>
          </p:cNvSpPr>
          <p:nvPr>
            <p:ph type="subTitle" idx="1" hasCustomPrompt="1"/>
          </p:nvPr>
        </p:nvSpPr>
        <p:spPr>
          <a:xfrm>
            <a:off x="253985" y="3510178"/>
            <a:ext cx="7596188" cy="830122"/>
          </a:xfrm>
          <a:prstGeom prst="rect">
            <a:avLst/>
          </a:prstGeom>
        </p:spPr>
        <p:txBody>
          <a:bodyPr wrap="square">
            <a:noAutofit/>
          </a:bodyPr>
          <a:lstStyle>
            <a:lvl1pPr marL="0" indent="0" algn="l">
              <a:buNone/>
              <a:defRPr sz="2000" kern="1000" spc="0" baseline="0">
                <a:solidFill>
                  <a:srgbClr val="000000"/>
                </a:solidFill>
                <a:latin typeface="+mn-lt"/>
                <a:ea typeface="Inter" panose="020B0502030000000004" pitchFamily="34" charset="0"/>
              </a:defRPr>
            </a:lvl1pPr>
            <a:lvl2pPr marL="457224" indent="0" algn="ctr">
              <a:buNone/>
              <a:defRPr sz="2000"/>
            </a:lvl2pPr>
            <a:lvl3pPr marL="914447" indent="0" algn="ctr">
              <a:buNone/>
              <a:defRPr sz="1800"/>
            </a:lvl3pPr>
            <a:lvl4pPr marL="1371671" indent="0" algn="ctr">
              <a:buNone/>
              <a:defRPr sz="1600"/>
            </a:lvl4pPr>
            <a:lvl5pPr marL="1828894" indent="0" algn="ctr">
              <a:buNone/>
              <a:defRPr sz="1600"/>
            </a:lvl5pPr>
            <a:lvl6pPr marL="2286118" indent="0" algn="ctr">
              <a:buNone/>
              <a:defRPr sz="1600"/>
            </a:lvl6pPr>
            <a:lvl7pPr marL="2743341" indent="0" algn="ctr">
              <a:buNone/>
              <a:defRPr sz="1600"/>
            </a:lvl7pPr>
            <a:lvl8pPr marL="3200565" indent="0" algn="ctr">
              <a:buNone/>
              <a:defRPr sz="1600"/>
            </a:lvl8pPr>
            <a:lvl9pPr marL="3657788" indent="0" algn="ctr">
              <a:buNone/>
              <a:defRPr sz="1600"/>
            </a:lvl9pPr>
          </a:lstStyle>
          <a:p>
            <a:r>
              <a:rPr lang="en-US" dirty="0"/>
              <a:t>Presentation Subtitle Lorem Ipsum</a:t>
            </a:r>
          </a:p>
        </p:txBody>
      </p:sp>
      <p:pic>
        <p:nvPicPr>
          <p:cNvPr id="8" name="Picture 7"/>
          <p:cNvPicPr>
            <a:picLocks noChangeAspect="1"/>
          </p:cNvPicPr>
          <p:nvPr userDrawn="1"/>
        </p:nvPicPr>
        <p:blipFill>
          <a:blip r:embed="rId4"/>
          <a:stretch>
            <a:fillRect/>
          </a:stretch>
        </p:blipFill>
        <p:spPr>
          <a:xfrm>
            <a:off x="365363" y="6400802"/>
            <a:ext cx="278208" cy="199423"/>
          </a:xfrm>
          <a:prstGeom prst="rect">
            <a:avLst/>
          </a:prstGeom>
        </p:spPr>
      </p:pic>
      <p:pic>
        <p:nvPicPr>
          <p:cNvPr id="13" name="Picture 12"/>
          <p:cNvPicPr>
            <a:picLocks noChangeAspect="1"/>
          </p:cNvPicPr>
          <p:nvPr userDrawn="1"/>
        </p:nvPicPr>
        <p:blipFill>
          <a:blip r:embed="rId3"/>
          <a:stretch>
            <a:fillRect/>
          </a:stretch>
        </p:blipFill>
        <p:spPr>
          <a:xfrm flipH="1" flipV="1">
            <a:off x="11216640" y="0"/>
            <a:ext cx="975360" cy="225084"/>
          </a:xfrm>
          <a:prstGeom prst="rect">
            <a:avLst/>
          </a:prstGeom>
        </p:spPr>
      </p:pic>
      <p:sp>
        <p:nvSpPr>
          <p:cNvPr id="14" name="Rectangle 13"/>
          <p:cNvSpPr/>
          <p:nvPr userDrawn="1"/>
        </p:nvSpPr>
        <p:spPr>
          <a:xfrm>
            <a:off x="10494447" y="508599"/>
            <a:ext cx="172209" cy="2970605"/>
          </a:xfrm>
          <a:prstGeom prst="rect">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5" name="Rectangle 14"/>
          <p:cNvSpPr/>
          <p:nvPr userDrawn="1"/>
        </p:nvSpPr>
        <p:spPr>
          <a:xfrm>
            <a:off x="10075193" y="3800807"/>
            <a:ext cx="1010715" cy="3057195"/>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
        <p:nvSpPr>
          <p:cNvPr id="16" name="Rectangle 15"/>
          <p:cNvSpPr/>
          <p:nvPr userDrawn="1"/>
        </p:nvSpPr>
        <p:spPr>
          <a:xfrm>
            <a:off x="11673044" y="1136271"/>
            <a:ext cx="518957" cy="149769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_subtitle">
    <p:spTree>
      <p:nvGrpSpPr>
        <p:cNvPr id="1" name=""/>
        <p:cNvGrpSpPr/>
        <p:nvPr/>
      </p:nvGrpSpPr>
      <p:grpSpPr>
        <a:xfrm>
          <a:off x="0" y="0"/>
          <a:ext cx="0" cy="0"/>
          <a:chOff x="0" y="0"/>
          <a:chExt cx="0" cy="0"/>
        </a:xfrm>
      </p:grpSpPr>
      <p:sp>
        <p:nvSpPr>
          <p:cNvPr id="6" name="Text Placeholder 3"/>
          <p:cNvSpPr>
            <a:spLocks noGrp="1"/>
          </p:cNvSpPr>
          <p:nvPr>
            <p:ph type="body" sz="quarter" idx="15"/>
          </p:nvPr>
        </p:nvSpPr>
        <p:spPr>
          <a:xfrm>
            <a:off x="269987" y="914402"/>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24" indent="0">
              <a:buFont typeface="Arial" panose="020B0604020202090204" pitchFamily="34" charset="0"/>
              <a:buNone/>
              <a:defRPr>
                <a:solidFill>
                  <a:schemeClr val="accent6"/>
                </a:solidFill>
              </a:defRPr>
            </a:lvl2pPr>
          </a:lstStyle>
          <a:p>
            <a:pPr lvl="0"/>
            <a:r>
              <a:rPr lang="en-US" dirty="0"/>
              <a:t>Edit Master text styles</a:t>
            </a:r>
          </a:p>
        </p:txBody>
      </p:sp>
      <p:sp>
        <p:nvSpPr>
          <p:cNvPr id="4" name="Title 1"/>
          <p:cNvSpPr>
            <a:spLocks noGrp="1"/>
          </p:cNvSpPr>
          <p:nvPr>
            <p:ph type="title" hasCustomPrompt="1"/>
          </p:nvPr>
        </p:nvSpPr>
        <p:spPr>
          <a:xfrm>
            <a:off x="269986" y="176071"/>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65779" y="1700784"/>
            <a:ext cx="10841372" cy="4351338"/>
          </a:xfrm>
          <a:prstGeom prst="rect">
            <a:avLst/>
          </a:prstGeom>
        </p:spPr>
        <p:txBody>
          <a:bodyPr>
            <a:noAutofit/>
          </a:bodyPr>
          <a:lstStyle>
            <a:lvl1pPr>
              <a:lnSpc>
                <a:spcPct val="90000"/>
              </a:lnSpc>
              <a:spcBef>
                <a:spcPts val="1400"/>
              </a:spcBef>
              <a:defRPr sz="2200" baseline="0">
                <a:solidFill>
                  <a:srgbClr val="000000"/>
                </a:solidFill>
                <a:latin typeface="+mn-lt"/>
                <a:ea typeface="Inter" panose="020B0502030000000004" pitchFamily="34" charset="0"/>
              </a:defRPr>
            </a:lvl1pPr>
            <a:lvl2pPr>
              <a:lnSpc>
                <a:spcPct val="90000"/>
              </a:lnSpc>
              <a:spcBef>
                <a:spcPts val="900"/>
              </a:spcBef>
              <a:defRPr sz="1800" baseline="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4" name="Title 1"/>
          <p:cNvSpPr>
            <a:spLocks noGrp="1"/>
          </p:cNvSpPr>
          <p:nvPr>
            <p:ph type="title" hasCustomPrompt="1"/>
          </p:nvPr>
        </p:nvSpPr>
        <p:spPr>
          <a:xfrm>
            <a:off x="265778"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253744" y="1602429"/>
            <a:ext cx="10841372" cy="4351338"/>
          </a:xfrm>
          <a:prstGeom prst="rect">
            <a:avLst/>
          </a:prstGeom>
        </p:spPr>
        <p:txBody>
          <a:bodyPr>
            <a:noAutofit/>
          </a:bodyPr>
          <a:lstStyle>
            <a:lvl1pPr>
              <a:lnSpc>
                <a:spcPct val="90000"/>
              </a:lnSpc>
              <a:spcBef>
                <a:spcPts val="1400"/>
              </a:spcBef>
              <a:defRPr sz="2200">
                <a:solidFill>
                  <a:srgbClr val="000000"/>
                </a:solidFill>
                <a:latin typeface="+mn-lt"/>
                <a:ea typeface="Inter" panose="020B0502030000000004" pitchFamily="34" charset="0"/>
              </a:defRPr>
            </a:lvl1pPr>
            <a:lvl2pPr>
              <a:lnSpc>
                <a:spcPct val="90000"/>
              </a:lnSpc>
              <a:spcBef>
                <a:spcPts val="900"/>
              </a:spcBef>
              <a:defRPr sz="1800">
                <a:solidFill>
                  <a:srgbClr val="000000"/>
                </a:solidFill>
                <a:latin typeface="+mn-lt"/>
                <a:ea typeface="Inter" panose="020B0502030000000004" pitchFamily="34" charset="0"/>
              </a:defRPr>
            </a:lvl2pPr>
            <a:lvl3pPr>
              <a:defRPr>
                <a:solidFill>
                  <a:schemeClr val="tx1"/>
                </a:solidFill>
              </a:defRPr>
            </a:lvl3pPr>
            <a:lvl4pPr>
              <a:defRPr>
                <a:solidFill>
                  <a:schemeClr val="tx1"/>
                </a:solidFill>
              </a:defRPr>
            </a:lvl4pPr>
            <a:lvl5pPr>
              <a:defRPr>
                <a:solidFill>
                  <a:schemeClr val="tx1"/>
                </a:solidFill>
              </a:defRPr>
            </a:lvl5pPr>
          </a:lstStyle>
          <a:p>
            <a:r>
              <a:rPr lang="en-US" dirty="0"/>
              <a:t>First level bulleted text is Arial 22 pt.</a:t>
            </a:r>
          </a:p>
          <a:p>
            <a:pPr lvl="1"/>
            <a:r>
              <a:rPr lang="en-US" dirty="0"/>
              <a:t>Second level text (press tab key) is 18 pt.</a:t>
            </a:r>
          </a:p>
          <a:p>
            <a:r>
              <a:rPr lang="en-US" dirty="0"/>
              <a:t>Arial is the only font used in the template</a:t>
            </a:r>
          </a:p>
          <a:p>
            <a:r>
              <a:rPr lang="en-US" dirty="0"/>
              <a:t>All bulleted text is sentence case (capitalize first letter of first word)</a:t>
            </a:r>
          </a:p>
          <a:p>
            <a:r>
              <a:rPr lang="en-US" dirty="0"/>
              <a:t>Use </a:t>
            </a:r>
            <a:r>
              <a:rPr lang="en-US" b="1" dirty="0">
                <a:solidFill>
                  <a:schemeClr val="accent6"/>
                </a:solidFill>
              </a:rPr>
              <a:t>bold</a:t>
            </a:r>
            <a:r>
              <a:rPr lang="en-US" dirty="0">
                <a:solidFill>
                  <a:schemeClr val="accent6"/>
                </a:solidFill>
              </a:rPr>
              <a:t>, red </a:t>
            </a:r>
            <a:r>
              <a:rPr lang="en-US" dirty="0"/>
              <a:t>or both to highlight text</a:t>
            </a:r>
          </a:p>
        </p:txBody>
      </p:sp>
      <p:sp>
        <p:nvSpPr>
          <p:cNvPr id="9" name="Text Placeholder 3"/>
          <p:cNvSpPr>
            <a:spLocks noGrp="1"/>
          </p:cNvSpPr>
          <p:nvPr>
            <p:ph type="body" sz="quarter" idx="15"/>
          </p:nvPr>
        </p:nvSpPr>
        <p:spPr>
          <a:xfrm>
            <a:off x="254078" y="902278"/>
            <a:ext cx="10841038" cy="413335"/>
          </a:xfrm>
          <a:prstGeom prst="rect">
            <a:avLst/>
          </a:prstGeom>
        </p:spPr>
        <p:txBody>
          <a:bodyPr anchor="t"/>
          <a:lstStyle>
            <a:lvl1pPr marL="0" indent="0">
              <a:buNone/>
              <a:defRPr sz="2000">
                <a:solidFill>
                  <a:schemeClr val="tx1">
                    <a:lumMod val="50000"/>
                    <a:lumOff val="50000"/>
                  </a:schemeClr>
                </a:solidFill>
                <a:latin typeface="+mn-lt"/>
                <a:ea typeface="Inter" panose="020B0502030000000004" pitchFamily="34" charset="0"/>
              </a:defRPr>
            </a:lvl1pPr>
            <a:lvl2pPr marL="457224" indent="0">
              <a:buFont typeface="Arial" panose="020B0604020202090204" pitchFamily="34" charset="0"/>
              <a:buNone/>
              <a:defRPr>
                <a:solidFill>
                  <a:schemeClr val="accent6"/>
                </a:solidFill>
              </a:defRPr>
            </a:lvl2pPr>
          </a:lstStyle>
          <a:p>
            <a:pPr lvl="0"/>
            <a:r>
              <a:rPr lang="en-US" dirty="0"/>
              <a:t>Edit Master text styles</a:t>
            </a:r>
          </a:p>
        </p:txBody>
      </p:sp>
      <p:sp>
        <p:nvSpPr>
          <p:cNvPr id="5" name="Title 1"/>
          <p:cNvSpPr>
            <a:spLocks noGrp="1"/>
          </p:cNvSpPr>
          <p:nvPr>
            <p:ph type="title" hasCustomPrompt="1"/>
          </p:nvPr>
        </p:nvSpPr>
        <p:spPr>
          <a:xfrm>
            <a:off x="257952" y="178123"/>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No Bullets">
    <p:spTree>
      <p:nvGrpSpPr>
        <p:cNvPr id="1" name=""/>
        <p:cNvGrpSpPr/>
        <p:nvPr/>
      </p:nvGrpSpPr>
      <p:grpSpPr>
        <a:xfrm>
          <a:off x="0" y="0"/>
          <a:ext cx="0" cy="0"/>
          <a:chOff x="0" y="0"/>
          <a:chExt cx="0" cy="0"/>
        </a:xfrm>
      </p:grpSpPr>
      <p:sp>
        <p:nvSpPr>
          <p:cNvPr id="8" name="Text Placeholder 3"/>
          <p:cNvSpPr>
            <a:spLocks noGrp="1"/>
          </p:cNvSpPr>
          <p:nvPr>
            <p:ph type="body" sz="quarter" idx="14" hasCustomPrompt="1"/>
          </p:nvPr>
        </p:nvSpPr>
        <p:spPr>
          <a:xfrm>
            <a:off x="269987" y="1292482"/>
            <a:ext cx="10831293" cy="4383087"/>
          </a:xfrm>
          <a:prstGeom prst="rect">
            <a:avLst/>
          </a:prstGeom>
        </p:spPr>
        <p:txBody>
          <a:bodyPr/>
          <a:lstStyle>
            <a:lvl1pPr marL="0" indent="0">
              <a:spcBef>
                <a:spcPts val="1200"/>
              </a:spcBef>
              <a:spcAft>
                <a:spcPts val="1000"/>
              </a:spcAft>
              <a:buNone/>
              <a:defRPr sz="2100">
                <a:solidFill>
                  <a:srgbClr val="000000"/>
                </a:solidFill>
                <a:latin typeface="+mn-lt"/>
                <a:ea typeface="Inter" panose="020B0502030000000004" pitchFamily="34" charset="0"/>
              </a:defRPr>
            </a:lvl1pPr>
            <a:lvl2pPr marL="457224" indent="0">
              <a:spcBef>
                <a:spcPts val="1200"/>
              </a:spcBef>
              <a:spcAft>
                <a:spcPts val="1000"/>
              </a:spcAft>
              <a:buNone/>
              <a:defRPr sz="2100"/>
            </a:lvl2pPr>
            <a:lvl3pPr marL="914447" indent="0">
              <a:spcBef>
                <a:spcPts val="1200"/>
              </a:spcBef>
              <a:spcAft>
                <a:spcPts val="1000"/>
              </a:spcAft>
              <a:buNone/>
              <a:defRPr sz="2100"/>
            </a:lvl3pPr>
            <a:lvl4pPr marL="1371671" indent="0">
              <a:spcBef>
                <a:spcPts val="1200"/>
              </a:spcBef>
              <a:spcAft>
                <a:spcPts val="1000"/>
              </a:spcAft>
              <a:buNone/>
              <a:defRPr sz="2100"/>
            </a:lvl4pPr>
            <a:lvl5pPr marL="1828894" indent="0">
              <a:spcBef>
                <a:spcPts val="1200"/>
              </a:spcBef>
              <a:spcAft>
                <a:spcPts val="1000"/>
              </a:spcAft>
              <a:buNone/>
              <a:defRPr sz="2100"/>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a:t>
            </a:r>
          </a:p>
          <a:p>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a:t>
            </a:r>
            <a:r>
              <a:rPr lang="en-US" dirty="0"/>
              <a:t>. Ut </a:t>
            </a:r>
            <a:r>
              <a:rPr lang="en-US" dirty="0" err="1"/>
              <a:t>enim</a:t>
            </a:r>
            <a:r>
              <a:rPr lang="en-US" dirty="0"/>
              <a:t> ad minim </a:t>
            </a:r>
            <a:r>
              <a:rPr lang="en-US" dirty="0" err="1"/>
              <a:t>veniam</a:t>
            </a:r>
            <a:r>
              <a:rPr lang="en-US" dirty="0"/>
              <a:t>, </a:t>
            </a:r>
            <a:r>
              <a:rPr lang="en-US" dirty="0" err="1"/>
              <a:t>quis</a:t>
            </a:r>
            <a:r>
              <a:rPr lang="en-US" dirty="0"/>
              <a:t> </a:t>
            </a:r>
            <a:r>
              <a:rPr lang="en-US" dirty="0" err="1"/>
              <a:t>nostrud</a:t>
            </a:r>
            <a:r>
              <a:rPr lang="en-US" dirty="0"/>
              <a:t> exercitation. </a:t>
            </a:r>
            <a:r>
              <a:rPr lang="en-US" dirty="0" err="1"/>
              <a:t>Ullamco</a:t>
            </a:r>
            <a:r>
              <a:rPr lang="en-US" dirty="0"/>
              <a:t> </a:t>
            </a:r>
            <a:r>
              <a:rPr lang="en-US" dirty="0" err="1"/>
              <a:t>laboris</a:t>
            </a:r>
            <a:r>
              <a:rPr lang="en-US" dirty="0"/>
              <a:t> nisi </a:t>
            </a:r>
            <a:r>
              <a:rPr lang="en-US" dirty="0" err="1"/>
              <a:t>ut</a:t>
            </a:r>
            <a:r>
              <a:rPr lang="en-US" dirty="0"/>
              <a:t> </a:t>
            </a:r>
            <a:r>
              <a:rPr lang="en-US" dirty="0" err="1"/>
              <a:t>aliquip</a:t>
            </a:r>
            <a:r>
              <a:rPr lang="en-US" dirty="0"/>
              <a:t> ex </a:t>
            </a:r>
            <a:r>
              <a:rPr lang="en-US" dirty="0" err="1"/>
              <a:t>ea</a:t>
            </a:r>
            <a:r>
              <a:rPr lang="en-US" dirty="0"/>
              <a:t> </a:t>
            </a:r>
            <a:r>
              <a:rPr lang="en-US" dirty="0" err="1"/>
              <a:t>commodo</a:t>
            </a:r>
            <a:r>
              <a:rPr lang="en-US" dirty="0"/>
              <a:t> </a:t>
            </a:r>
            <a:r>
              <a:rPr lang="en-US" dirty="0" err="1"/>
              <a:t>consequat</a:t>
            </a:r>
            <a:r>
              <a:rPr lang="en-US" dirty="0"/>
              <a:t>. Duis </a:t>
            </a:r>
            <a:r>
              <a:rPr lang="en-US" dirty="0" err="1"/>
              <a:t>aute</a:t>
            </a:r>
            <a:r>
              <a:rPr lang="en-US" dirty="0"/>
              <a:t> </a:t>
            </a:r>
            <a:r>
              <a:rPr lang="en-US" dirty="0" err="1"/>
              <a:t>irure</a:t>
            </a:r>
            <a:r>
              <a:rPr lang="en-US" dirty="0"/>
              <a:t> dolor in </a:t>
            </a:r>
            <a:r>
              <a:rPr lang="en-US" dirty="0" err="1"/>
              <a:t>reprehenderit</a:t>
            </a:r>
            <a:r>
              <a:rPr lang="en-US" dirty="0"/>
              <a:t> in </a:t>
            </a:r>
            <a:r>
              <a:rPr lang="en-US" dirty="0" err="1"/>
              <a:t>voluptate</a:t>
            </a:r>
            <a:r>
              <a:rPr lang="en-US" dirty="0"/>
              <a:t>.</a:t>
            </a:r>
          </a:p>
        </p:txBody>
      </p:sp>
      <p:sp>
        <p:nvSpPr>
          <p:cNvPr id="5" name="Title 1"/>
          <p:cNvSpPr>
            <a:spLocks noGrp="1"/>
          </p:cNvSpPr>
          <p:nvPr>
            <p:ph type="title" hasCustomPrompt="1"/>
          </p:nvPr>
        </p:nvSpPr>
        <p:spPr>
          <a:xfrm>
            <a:off x="269986" y="176070"/>
            <a:ext cx="10837164" cy="726454"/>
          </a:xfrm>
          <a:prstGeom prst="rect">
            <a:avLst/>
          </a:prstGeom>
        </p:spPr>
        <p:txBody>
          <a:bodyPr anchor="ctr" anchorCtr="0">
            <a:noAutofit/>
          </a:bodyPr>
          <a:lstStyle>
            <a:lvl1pPr>
              <a:defRPr sz="3400" b="1" spc="0" baseline="0">
                <a:solidFill>
                  <a:srgbClr val="000000"/>
                </a:solidFill>
                <a:latin typeface="+mj-lt"/>
                <a:ea typeface="Inter" panose="020B0502030000000004" pitchFamily="34" charset="0"/>
              </a:defRPr>
            </a:lvl1pPr>
          </a:lstStyle>
          <a:p>
            <a:r>
              <a:rPr lang="en-US" dirty="0"/>
              <a:t>Slide Title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sp>
        <p:nvSpPr>
          <p:cNvPr id="7" name="Rectangle 26"/>
          <p:cNvSpPr>
            <a:spLocks noChangeArrowheads="1"/>
          </p:cNvSpPr>
          <p:nvPr userDrawn="1"/>
        </p:nvSpPr>
        <p:spPr bwMode="black">
          <a:xfrm>
            <a:off x="11570075" y="6388864"/>
            <a:ext cx="372187" cy="276985"/>
          </a:xfrm>
          <a:prstGeom prst="rect">
            <a:avLst/>
          </a:prstGeom>
        </p:spPr>
        <p:txBody>
          <a:bodyPr/>
          <a:lstStyle/>
          <a:p>
            <a:pPr lvl="0" algn="r"/>
            <a:fld id="{5266C0E3-FCB2-4D10-9980-6DFC0D8FABCB}" type="slidenum">
              <a:rPr lang="en-US" sz="1100">
                <a:solidFill>
                  <a:srgbClr val="FF0000"/>
                </a:solidFill>
              </a:rPr>
              <a:t>‹#›</a:t>
            </a:fld>
            <a:endParaRPr lang="en-US" sz="1100" dirty="0">
              <a:solidFill>
                <a:srgbClr val="FF0000"/>
              </a:solidFill>
            </a:endParaRPr>
          </a:p>
        </p:txBody>
      </p:sp>
      <p:pic>
        <p:nvPicPr>
          <p:cNvPr id="5" name="Picture 4"/>
          <p:cNvPicPr>
            <a:picLocks noChangeAspect="1"/>
          </p:cNvPicPr>
          <p:nvPr userDrawn="1"/>
        </p:nvPicPr>
        <p:blipFill>
          <a:blip r:embed="rId24"/>
          <a:stretch>
            <a:fillRect/>
          </a:stretch>
        </p:blipFill>
        <p:spPr>
          <a:xfrm>
            <a:off x="365363" y="6400802"/>
            <a:ext cx="278208" cy="199423"/>
          </a:xfrm>
          <a:prstGeom prst="rect">
            <a:avLst/>
          </a:prstGeom>
        </p:spPr>
      </p:pic>
      <p:sp>
        <p:nvSpPr>
          <p:cNvPr id="9" name="TextBox 8"/>
          <p:cNvSpPr txBox="1"/>
          <p:nvPr userDrawn="1"/>
        </p:nvSpPr>
        <p:spPr>
          <a:xfrm>
            <a:off x="5059902" y="6418864"/>
            <a:ext cx="1988045" cy="216982"/>
          </a:xfrm>
          <a:prstGeom prst="rect">
            <a:avLst/>
          </a:prstGeom>
          <a:noFill/>
        </p:spPr>
        <p:txBody>
          <a:bodyPr wrap="none" rtlCol="0">
            <a:spAutoFit/>
          </a:bodyPr>
          <a:lstStyle/>
          <a:p>
            <a:pPr algn="l" defTabSz="456589">
              <a:lnSpc>
                <a:spcPct val="90000"/>
              </a:lnSpc>
              <a:spcBef>
                <a:spcPts val="300"/>
              </a:spcBef>
            </a:pPr>
            <a:r>
              <a:rPr lang="en-US" sz="900" dirty="0">
                <a:solidFill>
                  <a:srgbClr val="000000"/>
                </a:solidFill>
                <a:latin typeface="+mj-lt"/>
                <a:ea typeface="Inter" panose="020B0502030000000004" pitchFamily="34" charset="0"/>
                <a:cs typeface="Arial" panose="020B0604020202090204" pitchFamily="34" charset="0"/>
              </a:rPr>
              <a:t>© Fortinet Inc. All Rights Reserved.</a:t>
            </a:r>
          </a:p>
        </p:txBody>
      </p:sp>
      <p:pic>
        <p:nvPicPr>
          <p:cNvPr id="6" name="Picture 5"/>
          <p:cNvPicPr>
            <a:picLocks noChangeAspect="1"/>
          </p:cNvPicPr>
          <p:nvPr userDrawn="1"/>
        </p:nvPicPr>
        <p:blipFill>
          <a:blip r:embed="rId25"/>
          <a:stretch>
            <a:fillRect/>
          </a:stretch>
        </p:blipFill>
        <p:spPr>
          <a:xfrm flipH="1" flipV="1">
            <a:off x="11216640" y="0"/>
            <a:ext cx="975360" cy="22508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4" r:id="rId2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4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12" indent="-228612" algn="l" defTabSz="914447"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35" indent="-228612" algn="l" defTabSz="914447"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59" indent="-228612" algn="l" defTabSz="914447"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82" indent="-228612" algn="l" defTabSz="914447"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506" indent="-228612" algn="l" defTabSz="914447"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730" indent="-228612" algn="l" defTabSz="914447"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953" indent="-228612" algn="l" defTabSz="914447"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177" indent="-228612" algn="l" defTabSz="914447"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400" indent="-228612" algn="l" defTabSz="914447"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47" rtl="0" eaLnBrk="1" latinLnBrk="0" hangingPunct="1">
        <a:defRPr sz="1800" kern="1200">
          <a:solidFill>
            <a:schemeClr val="tx1"/>
          </a:solidFill>
          <a:latin typeface="+mn-lt"/>
          <a:ea typeface="+mn-ea"/>
          <a:cs typeface="+mn-cs"/>
        </a:defRPr>
      </a:lvl1pPr>
      <a:lvl2pPr marL="457224" algn="l" defTabSz="914447" rtl="0" eaLnBrk="1" latinLnBrk="0" hangingPunct="1">
        <a:defRPr sz="1800" kern="1200">
          <a:solidFill>
            <a:schemeClr val="tx1"/>
          </a:solidFill>
          <a:latin typeface="+mn-lt"/>
          <a:ea typeface="+mn-ea"/>
          <a:cs typeface="+mn-cs"/>
        </a:defRPr>
      </a:lvl2pPr>
      <a:lvl3pPr marL="914447" algn="l" defTabSz="914447" rtl="0" eaLnBrk="1" latinLnBrk="0" hangingPunct="1">
        <a:defRPr sz="1800" kern="1200">
          <a:solidFill>
            <a:schemeClr val="tx1"/>
          </a:solidFill>
          <a:latin typeface="+mn-lt"/>
          <a:ea typeface="+mn-ea"/>
          <a:cs typeface="+mn-cs"/>
        </a:defRPr>
      </a:lvl3pPr>
      <a:lvl4pPr marL="1371671" algn="l" defTabSz="914447" rtl="0" eaLnBrk="1" latinLnBrk="0" hangingPunct="1">
        <a:defRPr sz="1800" kern="1200">
          <a:solidFill>
            <a:schemeClr val="tx1"/>
          </a:solidFill>
          <a:latin typeface="+mn-lt"/>
          <a:ea typeface="+mn-ea"/>
          <a:cs typeface="+mn-cs"/>
        </a:defRPr>
      </a:lvl4pPr>
      <a:lvl5pPr marL="1828894" algn="l" defTabSz="914447" rtl="0" eaLnBrk="1" latinLnBrk="0" hangingPunct="1">
        <a:defRPr sz="1800" kern="1200">
          <a:solidFill>
            <a:schemeClr val="tx1"/>
          </a:solidFill>
          <a:latin typeface="+mn-lt"/>
          <a:ea typeface="+mn-ea"/>
          <a:cs typeface="+mn-cs"/>
        </a:defRPr>
      </a:lvl5pPr>
      <a:lvl6pPr marL="2286118" algn="l" defTabSz="914447" rtl="0" eaLnBrk="1" latinLnBrk="0" hangingPunct="1">
        <a:defRPr sz="1800" kern="1200">
          <a:solidFill>
            <a:schemeClr val="tx1"/>
          </a:solidFill>
          <a:latin typeface="+mn-lt"/>
          <a:ea typeface="+mn-ea"/>
          <a:cs typeface="+mn-cs"/>
        </a:defRPr>
      </a:lvl6pPr>
      <a:lvl7pPr marL="2743341" algn="l" defTabSz="914447" rtl="0" eaLnBrk="1" latinLnBrk="0" hangingPunct="1">
        <a:defRPr sz="1800" kern="1200">
          <a:solidFill>
            <a:schemeClr val="tx1"/>
          </a:solidFill>
          <a:latin typeface="+mn-lt"/>
          <a:ea typeface="+mn-ea"/>
          <a:cs typeface="+mn-cs"/>
        </a:defRPr>
      </a:lvl7pPr>
      <a:lvl8pPr marL="3200565" algn="l" defTabSz="914447" rtl="0" eaLnBrk="1" latinLnBrk="0" hangingPunct="1">
        <a:defRPr sz="1800" kern="1200">
          <a:solidFill>
            <a:schemeClr val="tx1"/>
          </a:solidFill>
          <a:latin typeface="+mn-lt"/>
          <a:ea typeface="+mn-ea"/>
          <a:cs typeface="+mn-cs"/>
        </a:defRPr>
      </a:lvl8pPr>
      <a:lvl9pPr marL="3657788" algn="l" defTabSz="91444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notesSlide" Target="../notesSlides/notesSlide2.xml"/><Relationship Id="rId16" Type="http://schemas.openxmlformats.org/officeDocument/2006/relationships/image" Target="../media/image20.png"/><Relationship Id="rId1" Type="http://schemas.openxmlformats.org/officeDocument/2006/relationships/slideLayout" Target="../slideLayouts/slideLayout22.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hyperlink" Target="https://docs.fortinet.com/document/fortigate/7.0.6/administration-guide/109991/virtual-domains" TargetMode="External"/><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7826B4A3-52EB-5771-217F-C5C48325D56B}"/>
              </a:ext>
            </a:extLst>
          </p:cNvPr>
          <p:cNvSpPr>
            <a:spLocks noGrp="1"/>
          </p:cNvSpPr>
          <p:nvPr>
            <p:ph type="ctrTitle"/>
          </p:nvPr>
        </p:nvSpPr>
        <p:spPr>
          <a:xfrm>
            <a:off x="2072103" y="2661556"/>
            <a:ext cx="8337506" cy="1534889"/>
          </a:xfrm>
        </p:spPr>
        <p:txBody>
          <a:bodyPr/>
          <a:lstStyle/>
          <a:p>
            <a:r>
              <a:rPr lang="en-US" altLang="zh-CN" dirty="0"/>
              <a:t>FGT with GWLB and TGW Security Inspection</a:t>
            </a:r>
            <a:endParaRPr lang="zh-CN" altLang="en-US" dirty="0"/>
          </a:p>
        </p:txBody>
      </p:sp>
      <p:sp>
        <p:nvSpPr>
          <p:cNvPr id="2" name="TextBox 1">
            <a:extLst>
              <a:ext uri="{FF2B5EF4-FFF2-40B4-BE49-F238E27FC236}">
                <a16:creationId xmlns:a16="http://schemas.microsoft.com/office/drawing/2014/main" id="{598C403A-6638-6C14-77F9-AE6179C5752E}"/>
              </a:ext>
            </a:extLst>
          </p:cNvPr>
          <p:cNvSpPr txBox="1"/>
          <p:nvPr/>
        </p:nvSpPr>
        <p:spPr>
          <a:xfrm>
            <a:off x="8994530" y="5943600"/>
            <a:ext cx="1495922" cy="684803"/>
          </a:xfrm>
          <a:prstGeom prst="rect">
            <a:avLst/>
          </a:prstGeom>
          <a:noFill/>
        </p:spPr>
        <p:txBody>
          <a:bodyPr wrap="none" rtlCol="0">
            <a:spAutoFit/>
          </a:bodyPr>
          <a:lstStyle/>
          <a:p>
            <a:pPr defTabSz="456589">
              <a:lnSpc>
                <a:spcPct val="90000"/>
              </a:lnSpc>
              <a:spcBef>
                <a:spcPts val="300"/>
              </a:spcBef>
            </a:pPr>
            <a:r>
              <a:rPr lang="en-US" altLang="zh-CN" sz="2000" dirty="0" err="1">
                <a:solidFill>
                  <a:srgbClr val="000000"/>
                </a:solidFill>
                <a:cs typeface="Arial" panose="020B0604020202090204" pitchFamily="34" charset="0"/>
              </a:rPr>
              <a:t>LiuGang</a:t>
            </a:r>
            <a:endParaRPr lang="en-US" altLang="zh-CN" sz="2000" dirty="0">
              <a:solidFill>
                <a:srgbClr val="000000"/>
              </a:solidFill>
              <a:cs typeface="Arial" panose="020B0604020202090204" pitchFamily="34" charset="0"/>
            </a:endParaRPr>
          </a:p>
          <a:p>
            <a:pPr defTabSz="456589">
              <a:lnSpc>
                <a:spcPct val="90000"/>
              </a:lnSpc>
              <a:spcBef>
                <a:spcPts val="300"/>
              </a:spcBef>
            </a:pPr>
            <a:r>
              <a:rPr lang="en-US" sz="2000">
                <a:solidFill>
                  <a:srgbClr val="000000"/>
                </a:solidFill>
                <a:cs typeface="Arial" panose="020B0604020202090204" pitchFamily="34" charset="0"/>
              </a:rPr>
              <a:t>2024-01-18</a:t>
            </a:r>
            <a:endParaRPr lang="en-US" sz="2000" dirty="0">
              <a:solidFill>
                <a:srgbClr val="000000"/>
              </a:solidFill>
              <a:cs typeface="Arial" panose="020B0604020202090204" pitchFamily="34" charset="0"/>
            </a:endParaRPr>
          </a:p>
        </p:txBody>
      </p:sp>
    </p:spTree>
    <p:extLst>
      <p:ext uri="{BB962C8B-B14F-4D97-AF65-F5344CB8AC3E}">
        <p14:creationId xmlns:p14="http://schemas.microsoft.com/office/powerpoint/2010/main" val="713288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6951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338F5C1C-C8E3-98C4-B191-7B63D46180D7}"/>
              </a:ext>
            </a:extLst>
          </p:cNvPr>
          <p:cNvSpPr/>
          <p:nvPr/>
        </p:nvSpPr>
        <p:spPr bwMode="auto">
          <a:xfrm rot="16200000">
            <a:off x="6911685" y="1711948"/>
            <a:ext cx="1274921" cy="4724160"/>
          </a:xfrm>
          <a:prstGeom prst="rect">
            <a:avLst/>
          </a:prstGeom>
          <a:solidFill>
            <a:srgbClr val="00B050">
              <a:alpha val="20000"/>
            </a:srgbClr>
          </a:solid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71" name="Rectangle 70">
            <a:extLst>
              <a:ext uri="{FF2B5EF4-FFF2-40B4-BE49-F238E27FC236}">
                <a16:creationId xmlns:a16="http://schemas.microsoft.com/office/drawing/2014/main" id="{93CA5A33-3712-9967-18FD-25DAD6CBDE3F}"/>
              </a:ext>
            </a:extLst>
          </p:cNvPr>
          <p:cNvSpPr/>
          <p:nvPr/>
        </p:nvSpPr>
        <p:spPr bwMode="auto">
          <a:xfrm rot="16200000">
            <a:off x="6963500" y="373675"/>
            <a:ext cx="1171292" cy="4724159"/>
          </a:xfrm>
          <a:prstGeom prst="rect">
            <a:avLst/>
          </a:prstGeom>
          <a:solidFill>
            <a:srgbClr val="00B0F0">
              <a:alpha val="20000"/>
            </a:srgbClr>
          </a:solidFill>
          <a:ln w="12700">
            <a:solidFill>
              <a:srgbClr val="5B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tIns="91440"/>
          <a:lstStyle/>
          <a:p>
            <a:pPr algn="ctr">
              <a:defRPr/>
            </a:pPr>
            <a:endParaRPr lang="en-US" sz="1200" dirty="0">
              <a:solidFill>
                <a:srgbClr val="5B9CD5"/>
              </a:solidFill>
              <a:latin typeface="Arial" panose="020B0604020202020204" pitchFamily="34" charset="0"/>
              <a:cs typeface="Arial" panose="020B0604020202020204" pitchFamily="34" charset="0"/>
            </a:endParaRPr>
          </a:p>
        </p:txBody>
      </p:sp>
      <p:sp>
        <p:nvSpPr>
          <p:cNvPr id="334" name="TextBox 333">
            <a:extLst>
              <a:ext uri="{FF2B5EF4-FFF2-40B4-BE49-F238E27FC236}">
                <a16:creationId xmlns:a16="http://schemas.microsoft.com/office/drawing/2014/main" id="{3B1087A6-4AE7-9EB4-A536-8BCA108CAEC8}"/>
              </a:ext>
            </a:extLst>
          </p:cNvPr>
          <p:cNvSpPr txBox="1"/>
          <p:nvPr/>
        </p:nvSpPr>
        <p:spPr>
          <a:xfrm>
            <a:off x="458589" y="171678"/>
            <a:ext cx="3057247" cy="535531"/>
          </a:xfrm>
          <a:prstGeom prst="rect">
            <a:avLst/>
          </a:prstGeom>
          <a:noFill/>
        </p:spPr>
        <p:txBody>
          <a:bodyPr wrap="none" rtlCol="0">
            <a:spAutoFit/>
          </a:bodyPr>
          <a:lstStyle/>
          <a:p>
            <a:pPr defTabSz="456589">
              <a:lnSpc>
                <a:spcPct val="90000"/>
              </a:lnSpc>
              <a:spcBef>
                <a:spcPts val="300"/>
              </a:spcBef>
            </a:pPr>
            <a:r>
              <a:rPr lang="zh-CN" altLang="en-US" sz="3200" dirty="0">
                <a:solidFill>
                  <a:srgbClr val="000000"/>
                </a:solidFill>
                <a:cs typeface="Arial" panose="020B0604020202090204" pitchFamily="34" charset="0"/>
              </a:rPr>
              <a:t>独立出口架构一</a:t>
            </a:r>
            <a:endParaRPr lang="en-US" sz="3200" dirty="0">
              <a:solidFill>
                <a:srgbClr val="000000"/>
              </a:solidFill>
              <a:cs typeface="Arial" panose="020B0604020202090204" pitchFamily="34" charset="0"/>
            </a:endParaRPr>
          </a:p>
        </p:txBody>
      </p:sp>
      <p:sp>
        <p:nvSpPr>
          <p:cNvPr id="138" name="Rectangle 137">
            <a:extLst>
              <a:ext uri="{FF2B5EF4-FFF2-40B4-BE49-F238E27FC236}">
                <a16:creationId xmlns:a16="http://schemas.microsoft.com/office/drawing/2014/main" id="{FF7AA821-1516-8149-CEE8-A8B067E09AA2}"/>
              </a:ext>
            </a:extLst>
          </p:cNvPr>
          <p:cNvSpPr/>
          <p:nvPr/>
        </p:nvSpPr>
        <p:spPr>
          <a:xfrm>
            <a:off x="958363" y="1084647"/>
            <a:ext cx="9645161" cy="4894122"/>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502921" tIns="91440"/>
          <a:lstStyle/>
          <a:p>
            <a:pPr>
              <a:defRPr/>
            </a:pPr>
            <a:endParaRPr lang="en-US" sz="1200" dirty="0">
              <a:solidFill>
                <a:sysClr val="windowText" lastClr="000000"/>
              </a:solidFill>
              <a:latin typeface="Arial" panose="020B0604020202020204" pitchFamily="34" charset="0"/>
              <a:cs typeface="Arial" panose="020B0604020202020204" pitchFamily="34" charset="0"/>
            </a:endParaRPr>
          </a:p>
        </p:txBody>
      </p:sp>
      <p:sp>
        <p:nvSpPr>
          <p:cNvPr id="144" name="文本框 62">
            <a:extLst>
              <a:ext uri="{FF2B5EF4-FFF2-40B4-BE49-F238E27FC236}">
                <a16:creationId xmlns:a16="http://schemas.microsoft.com/office/drawing/2014/main" id="{1F29EC8F-D441-C8D7-9CCD-1D18F7883626}"/>
              </a:ext>
            </a:extLst>
          </p:cNvPr>
          <p:cNvSpPr txBox="1"/>
          <p:nvPr/>
        </p:nvSpPr>
        <p:spPr>
          <a:xfrm>
            <a:off x="2910188" y="5474217"/>
            <a:ext cx="5981934" cy="258532"/>
          </a:xfrm>
          <a:prstGeom prst="rect">
            <a:avLst/>
          </a:prstGeom>
          <a:noFill/>
        </p:spPr>
        <p:txBody>
          <a:bodyPr wrap="square" rtlCol="0">
            <a:spAutoFit/>
          </a:bodyPr>
          <a:lstStyle/>
          <a:p>
            <a:pPr defTabSz="456600">
              <a:lnSpc>
                <a:spcPct val="90000"/>
              </a:lnSpc>
              <a:spcBef>
                <a:spcPts val="300"/>
              </a:spcBef>
            </a:pPr>
            <a:r>
              <a:rPr kumimoji="1" lang="en-US" altLang="zh-CN" sz="1200" b="1" dirty="0">
                <a:solidFill>
                  <a:srgbClr val="000000"/>
                </a:solidFill>
                <a:ea typeface="微软雅黑" panose="020B0503020204020204" pitchFamily="34" charset="-122"/>
                <a:cs typeface="Amazon Ember" panose="020B0603020204020204" pitchFamily="34" charset="0"/>
              </a:rPr>
              <a:t>FGT integrate with TGW and GWLB </a:t>
            </a:r>
            <a:r>
              <a:rPr kumimoji="1" lang="zh-CN" altLang="en-US" sz="1200" b="1" dirty="0">
                <a:solidFill>
                  <a:srgbClr val="000000"/>
                </a:solidFill>
                <a:ea typeface="微软雅黑" panose="020B0503020204020204" pitchFamily="34" charset="-122"/>
                <a:cs typeface="Amazon Ember" panose="020B0603020204020204" pitchFamily="34" charset="0"/>
              </a:rPr>
              <a:t>南北和东西向流量上云安全检查</a:t>
            </a:r>
          </a:p>
        </p:txBody>
      </p:sp>
      <p:pic>
        <p:nvPicPr>
          <p:cNvPr id="357" name="Picture 356">
            <a:extLst>
              <a:ext uri="{FF2B5EF4-FFF2-40B4-BE49-F238E27FC236}">
                <a16:creationId xmlns:a16="http://schemas.microsoft.com/office/drawing/2014/main" id="{17352781-B896-6194-9261-DBFA35D5B3A1}"/>
              </a:ext>
            </a:extLst>
          </p:cNvPr>
          <p:cNvPicPr>
            <a:picLocks noChangeAspect="1"/>
          </p:cNvPicPr>
          <p:nvPr/>
        </p:nvPicPr>
        <p:blipFill>
          <a:blip r:embed="rId3"/>
          <a:stretch>
            <a:fillRect/>
          </a:stretch>
        </p:blipFill>
        <p:spPr>
          <a:xfrm>
            <a:off x="979768" y="1100407"/>
            <a:ext cx="830378" cy="374095"/>
          </a:xfrm>
          <a:prstGeom prst="rect">
            <a:avLst/>
          </a:prstGeom>
        </p:spPr>
      </p:pic>
      <p:sp>
        <p:nvSpPr>
          <p:cNvPr id="16" name="Rectangle 6">
            <a:extLst>
              <a:ext uri="{FF2B5EF4-FFF2-40B4-BE49-F238E27FC236}">
                <a16:creationId xmlns:a16="http://schemas.microsoft.com/office/drawing/2014/main" id="{53CEA9D7-3C47-A027-EB27-6295A9BC5026}"/>
              </a:ext>
            </a:extLst>
          </p:cNvPr>
          <p:cNvSpPr/>
          <p:nvPr/>
        </p:nvSpPr>
        <p:spPr>
          <a:xfrm>
            <a:off x="4997788" y="1607649"/>
            <a:ext cx="5068996" cy="364043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sz="1200" dirty="0">
                <a:ln w="0"/>
                <a:solidFill>
                  <a:srgbClr val="1E8900"/>
                </a:solidFill>
                <a:ea typeface="微软雅黑" panose="020B0503020204020204" pitchFamily="34" charset="-122"/>
                <a:cs typeface="Amazon Ember" panose="020B0603020204020204" pitchFamily="34" charset="0"/>
              </a:rPr>
              <a:t>Security </a:t>
            </a:r>
            <a:r>
              <a:rPr lang="en-US" altLang="zh-CN" sz="1200" dirty="0">
                <a:ln w="0"/>
                <a:solidFill>
                  <a:srgbClr val="1E8900"/>
                </a:solidFill>
                <a:ea typeface="微软雅黑" panose="020B0503020204020204" pitchFamily="34" charset="-122"/>
                <a:cs typeface="Amazon Ember" panose="020B0603020204020204" pitchFamily="34" charset="0"/>
              </a:rPr>
              <a:t>VPC</a:t>
            </a:r>
            <a:endParaRPr lang="en-US" sz="1200" dirty="0">
              <a:ln w="0"/>
              <a:solidFill>
                <a:srgbClr val="1E8900"/>
              </a:solidFill>
              <a:ea typeface="微软雅黑" panose="020B0503020204020204" pitchFamily="34" charset="-122"/>
              <a:cs typeface="Amazon Ember" panose="020B0603020204020204" pitchFamily="34" charset="0"/>
            </a:endParaRPr>
          </a:p>
        </p:txBody>
      </p:sp>
      <p:pic>
        <p:nvPicPr>
          <p:cNvPr id="17" name="Graphic 28">
            <a:extLst>
              <a:ext uri="{FF2B5EF4-FFF2-40B4-BE49-F238E27FC236}">
                <a16:creationId xmlns:a16="http://schemas.microsoft.com/office/drawing/2014/main" id="{D6C07154-004B-9804-E766-3712CDED35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7788" y="1607649"/>
            <a:ext cx="423255" cy="463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文本框 44">
            <a:extLst>
              <a:ext uri="{FF2B5EF4-FFF2-40B4-BE49-F238E27FC236}">
                <a16:creationId xmlns:a16="http://schemas.microsoft.com/office/drawing/2014/main" id="{4B02166A-A6AB-0682-2D2F-D1DECADD02B6}"/>
              </a:ext>
            </a:extLst>
          </p:cNvPr>
          <p:cNvSpPr txBox="1"/>
          <p:nvPr/>
        </p:nvSpPr>
        <p:spPr>
          <a:xfrm>
            <a:off x="6224552" y="3310680"/>
            <a:ext cx="734028" cy="230832"/>
          </a:xfrm>
          <a:prstGeom prst="rect">
            <a:avLst/>
          </a:prstGeom>
          <a:noFill/>
        </p:spPr>
        <p:txBody>
          <a:bodyPr wrap="square" rtlCol="0">
            <a:spAutoFit/>
          </a:bodyPr>
          <a:lstStyle/>
          <a:p>
            <a:pPr defTabSz="456600">
              <a:lnSpc>
                <a:spcPct val="90000"/>
              </a:lnSpc>
              <a:spcBef>
                <a:spcPts val="300"/>
              </a:spcBef>
            </a:pPr>
            <a:r>
              <a:rPr kumimoji="1" lang="en-US" altLang="zh-CN" sz="1000" dirty="0">
                <a:solidFill>
                  <a:srgbClr val="000000"/>
                </a:solidFill>
                <a:ea typeface="微软雅黑" panose="020B0503020204020204" pitchFamily="34" charset="-122"/>
                <a:cs typeface="Amazon Ember" panose="020B0603020204020204" pitchFamily="34" charset="0"/>
              </a:rPr>
              <a:t>FortiGate </a:t>
            </a:r>
            <a:endParaRPr kumimoji="1" lang="zh-CN" altLang="en-US" sz="1000" dirty="0">
              <a:solidFill>
                <a:srgbClr val="000000"/>
              </a:solidFill>
              <a:ea typeface="微软雅黑" panose="020B0503020204020204" pitchFamily="34" charset="-122"/>
              <a:cs typeface="Amazon Ember" panose="020B0603020204020204" pitchFamily="34" charset="0"/>
            </a:endParaRPr>
          </a:p>
        </p:txBody>
      </p:sp>
      <p:grpSp>
        <p:nvGrpSpPr>
          <p:cNvPr id="56" name="Group 55">
            <a:extLst>
              <a:ext uri="{FF2B5EF4-FFF2-40B4-BE49-F238E27FC236}">
                <a16:creationId xmlns:a16="http://schemas.microsoft.com/office/drawing/2014/main" id="{ADBA9BB7-4151-4C42-3791-A3A246EB1F33}"/>
              </a:ext>
            </a:extLst>
          </p:cNvPr>
          <p:cNvGrpSpPr/>
          <p:nvPr/>
        </p:nvGrpSpPr>
        <p:grpSpPr>
          <a:xfrm>
            <a:off x="5759210" y="3149518"/>
            <a:ext cx="868775" cy="653777"/>
            <a:chOff x="6884299" y="3095502"/>
            <a:chExt cx="804591" cy="548356"/>
          </a:xfrm>
        </p:grpSpPr>
        <p:sp>
          <p:nvSpPr>
            <p:cNvPr id="18" name="文本框 36">
              <a:extLst>
                <a:ext uri="{FF2B5EF4-FFF2-40B4-BE49-F238E27FC236}">
                  <a16:creationId xmlns:a16="http://schemas.microsoft.com/office/drawing/2014/main" id="{3EBA999E-ED2D-BEF6-A783-D76646C86EAA}"/>
                </a:ext>
              </a:extLst>
            </p:cNvPr>
            <p:cNvSpPr txBox="1"/>
            <p:nvPr/>
          </p:nvSpPr>
          <p:spPr>
            <a:xfrm>
              <a:off x="6884299" y="3473480"/>
              <a:ext cx="804591" cy="170378"/>
            </a:xfrm>
            <a:prstGeom prst="rect">
              <a:avLst/>
            </a:prstGeom>
            <a:noFill/>
          </p:spPr>
          <p:txBody>
            <a:bodyPr wrap="square" rtlCol="0">
              <a:spAutoFit/>
            </a:bodyPr>
            <a:lstStyle/>
            <a:p>
              <a:pPr defTabSz="456600">
                <a:lnSpc>
                  <a:spcPct val="90000"/>
                </a:lnSpc>
                <a:spcBef>
                  <a:spcPts val="300"/>
                </a:spcBef>
              </a:pPr>
              <a:r>
                <a:rPr kumimoji="1" lang="en-US" altLang="zh-CN" sz="800" b="1" dirty="0">
                  <a:ea typeface="微软雅黑" panose="020B0503020204020204" pitchFamily="34" charset="-122"/>
                  <a:cs typeface="Amazon Ember" panose="020B0603020204020204" pitchFamily="34" charset="0"/>
                </a:rPr>
                <a:t>GWLB</a:t>
              </a:r>
              <a:endParaRPr kumimoji="1" lang="zh-CN" altLang="en-US" sz="800" b="1" dirty="0">
                <a:ea typeface="微软雅黑" panose="020B0503020204020204" pitchFamily="34" charset="-122"/>
                <a:cs typeface="Amazon Ember" panose="020B0603020204020204" pitchFamily="34" charset="0"/>
              </a:endParaRPr>
            </a:p>
          </p:txBody>
        </p:sp>
        <p:pic>
          <p:nvPicPr>
            <p:cNvPr id="145" name="Graphic 18">
              <a:extLst>
                <a:ext uri="{FF2B5EF4-FFF2-40B4-BE49-F238E27FC236}">
                  <a16:creationId xmlns:a16="http://schemas.microsoft.com/office/drawing/2014/main" id="{87396CC0-3CCA-0113-E652-FCAD027AF32F}"/>
                </a:ext>
              </a:extLst>
            </p:cNvPr>
            <p:cNvPicPr>
              <a:picLocks noChangeAspect="1" noChangeArrowheads="1"/>
            </p:cNvPicPr>
            <p:nvPr/>
          </p:nvPicPr>
          <p:blipFill>
            <a:blip r:embed="rId5">
              <a:extLst>
                <a:ext uri="{96DAC541-7B7A-43D3-8B79-37D633B846F1}">
                  <asvg:svgBlip xmlns:asvg="http://schemas.microsoft.com/office/drawing/2016/SVG/main" r:embed="rId6"/>
                </a:ext>
              </a:extLst>
            </a:blip>
            <a:srcRect/>
            <a:stretch/>
          </p:blipFill>
          <p:spPr bwMode="auto">
            <a:xfrm>
              <a:off x="6944036" y="3095502"/>
              <a:ext cx="361796" cy="39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 name="Graphic 23">
            <a:extLst>
              <a:ext uri="{FF2B5EF4-FFF2-40B4-BE49-F238E27FC236}">
                <a16:creationId xmlns:a16="http://schemas.microsoft.com/office/drawing/2014/main" id="{EA7DCC17-347D-D2BF-BF2B-9C598D23C7F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6556" y="2030809"/>
            <a:ext cx="318174" cy="34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4B2AFBF6-7E23-B595-65C6-870B9B2BDD3D}"/>
              </a:ext>
            </a:extLst>
          </p:cNvPr>
          <p:cNvSpPr/>
          <p:nvPr/>
        </p:nvSpPr>
        <p:spPr>
          <a:xfrm>
            <a:off x="1394959" y="1608730"/>
            <a:ext cx="1779541" cy="110609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altLang="zh-CN" sz="1200" dirty="0">
                <a:ln w="0"/>
                <a:solidFill>
                  <a:srgbClr val="1E8900"/>
                </a:solidFill>
                <a:ea typeface="微软雅黑" panose="020B0503020204020204" pitchFamily="34" charset="-122"/>
                <a:cs typeface="Amazon Ember" panose="020B0603020204020204" pitchFamily="34" charset="0"/>
              </a:rPr>
              <a:t>App </a:t>
            </a:r>
            <a:r>
              <a:rPr lang="en-US" sz="1200" dirty="0">
                <a:ln w="0"/>
                <a:solidFill>
                  <a:srgbClr val="1E8900"/>
                </a:solidFill>
                <a:ea typeface="微软雅黑" panose="020B0503020204020204" pitchFamily="34" charset="-122"/>
                <a:cs typeface="Amazon Ember" panose="020B0603020204020204" pitchFamily="34" charset="0"/>
              </a:rPr>
              <a:t>VPC-1</a:t>
            </a:r>
          </a:p>
        </p:txBody>
      </p:sp>
      <p:pic>
        <p:nvPicPr>
          <p:cNvPr id="4" name="Graphic 28">
            <a:extLst>
              <a:ext uri="{FF2B5EF4-FFF2-40B4-BE49-F238E27FC236}">
                <a16:creationId xmlns:a16="http://schemas.microsoft.com/office/drawing/2014/main" id="{81759BF4-8975-3861-5194-E516254629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4959" y="1607648"/>
            <a:ext cx="341887" cy="37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8F0E8171-BA82-D072-FBC8-6A4399EAEEB2}"/>
              </a:ext>
            </a:extLst>
          </p:cNvPr>
          <p:cNvGrpSpPr/>
          <p:nvPr/>
        </p:nvGrpSpPr>
        <p:grpSpPr>
          <a:xfrm>
            <a:off x="6127665" y="2475110"/>
            <a:ext cx="992128" cy="1939722"/>
            <a:chOff x="7723553" y="2645821"/>
            <a:chExt cx="959870" cy="1713951"/>
          </a:xfrm>
        </p:grpSpPr>
        <p:sp>
          <p:nvSpPr>
            <p:cNvPr id="353" name="Oval 352">
              <a:extLst>
                <a:ext uri="{FF2B5EF4-FFF2-40B4-BE49-F238E27FC236}">
                  <a16:creationId xmlns:a16="http://schemas.microsoft.com/office/drawing/2014/main" id="{4F8331EB-3A9B-40E5-7A7D-3BDD15498186}"/>
                </a:ext>
              </a:extLst>
            </p:cNvPr>
            <p:cNvSpPr/>
            <p:nvPr/>
          </p:nvSpPr>
          <p:spPr>
            <a:xfrm rot="16200000">
              <a:off x="7346512" y="3022862"/>
              <a:ext cx="1713951" cy="959870"/>
            </a:xfrm>
            <a:prstGeom prst="ellipse">
              <a:avLst/>
            </a:prstGeom>
            <a:solidFill>
              <a:srgbClr val="92D05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spcBef>
                  <a:spcPts val="300"/>
                </a:spcBef>
              </a:pPr>
              <a:endParaRPr lang="en-US" sz="1400" dirty="0" err="1"/>
            </a:p>
          </p:txBody>
        </p:sp>
        <p:pic>
          <p:nvPicPr>
            <p:cNvPr id="132" name="Picture 275">
              <a:extLst>
                <a:ext uri="{FF2B5EF4-FFF2-40B4-BE49-F238E27FC236}">
                  <a16:creationId xmlns:a16="http://schemas.microsoft.com/office/drawing/2014/main" id="{5FE48397-7C6C-533E-CF1B-38239CADE03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965485" y="2761288"/>
              <a:ext cx="486850" cy="486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352" name="Picture 275">
              <a:extLst>
                <a:ext uri="{FF2B5EF4-FFF2-40B4-BE49-F238E27FC236}">
                  <a16:creationId xmlns:a16="http://schemas.microsoft.com/office/drawing/2014/main" id="{E5730374-7068-D86E-D2F4-43569AA8FCAD}"/>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7960062" y="3779286"/>
              <a:ext cx="486850" cy="4869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2" name="Graphic 23">
            <a:extLst>
              <a:ext uri="{FF2B5EF4-FFF2-40B4-BE49-F238E27FC236}">
                <a16:creationId xmlns:a16="http://schemas.microsoft.com/office/drawing/2014/main" id="{D7DA757C-42C0-6348-947A-60FECCB92B8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66556" y="4565623"/>
            <a:ext cx="318174" cy="348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2">
            <a:extLst>
              <a:ext uri="{FF2B5EF4-FFF2-40B4-BE49-F238E27FC236}">
                <a16:creationId xmlns:a16="http://schemas.microsoft.com/office/drawing/2014/main" id="{97CB1DF0-D999-C5FC-BA1C-1EDF687B153A}"/>
              </a:ext>
            </a:extLst>
          </p:cNvPr>
          <p:cNvSpPr/>
          <p:nvPr/>
        </p:nvSpPr>
        <p:spPr>
          <a:xfrm>
            <a:off x="1394959" y="4143544"/>
            <a:ext cx="1779541" cy="1106092"/>
          </a:xfrm>
          <a:prstGeom prst="rect">
            <a:avLst/>
          </a:prstGeom>
          <a:noFill/>
          <a:ln w="12700">
            <a:solidFill>
              <a:srgbClr val="1E8900"/>
            </a:solidFill>
          </a:ln>
        </p:spPr>
        <p:style>
          <a:lnRef idx="2">
            <a:schemeClr val="accent1">
              <a:shade val="50000"/>
            </a:schemeClr>
          </a:lnRef>
          <a:fillRef idx="1">
            <a:schemeClr val="accent1"/>
          </a:fillRef>
          <a:effectRef idx="0">
            <a:schemeClr val="accent1"/>
          </a:effectRef>
          <a:fontRef idx="minor">
            <a:schemeClr val="lt1"/>
          </a:fontRef>
        </p:style>
        <p:txBody>
          <a:bodyPr lIns="457200" tIns="91440"/>
          <a:lstStyle/>
          <a:p>
            <a:pPr>
              <a:defRPr/>
            </a:pPr>
            <a:r>
              <a:rPr lang="en-US" altLang="zh-CN" sz="1200" dirty="0">
                <a:ln w="0"/>
                <a:solidFill>
                  <a:srgbClr val="1E8900"/>
                </a:solidFill>
                <a:ea typeface="微软雅黑" panose="020B0503020204020204" pitchFamily="34" charset="-122"/>
                <a:cs typeface="Amazon Ember" panose="020B0603020204020204" pitchFamily="34" charset="0"/>
              </a:rPr>
              <a:t>App </a:t>
            </a:r>
            <a:r>
              <a:rPr lang="en-US" sz="1200" dirty="0">
                <a:ln w="0"/>
                <a:solidFill>
                  <a:srgbClr val="1E8900"/>
                </a:solidFill>
                <a:ea typeface="微软雅黑" panose="020B0503020204020204" pitchFamily="34" charset="-122"/>
                <a:cs typeface="Amazon Ember" panose="020B0603020204020204" pitchFamily="34" charset="0"/>
              </a:rPr>
              <a:t>VPC-2</a:t>
            </a:r>
          </a:p>
        </p:txBody>
      </p:sp>
      <p:pic>
        <p:nvPicPr>
          <p:cNvPr id="24" name="Graphic 28">
            <a:extLst>
              <a:ext uri="{FF2B5EF4-FFF2-40B4-BE49-F238E27FC236}">
                <a16:creationId xmlns:a16="http://schemas.microsoft.com/office/drawing/2014/main" id="{48B6CD0C-69AE-4A99-088D-657658DC7F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4958" y="4142462"/>
            <a:ext cx="341887" cy="374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 name="Graphic 8">
            <a:extLst>
              <a:ext uri="{FF2B5EF4-FFF2-40B4-BE49-F238E27FC236}">
                <a16:creationId xmlns:a16="http://schemas.microsoft.com/office/drawing/2014/main" id="{A0741A6E-DD90-1A82-A470-ED75EF551D72}"/>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4782630" y="2407767"/>
            <a:ext cx="367139" cy="3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Graphic 8">
            <a:extLst>
              <a:ext uri="{FF2B5EF4-FFF2-40B4-BE49-F238E27FC236}">
                <a16:creationId xmlns:a16="http://schemas.microsoft.com/office/drawing/2014/main" id="{BFC12AFA-B9E5-5891-3506-9F72E810C638}"/>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4819927" y="4344350"/>
            <a:ext cx="367139" cy="3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Graphic 8">
            <a:extLst>
              <a:ext uri="{FF2B5EF4-FFF2-40B4-BE49-F238E27FC236}">
                <a16:creationId xmlns:a16="http://schemas.microsoft.com/office/drawing/2014/main" id="{A7507803-75A7-FB98-0615-B35A9C4E2B82}"/>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2990931" y="1958929"/>
            <a:ext cx="367139" cy="3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9" name="Graphic 8">
            <a:extLst>
              <a:ext uri="{FF2B5EF4-FFF2-40B4-BE49-F238E27FC236}">
                <a16:creationId xmlns:a16="http://schemas.microsoft.com/office/drawing/2014/main" id="{DB7844DB-E7FE-A6C9-4812-3CA526C7B3FD}"/>
              </a:ext>
            </a:extLst>
          </p:cNvPr>
          <p:cNvPicPr>
            <a:picLocks noChangeAspect="1" noChangeArrowheads="1"/>
          </p:cNvPicPr>
          <p:nvPr/>
        </p:nvPicPr>
        <p:blipFill>
          <a:blip r:embed="rId9">
            <a:extLst>
              <a:ext uri="{96DAC541-7B7A-43D3-8B79-37D633B846F1}">
                <asvg:svgBlip xmlns:asvg="http://schemas.microsoft.com/office/drawing/2016/SVG/main" r:embed="rId10"/>
              </a:ext>
            </a:extLst>
          </a:blip>
          <a:srcRect/>
          <a:stretch/>
        </p:blipFill>
        <p:spPr bwMode="auto">
          <a:xfrm>
            <a:off x="3000176" y="4490932"/>
            <a:ext cx="367139" cy="3671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Graphic 7">
            <a:extLst>
              <a:ext uri="{FF2B5EF4-FFF2-40B4-BE49-F238E27FC236}">
                <a16:creationId xmlns:a16="http://schemas.microsoft.com/office/drawing/2014/main" id="{96B3A8F1-5C3E-2079-1216-9793B44F28F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53604" y="3139804"/>
            <a:ext cx="465080" cy="465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 name="文本框 36">
            <a:extLst>
              <a:ext uri="{FF2B5EF4-FFF2-40B4-BE49-F238E27FC236}">
                <a16:creationId xmlns:a16="http://schemas.microsoft.com/office/drawing/2014/main" id="{7C760A68-DA20-C2CD-9EBE-65D8C5597EA2}"/>
              </a:ext>
            </a:extLst>
          </p:cNvPr>
          <p:cNvSpPr txBox="1"/>
          <p:nvPr/>
        </p:nvSpPr>
        <p:spPr>
          <a:xfrm>
            <a:off x="3795374" y="3671006"/>
            <a:ext cx="600781" cy="258532"/>
          </a:xfrm>
          <a:prstGeom prst="rect">
            <a:avLst/>
          </a:prstGeom>
          <a:noFill/>
        </p:spPr>
        <p:txBody>
          <a:bodyPr wrap="square" rtlCol="0">
            <a:spAutoFit/>
          </a:bodyPr>
          <a:lstStyle/>
          <a:p>
            <a:pPr defTabSz="456600">
              <a:lnSpc>
                <a:spcPct val="90000"/>
              </a:lnSpc>
              <a:spcBef>
                <a:spcPts val="300"/>
              </a:spcBef>
            </a:pPr>
            <a:r>
              <a:rPr kumimoji="1" lang="en-US" altLang="zh-CN" sz="1200" b="1" dirty="0">
                <a:ea typeface="微软雅黑" panose="020B0503020204020204" pitchFamily="34" charset="-122"/>
                <a:cs typeface="Amazon Ember" panose="020B0603020204020204" pitchFamily="34" charset="0"/>
              </a:rPr>
              <a:t>TGW </a:t>
            </a:r>
            <a:endParaRPr kumimoji="1" lang="zh-CN" altLang="en-US" sz="1200" b="1" dirty="0">
              <a:ea typeface="微软雅黑" panose="020B0503020204020204" pitchFamily="34" charset="-122"/>
              <a:cs typeface="Amazon Ember" panose="020B0603020204020204" pitchFamily="34" charset="0"/>
            </a:endParaRPr>
          </a:p>
        </p:txBody>
      </p:sp>
      <p:sp>
        <p:nvSpPr>
          <p:cNvPr id="35" name="文本框 36">
            <a:extLst>
              <a:ext uri="{FF2B5EF4-FFF2-40B4-BE49-F238E27FC236}">
                <a16:creationId xmlns:a16="http://schemas.microsoft.com/office/drawing/2014/main" id="{27813CF3-D581-A348-C2AA-4FDAE088FE40}"/>
              </a:ext>
            </a:extLst>
          </p:cNvPr>
          <p:cNvSpPr txBox="1"/>
          <p:nvPr/>
        </p:nvSpPr>
        <p:spPr>
          <a:xfrm>
            <a:off x="2910189" y="1667308"/>
            <a:ext cx="801160" cy="313932"/>
          </a:xfrm>
          <a:prstGeom prst="rect">
            <a:avLst/>
          </a:prstGeom>
          <a:noFill/>
        </p:spPr>
        <p:txBody>
          <a:bodyPr wrap="square" rtlCol="0">
            <a:spAutoFit/>
          </a:bodyPr>
          <a:lstStyle/>
          <a:p>
            <a:pPr defTabSz="456600">
              <a:lnSpc>
                <a:spcPct val="90000"/>
              </a:lnSpc>
              <a:spcBef>
                <a:spcPts val="300"/>
              </a:spcBef>
            </a:pPr>
            <a:r>
              <a:rPr kumimoji="1" lang="en-US" altLang="zh-CN" sz="800" b="1" dirty="0">
                <a:ea typeface="微软雅黑" panose="020B0503020204020204" pitchFamily="34" charset="-122"/>
                <a:cs typeface="Amazon Ember" panose="020B0603020204020204" pitchFamily="34" charset="0"/>
              </a:rPr>
              <a:t>TGW attachment</a:t>
            </a:r>
            <a:endParaRPr kumimoji="1" lang="zh-CN" altLang="en-US" sz="800" b="1" dirty="0">
              <a:ea typeface="微软雅黑" panose="020B0503020204020204" pitchFamily="34" charset="-122"/>
              <a:cs typeface="Amazon Ember" panose="020B0603020204020204" pitchFamily="34" charset="0"/>
            </a:endParaRPr>
          </a:p>
        </p:txBody>
      </p:sp>
      <p:sp>
        <p:nvSpPr>
          <p:cNvPr id="36" name="文本框 36">
            <a:extLst>
              <a:ext uri="{FF2B5EF4-FFF2-40B4-BE49-F238E27FC236}">
                <a16:creationId xmlns:a16="http://schemas.microsoft.com/office/drawing/2014/main" id="{F47D694F-4144-5DC9-CF96-130052E520AF}"/>
              </a:ext>
            </a:extLst>
          </p:cNvPr>
          <p:cNvSpPr txBox="1"/>
          <p:nvPr/>
        </p:nvSpPr>
        <p:spPr>
          <a:xfrm>
            <a:off x="2886363" y="4881027"/>
            <a:ext cx="801160" cy="313932"/>
          </a:xfrm>
          <a:prstGeom prst="rect">
            <a:avLst/>
          </a:prstGeom>
          <a:noFill/>
        </p:spPr>
        <p:txBody>
          <a:bodyPr wrap="square" rtlCol="0">
            <a:spAutoFit/>
          </a:bodyPr>
          <a:lstStyle/>
          <a:p>
            <a:pPr defTabSz="456600">
              <a:lnSpc>
                <a:spcPct val="90000"/>
              </a:lnSpc>
              <a:spcBef>
                <a:spcPts val="300"/>
              </a:spcBef>
            </a:pPr>
            <a:r>
              <a:rPr kumimoji="1" lang="en-US" altLang="zh-CN" sz="800" b="1" dirty="0">
                <a:ea typeface="微软雅黑" panose="020B0503020204020204" pitchFamily="34" charset="-122"/>
                <a:cs typeface="Amazon Ember" panose="020B0603020204020204" pitchFamily="34" charset="0"/>
              </a:rPr>
              <a:t>TGW attachment</a:t>
            </a:r>
            <a:endParaRPr kumimoji="1" lang="zh-CN" altLang="en-US" sz="800" b="1" dirty="0">
              <a:ea typeface="微软雅黑" panose="020B0503020204020204" pitchFamily="34" charset="-122"/>
              <a:cs typeface="Amazon Ember" panose="020B0603020204020204" pitchFamily="34" charset="0"/>
            </a:endParaRPr>
          </a:p>
        </p:txBody>
      </p:sp>
      <p:sp>
        <p:nvSpPr>
          <p:cNvPr id="37" name="文本框 36">
            <a:extLst>
              <a:ext uri="{FF2B5EF4-FFF2-40B4-BE49-F238E27FC236}">
                <a16:creationId xmlns:a16="http://schemas.microsoft.com/office/drawing/2014/main" id="{3E771935-4893-6034-D210-ED26871EEF75}"/>
              </a:ext>
            </a:extLst>
          </p:cNvPr>
          <p:cNvSpPr txBox="1"/>
          <p:nvPr/>
        </p:nvSpPr>
        <p:spPr>
          <a:xfrm>
            <a:off x="4502734" y="2025720"/>
            <a:ext cx="801160" cy="313932"/>
          </a:xfrm>
          <a:prstGeom prst="rect">
            <a:avLst/>
          </a:prstGeom>
          <a:noFill/>
        </p:spPr>
        <p:txBody>
          <a:bodyPr wrap="square" rtlCol="0">
            <a:spAutoFit/>
          </a:bodyPr>
          <a:lstStyle/>
          <a:p>
            <a:pPr defTabSz="456600">
              <a:lnSpc>
                <a:spcPct val="90000"/>
              </a:lnSpc>
              <a:spcBef>
                <a:spcPts val="300"/>
              </a:spcBef>
            </a:pPr>
            <a:r>
              <a:rPr kumimoji="1" lang="en-US" altLang="zh-CN" sz="800" b="1" dirty="0">
                <a:ea typeface="微软雅黑" panose="020B0503020204020204" pitchFamily="34" charset="-122"/>
                <a:cs typeface="Amazon Ember" panose="020B0603020204020204" pitchFamily="34" charset="0"/>
              </a:rPr>
              <a:t>TGW attachment</a:t>
            </a:r>
            <a:endParaRPr kumimoji="1" lang="zh-CN" altLang="en-US" sz="800" b="1" dirty="0">
              <a:ea typeface="微软雅黑" panose="020B0503020204020204" pitchFamily="34" charset="-122"/>
              <a:cs typeface="Amazon Ember" panose="020B0603020204020204" pitchFamily="34" charset="0"/>
            </a:endParaRPr>
          </a:p>
        </p:txBody>
      </p:sp>
      <p:sp>
        <p:nvSpPr>
          <p:cNvPr id="39" name="文本框 36">
            <a:extLst>
              <a:ext uri="{FF2B5EF4-FFF2-40B4-BE49-F238E27FC236}">
                <a16:creationId xmlns:a16="http://schemas.microsoft.com/office/drawing/2014/main" id="{E1D02075-61EC-CD33-0118-6BD50DF848CC}"/>
              </a:ext>
            </a:extLst>
          </p:cNvPr>
          <p:cNvSpPr txBox="1"/>
          <p:nvPr/>
        </p:nvSpPr>
        <p:spPr>
          <a:xfrm>
            <a:off x="4550276" y="4701105"/>
            <a:ext cx="801160" cy="313932"/>
          </a:xfrm>
          <a:prstGeom prst="rect">
            <a:avLst/>
          </a:prstGeom>
          <a:noFill/>
        </p:spPr>
        <p:txBody>
          <a:bodyPr wrap="square" rtlCol="0">
            <a:spAutoFit/>
          </a:bodyPr>
          <a:lstStyle/>
          <a:p>
            <a:pPr defTabSz="456600">
              <a:lnSpc>
                <a:spcPct val="90000"/>
              </a:lnSpc>
              <a:spcBef>
                <a:spcPts val="300"/>
              </a:spcBef>
            </a:pPr>
            <a:r>
              <a:rPr kumimoji="1" lang="en-US" altLang="zh-CN" sz="800" b="1" dirty="0">
                <a:ea typeface="微软雅黑" panose="020B0503020204020204" pitchFamily="34" charset="-122"/>
                <a:cs typeface="Amazon Ember" panose="020B0603020204020204" pitchFamily="34" charset="0"/>
              </a:rPr>
              <a:t>TGW attachment</a:t>
            </a:r>
            <a:endParaRPr kumimoji="1" lang="zh-CN" altLang="en-US" sz="800" b="1" dirty="0">
              <a:ea typeface="微软雅黑" panose="020B0503020204020204" pitchFamily="34" charset="-122"/>
              <a:cs typeface="Amazon Ember" panose="020B0603020204020204" pitchFamily="34" charset="0"/>
            </a:endParaRPr>
          </a:p>
        </p:txBody>
      </p:sp>
      <p:grpSp>
        <p:nvGrpSpPr>
          <p:cNvPr id="70" name="Group 69">
            <a:extLst>
              <a:ext uri="{FF2B5EF4-FFF2-40B4-BE49-F238E27FC236}">
                <a16:creationId xmlns:a16="http://schemas.microsoft.com/office/drawing/2014/main" id="{CA3CEC20-4EF9-D75B-FADC-77DC7813A390}"/>
              </a:ext>
            </a:extLst>
          </p:cNvPr>
          <p:cNvGrpSpPr/>
          <p:nvPr/>
        </p:nvGrpSpPr>
        <p:grpSpPr>
          <a:xfrm>
            <a:off x="8416671" y="598112"/>
            <a:ext cx="950901" cy="690415"/>
            <a:chOff x="8694205" y="565323"/>
            <a:chExt cx="573313" cy="690415"/>
          </a:xfrm>
        </p:grpSpPr>
        <p:pic>
          <p:nvPicPr>
            <p:cNvPr id="40" name="Graphic 19">
              <a:extLst>
                <a:ext uri="{FF2B5EF4-FFF2-40B4-BE49-F238E27FC236}">
                  <a16:creationId xmlns:a16="http://schemas.microsoft.com/office/drawing/2014/main" id="{4C2A0959-B963-C2F0-1D18-9EFBC05A3F0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812108" y="800328"/>
              <a:ext cx="455410" cy="45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2">
              <a:extLst>
                <a:ext uri="{FF2B5EF4-FFF2-40B4-BE49-F238E27FC236}">
                  <a16:creationId xmlns:a16="http://schemas.microsoft.com/office/drawing/2014/main" id="{34AFB3BD-45D0-F7A3-50A2-15A15C3E8BF9}"/>
                </a:ext>
              </a:extLst>
            </p:cNvPr>
            <p:cNvSpPr txBox="1"/>
            <p:nvPr/>
          </p:nvSpPr>
          <p:spPr>
            <a:xfrm>
              <a:off x="8694205" y="565323"/>
              <a:ext cx="416744" cy="203133"/>
            </a:xfrm>
            <a:prstGeom prst="rect">
              <a:avLst/>
            </a:prstGeom>
            <a:noFill/>
          </p:spPr>
          <p:txBody>
            <a:bodyPr wrap="none" rtlCol="0">
              <a:spAutoFit/>
            </a:bodyPr>
            <a:lstStyle/>
            <a:p>
              <a:pPr defTabSz="456600">
                <a:lnSpc>
                  <a:spcPct val="90000"/>
                </a:lnSpc>
                <a:spcBef>
                  <a:spcPts val="300"/>
                </a:spcBef>
              </a:pPr>
              <a:r>
                <a:rPr kumimoji="1" lang="en-US" altLang="zh-CN" sz="800" b="1" dirty="0" err="1">
                  <a:ea typeface="微软雅黑" panose="020B0503020204020204" pitchFamily="34" charset="-122"/>
                  <a:cs typeface="Amazon Ember" panose="020B0603020204020204" pitchFamily="34" charset="0"/>
                </a:rPr>
                <a:t>cloudfront</a:t>
              </a:r>
              <a:endParaRPr kumimoji="1" lang="zh-CN" altLang="en-US" sz="800" b="1" dirty="0">
                <a:ea typeface="微软雅黑" panose="020B0503020204020204" pitchFamily="34" charset="-122"/>
                <a:cs typeface="Amazon Ember" panose="020B0603020204020204" pitchFamily="34" charset="0"/>
              </a:endParaRPr>
            </a:p>
          </p:txBody>
        </p:sp>
      </p:grpSp>
      <p:grpSp>
        <p:nvGrpSpPr>
          <p:cNvPr id="68" name="Group 67">
            <a:extLst>
              <a:ext uri="{FF2B5EF4-FFF2-40B4-BE49-F238E27FC236}">
                <a16:creationId xmlns:a16="http://schemas.microsoft.com/office/drawing/2014/main" id="{CA31BE6A-8D1F-2545-648C-FEEFA4C64C06}"/>
              </a:ext>
            </a:extLst>
          </p:cNvPr>
          <p:cNvGrpSpPr/>
          <p:nvPr/>
        </p:nvGrpSpPr>
        <p:grpSpPr>
          <a:xfrm>
            <a:off x="8873429" y="1414144"/>
            <a:ext cx="788176" cy="457200"/>
            <a:chOff x="8760483" y="1389176"/>
            <a:chExt cx="788176" cy="457200"/>
          </a:xfrm>
        </p:grpSpPr>
        <p:pic>
          <p:nvPicPr>
            <p:cNvPr id="42" name="Graphic 10">
              <a:extLst>
                <a:ext uri="{FF2B5EF4-FFF2-40B4-BE49-F238E27FC236}">
                  <a16:creationId xmlns:a16="http://schemas.microsoft.com/office/drawing/2014/main" id="{946562AD-C08F-5068-65F5-B39597DC143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091459" y="1389176"/>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 name="TextBox 43">
              <a:extLst>
                <a:ext uri="{FF2B5EF4-FFF2-40B4-BE49-F238E27FC236}">
                  <a16:creationId xmlns:a16="http://schemas.microsoft.com/office/drawing/2014/main" id="{66AE481A-C560-A181-82FB-E3036A9AF1B2}"/>
                </a:ext>
              </a:extLst>
            </p:cNvPr>
            <p:cNvSpPr txBox="1"/>
            <p:nvPr/>
          </p:nvSpPr>
          <p:spPr>
            <a:xfrm>
              <a:off x="8760483" y="1438490"/>
              <a:ext cx="389851" cy="215444"/>
            </a:xfrm>
            <a:prstGeom prst="rect">
              <a:avLst/>
            </a:prstGeom>
            <a:noFill/>
          </p:spPr>
          <p:txBody>
            <a:bodyPr wrap="none" rtlCol="0">
              <a:spAutoFit/>
            </a:body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IGW</a:t>
              </a:r>
            </a:p>
          </p:txBody>
        </p:sp>
      </p:grpSp>
      <p:grpSp>
        <p:nvGrpSpPr>
          <p:cNvPr id="69" name="Group 68">
            <a:extLst>
              <a:ext uri="{FF2B5EF4-FFF2-40B4-BE49-F238E27FC236}">
                <a16:creationId xmlns:a16="http://schemas.microsoft.com/office/drawing/2014/main" id="{BAF05A84-7665-F49A-D57E-841B4A13939F}"/>
              </a:ext>
            </a:extLst>
          </p:cNvPr>
          <p:cNvGrpSpPr/>
          <p:nvPr/>
        </p:nvGrpSpPr>
        <p:grpSpPr>
          <a:xfrm>
            <a:off x="9686264" y="598112"/>
            <a:ext cx="797013" cy="690415"/>
            <a:chOff x="9963798" y="565323"/>
            <a:chExt cx="522818" cy="690415"/>
          </a:xfrm>
        </p:grpSpPr>
        <p:pic>
          <p:nvPicPr>
            <p:cNvPr id="41" name="Graphic 21">
              <a:extLst>
                <a:ext uri="{FF2B5EF4-FFF2-40B4-BE49-F238E27FC236}">
                  <a16:creationId xmlns:a16="http://schemas.microsoft.com/office/drawing/2014/main" id="{3AE823DB-1F67-BAEE-23EE-C4436BBDDB99}"/>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031206" y="800328"/>
              <a:ext cx="455410" cy="455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 name="TextBox 44">
              <a:extLst>
                <a:ext uri="{FF2B5EF4-FFF2-40B4-BE49-F238E27FC236}">
                  <a16:creationId xmlns:a16="http://schemas.microsoft.com/office/drawing/2014/main" id="{813D8657-0C13-AF7C-E6B9-CE06FF871B52}"/>
                </a:ext>
              </a:extLst>
            </p:cNvPr>
            <p:cNvSpPr txBox="1"/>
            <p:nvPr/>
          </p:nvSpPr>
          <p:spPr>
            <a:xfrm>
              <a:off x="9963798" y="565323"/>
              <a:ext cx="387172" cy="203133"/>
            </a:xfrm>
            <a:prstGeom prst="rect">
              <a:avLst/>
            </a:prstGeom>
            <a:noFill/>
          </p:spPr>
          <p:txBody>
            <a:bodyPr wrap="none" rtlCol="0">
              <a:spAutoFit/>
            </a:bodyPr>
            <a:lstStyle/>
            <a:p>
              <a:pPr defTabSz="456600">
                <a:lnSpc>
                  <a:spcPct val="90000"/>
                </a:lnSpc>
                <a:spcBef>
                  <a:spcPts val="300"/>
                </a:spcBef>
              </a:pPr>
              <a:r>
                <a:rPr kumimoji="1" lang="en-US" altLang="zh-CN" sz="800" b="1" dirty="0">
                  <a:ea typeface="微软雅黑" panose="020B0503020204020204" pitchFamily="34" charset="-122"/>
                  <a:cs typeface="Amazon Ember" panose="020B0603020204020204" pitchFamily="34" charset="0"/>
                </a:rPr>
                <a:t>Route53</a:t>
              </a:r>
              <a:endParaRPr kumimoji="1" lang="zh-CN" altLang="en-US" sz="800" b="1" dirty="0">
                <a:ea typeface="微软雅黑" panose="020B0503020204020204" pitchFamily="34" charset="-122"/>
                <a:cs typeface="Amazon Ember" panose="020B0603020204020204" pitchFamily="34" charset="0"/>
              </a:endParaRPr>
            </a:p>
          </p:txBody>
        </p:sp>
      </p:grpSp>
      <p:grpSp>
        <p:nvGrpSpPr>
          <p:cNvPr id="64" name="Group 63">
            <a:extLst>
              <a:ext uri="{FF2B5EF4-FFF2-40B4-BE49-F238E27FC236}">
                <a16:creationId xmlns:a16="http://schemas.microsoft.com/office/drawing/2014/main" id="{8C022807-A58A-7D9E-1D57-E8CC622C96E7}"/>
              </a:ext>
            </a:extLst>
          </p:cNvPr>
          <p:cNvGrpSpPr/>
          <p:nvPr/>
        </p:nvGrpSpPr>
        <p:grpSpPr>
          <a:xfrm>
            <a:off x="8811056" y="2646536"/>
            <a:ext cx="1072209" cy="618858"/>
            <a:chOff x="10709483" y="5037992"/>
            <a:chExt cx="1234766" cy="701368"/>
          </a:xfrm>
        </p:grpSpPr>
        <p:pic>
          <p:nvPicPr>
            <p:cNvPr id="58" name="Graphic 35">
              <a:extLst>
                <a:ext uri="{FF2B5EF4-FFF2-40B4-BE49-F238E27FC236}">
                  <a16:creationId xmlns:a16="http://schemas.microsoft.com/office/drawing/2014/main" id="{555A7111-6EB6-E1DA-FF2E-72F541CCC33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98266" y="503799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17">
              <a:extLst>
                <a:ext uri="{FF2B5EF4-FFF2-40B4-BE49-F238E27FC236}">
                  <a16:creationId xmlns:a16="http://schemas.microsoft.com/office/drawing/2014/main" id="{776D39D6-6FB5-F922-11CC-0497573C59B5}"/>
                </a:ext>
              </a:extLst>
            </p:cNvPr>
            <p:cNvSpPr txBox="1">
              <a:spLocks noChangeArrowheads="1"/>
            </p:cNvSpPr>
            <p:nvPr/>
          </p:nvSpPr>
          <p:spPr bwMode="auto">
            <a:xfrm>
              <a:off x="10709483" y="5495192"/>
              <a:ext cx="1234766" cy="244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NAT gateway</a:t>
              </a:r>
            </a:p>
          </p:txBody>
        </p:sp>
      </p:grpSp>
      <p:grpSp>
        <p:nvGrpSpPr>
          <p:cNvPr id="61" name="Group 60">
            <a:extLst>
              <a:ext uri="{FF2B5EF4-FFF2-40B4-BE49-F238E27FC236}">
                <a16:creationId xmlns:a16="http://schemas.microsoft.com/office/drawing/2014/main" id="{9388C864-CCF5-E78B-04F5-64D74C413F41}"/>
              </a:ext>
            </a:extLst>
          </p:cNvPr>
          <p:cNvGrpSpPr/>
          <p:nvPr/>
        </p:nvGrpSpPr>
        <p:grpSpPr>
          <a:xfrm>
            <a:off x="8083437" y="3156908"/>
            <a:ext cx="583474" cy="650003"/>
            <a:chOff x="8012379" y="5466554"/>
            <a:chExt cx="583474" cy="650003"/>
          </a:xfrm>
        </p:grpSpPr>
        <p:pic>
          <p:nvPicPr>
            <p:cNvPr id="47" name="Graphic 8">
              <a:extLst>
                <a:ext uri="{FF2B5EF4-FFF2-40B4-BE49-F238E27FC236}">
                  <a16:creationId xmlns:a16="http://schemas.microsoft.com/office/drawing/2014/main" id="{84D0894E-D255-5878-F893-96726278297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075516" y="5466554"/>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TextBox 17">
              <a:extLst>
                <a:ext uri="{FF2B5EF4-FFF2-40B4-BE49-F238E27FC236}">
                  <a16:creationId xmlns:a16="http://schemas.microsoft.com/office/drawing/2014/main" id="{6AC753FF-E613-1070-D23F-AE5E06875ADD}"/>
                </a:ext>
              </a:extLst>
            </p:cNvPr>
            <p:cNvSpPr txBox="1">
              <a:spLocks noChangeArrowheads="1"/>
            </p:cNvSpPr>
            <p:nvPr/>
          </p:nvSpPr>
          <p:spPr bwMode="auto">
            <a:xfrm>
              <a:off x="8012379" y="5901113"/>
              <a:ext cx="583474"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ALB</a:t>
              </a:r>
            </a:p>
          </p:txBody>
        </p:sp>
      </p:grpSp>
      <p:sp>
        <p:nvSpPr>
          <p:cNvPr id="74" name="TextBox 73">
            <a:extLst>
              <a:ext uri="{FF2B5EF4-FFF2-40B4-BE49-F238E27FC236}">
                <a16:creationId xmlns:a16="http://schemas.microsoft.com/office/drawing/2014/main" id="{EA47FB0E-CA3A-3332-30D1-01C359A1383A}"/>
              </a:ext>
            </a:extLst>
          </p:cNvPr>
          <p:cNvSpPr txBox="1"/>
          <p:nvPr/>
        </p:nvSpPr>
        <p:spPr>
          <a:xfrm>
            <a:off x="9537405" y="2188131"/>
            <a:ext cx="373820" cy="203133"/>
          </a:xfrm>
          <a:prstGeom prst="rect">
            <a:avLst/>
          </a:prstGeom>
          <a:noFill/>
        </p:spPr>
        <p:txBody>
          <a:bodyPr wrap="none" rtlCol="0">
            <a:spAutoFit/>
          </a:bodyPr>
          <a:lstStyle/>
          <a:p>
            <a:pPr defTabSz="456589">
              <a:lnSpc>
                <a:spcPct val="90000"/>
              </a:lnSpc>
              <a:spcBef>
                <a:spcPts val="300"/>
              </a:spcBef>
            </a:pPr>
            <a:r>
              <a:rPr lang="en-US" sz="800" dirty="0">
                <a:solidFill>
                  <a:srgbClr val="000000"/>
                </a:solidFill>
                <a:cs typeface="Arial" panose="020B0604020202090204" pitchFamily="34" charset="0"/>
              </a:rPr>
              <a:t>AZ1</a:t>
            </a:r>
          </a:p>
        </p:txBody>
      </p:sp>
      <p:sp>
        <p:nvSpPr>
          <p:cNvPr id="75" name="TextBox 74">
            <a:extLst>
              <a:ext uri="{FF2B5EF4-FFF2-40B4-BE49-F238E27FC236}">
                <a16:creationId xmlns:a16="http://schemas.microsoft.com/office/drawing/2014/main" id="{D9681AD9-82FB-4255-3B05-98ADA0305FC1}"/>
              </a:ext>
            </a:extLst>
          </p:cNvPr>
          <p:cNvSpPr txBox="1"/>
          <p:nvPr/>
        </p:nvSpPr>
        <p:spPr>
          <a:xfrm>
            <a:off x="9548659" y="4516805"/>
            <a:ext cx="373820" cy="203133"/>
          </a:xfrm>
          <a:prstGeom prst="rect">
            <a:avLst/>
          </a:prstGeom>
          <a:noFill/>
        </p:spPr>
        <p:txBody>
          <a:bodyPr wrap="none" rtlCol="0">
            <a:spAutoFit/>
          </a:bodyPr>
          <a:lstStyle/>
          <a:p>
            <a:pPr defTabSz="456589">
              <a:lnSpc>
                <a:spcPct val="90000"/>
              </a:lnSpc>
              <a:spcBef>
                <a:spcPts val="300"/>
              </a:spcBef>
            </a:pPr>
            <a:r>
              <a:rPr lang="en-US" sz="800" dirty="0">
                <a:solidFill>
                  <a:srgbClr val="000000"/>
                </a:solidFill>
                <a:cs typeface="Arial" panose="020B0604020202090204" pitchFamily="34" charset="0"/>
              </a:rPr>
              <a:t>AZ2</a:t>
            </a:r>
          </a:p>
        </p:txBody>
      </p:sp>
      <p:grpSp>
        <p:nvGrpSpPr>
          <p:cNvPr id="82" name="Group 81">
            <a:extLst>
              <a:ext uri="{FF2B5EF4-FFF2-40B4-BE49-F238E27FC236}">
                <a16:creationId xmlns:a16="http://schemas.microsoft.com/office/drawing/2014/main" id="{C3E83BDB-5BEF-B79B-D0BB-3BA5C44BAFCE}"/>
              </a:ext>
            </a:extLst>
          </p:cNvPr>
          <p:cNvGrpSpPr/>
          <p:nvPr/>
        </p:nvGrpSpPr>
        <p:grpSpPr>
          <a:xfrm>
            <a:off x="8825852" y="3616168"/>
            <a:ext cx="1072209" cy="618858"/>
            <a:chOff x="10709483" y="5037992"/>
            <a:chExt cx="1234766" cy="701368"/>
          </a:xfrm>
        </p:grpSpPr>
        <p:pic>
          <p:nvPicPr>
            <p:cNvPr id="83" name="Graphic 35">
              <a:extLst>
                <a:ext uri="{FF2B5EF4-FFF2-40B4-BE49-F238E27FC236}">
                  <a16:creationId xmlns:a16="http://schemas.microsoft.com/office/drawing/2014/main" id="{FCD78B49-3C83-3A02-F78C-B10F3A5B9C1A}"/>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098266" y="5037992"/>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5" name="TextBox 17">
              <a:extLst>
                <a:ext uri="{FF2B5EF4-FFF2-40B4-BE49-F238E27FC236}">
                  <a16:creationId xmlns:a16="http://schemas.microsoft.com/office/drawing/2014/main" id="{5E4FB143-9EF9-80FB-913C-6C5813489E0C}"/>
                </a:ext>
              </a:extLst>
            </p:cNvPr>
            <p:cNvSpPr txBox="1">
              <a:spLocks noChangeArrowheads="1"/>
            </p:cNvSpPr>
            <p:nvPr/>
          </p:nvSpPr>
          <p:spPr bwMode="auto">
            <a:xfrm>
              <a:off x="10709483" y="5495192"/>
              <a:ext cx="1234766" cy="244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NAT gateway</a:t>
              </a:r>
            </a:p>
          </p:txBody>
        </p:sp>
      </p:grpSp>
      <p:grpSp>
        <p:nvGrpSpPr>
          <p:cNvPr id="89" name="Group 88">
            <a:extLst>
              <a:ext uri="{FF2B5EF4-FFF2-40B4-BE49-F238E27FC236}">
                <a16:creationId xmlns:a16="http://schemas.microsoft.com/office/drawing/2014/main" id="{33FB0A7B-CF0B-53A4-9381-20B88CE238DA}"/>
              </a:ext>
            </a:extLst>
          </p:cNvPr>
          <p:cNvGrpSpPr/>
          <p:nvPr/>
        </p:nvGrpSpPr>
        <p:grpSpPr>
          <a:xfrm>
            <a:off x="7162356" y="2524234"/>
            <a:ext cx="949839" cy="544421"/>
            <a:chOff x="10387004" y="2379187"/>
            <a:chExt cx="1644650" cy="800966"/>
          </a:xfrm>
        </p:grpSpPr>
        <p:sp>
          <p:nvSpPr>
            <p:cNvPr id="90" name="TextBox 25">
              <a:extLst>
                <a:ext uri="{FF2B5EF4-FFF2-40B4-BE49-F238E27FC236}">
                  <a16:creationId xmlns:a16="http://schemas.microsoft.com/office/drawing/2014/main" id="{37ED5155-4F8C-9E4E-9FBE-34142E81486E}"/>
                </a:ext>
              </a:extLst>
            </p:cNvPr>
            <p:cNvSpPr txBox="1">
              <a:spLocks noChangeArrowheads="1"/>
            </p:cNvSpPr>
            <p:nvPr/>
          </p:nvSpPr>
          <p:spPr bwMode="auto">
            <a:xfrm>
              <a:off x="10387004" y="2682063"/>
              <a:ext cx="1644650" cy="49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 </a:t>
              </a:r>
            </a:p>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Endpoints</a:t>
              </a:r>
            </a:p>
          </p:txBody>
        </p:sp>
        <p:pic>
          <p:nvPicPr>
            <p:cNvPr id="91" name="Graphic 29">
              <a:extLst>
                <a:ext uri="{FF2B5EF4-FFF2-40B4-BE49-F238E27FC236}">
                  <a16:creationId xmlns:a16="http://schemas.microsoft.com/office/drawing/2014/main" id="{8AE8F002-35B4-A777-39C3-9E3E06D3AAD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946520" y="237918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1" name="Group 140">
            <a:extLst>
              <a:ext uri="{FF2B5EF4-FFF2-40B4-BE49-F238E27FC236}">
                <a16:creationId xmlns:a16="http://schemas.microsoft.com/office/drawing/2014/main" id="{6796DC98-1C9C-4573-378C-62B5DCB73318}"/>
              </a:ext>
            </a:extLst>
          </p:cNvPr>
          <p:cNvGrpSpPr/>
          <p:nvPr/>
        </p:nvGrpSpPr>
        <p:grpSpPr>
          <a:xfrm>
            <a:off x="7182113" y="3782069"/>
            <a:ext cx="949839" cy="544421"/>
            <a:chOff x="10387004" y="2379187"/>
            <a:chExt cx="1644650" cy="800966"/>
          </a:xfrm>
        </p:grpSpPr>
        <p:sp>
          <p:nvSpPr>
            <p:cNvPr id="142" name="TextBox 25">
              <a:extLst>
                <a:ext uri="{FF2B5EF4-FFF2-40B4-BE49-F238E27FC236}">
                  <a16:creationId xmlns:a16="http://schemas.microsoft.com/office/drawing/2014/main" id="{AA29DC77-E4AA-7E10-3A05-679E7C3A0C3B}"/>
                </a:ext>
              </a:extLst>
            </p:cNvPr>
            <p:cNvSpPr txBox="1">
              <a:spLocks noChangeArrowheads="1"/>
            </p:cNvSpPr>
            <p:nvPr/>
          </p:nvSpPr>
          <p:spPr bwMode="auto">
            <a:xfrm>
              <a:off x="10387004" y="2682063"/>
              <a:ext cx="1644650" cy="49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 </a:t>
              </a:r>
            </a:p>
            <a:p>
              <a:pPr algn="ctr" eaLnBrk="1" hangingPunct="1"/>
              <a:r>
                <a:rPr lang="en-US" altLang="en-US" sz="800" dirty="0">
                  <a:latin typeface="Arial" panose="020B0604020202020204" pitchFamily="34" charset="0"/>
                  <a:ea typeface="Amazon Ember" panose="020B0603020204020204" pitchFamily="34" charset="0"/>
                  <a:cs typeface="Arial" panose="020B0604020202020204" pitchFamily="34" charset="0"/>
                </a:rPr>
                <a:t>Endpoints</a:t>
              </a:r>
            </a:p>
          </p:txBody>
        </p:sp>
        <p:pic>
          <p:nvPicPr>
            <p:cNvPr id="143" name="Graphic 29">
              <a:extLst>
                <a:ext uri="{FF2B5EF4-FFF2-40B4-BE49-F238E27FC236}">
                  <a16:creationId xmlns:a16="http://schemas.microsoft.com/office/drawing/2014/main" id="{A63B1874-6935-C52F-5955-033BD52661B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946520" y="2379187"/>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146" name="Straight Arrow Connector 145">
            <a:extLst>
              <a:ext uri="{FF2B5EF4-FFF2-40B4-BE49-F238E27FC236}">
                <a16:creationId xmlns:a16="http://schemas.microsoft.com/office/drawing/2014/main" id="{ACD76BD2-060B-072E-40FB-74D09F202601}"/>
              </a:ext>
            </a:extLst>
          </p:cNvPr>
          <p:cNvCxnSpPr>
            <a:cxnSpLocks/>
          </p:cNvCxnSpPr>
          <p:nvPr/>
        </p:nvCxnSpPr>
        <p:spPr>
          <a:xfrm>
            <a:off x="3358070" y="2142498"/>
            <a:ext cx="728074" cy="997306"/>
          </a:xfrm>
          <a:prstGeom prst="straightConnector1">
            <a:avLst/>
          </a:prstGeom>
          <a:ln w="127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42C28EC0-2B10-63D9-C8F3-C4A10790E6E2}"/>
              </a:ext>
            </a:extLst>
          </p:cNvPr>
          <p:cNvCxnSpPr>
            <a:cxnSpLocks/>
            <a:stCxn id="25" idx="1"/>
          </p:cNvCxnSpPr>
          <p:nvPr/>
        </p:nvCxnSpPr>
        <p:spPr>
          <a:xfrm flipH="1">
            <a:off x="4086144" y="2591337"/>
            <a:ext cx="696486" cy="548468"/>
          </a:xfrm>
          <a:prstGeom prst="straightConnector1">
            <a:avLst/>
          </a:prstGeom>
          <a:ln w="127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FEEFDAD-1088-459B-9026-B9E7AE597669}"/>
              </a:ext>
            </a:extLst>
          </p:cNvPr>
          <p:cNvCxnSpPr>
            <a:cxnSpLocks/>
          </p:cNvCxnSpPr>
          <p:nvPr/>
        </p:nvCxnSpPr>
        <p:spPr>
          <a:xfrm flipV="1">
            <a:off x="3367316" y="3604884"/>
            <a:ext cx="718829" cy="1069617"/>
          </a:xfrm>
          <a:prstGeom prst="straightConnector1">
            <a:avLst/>
          </a:prstGeom>
          <a:ln w="127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7A7A3C4D-1E10-CC36-3A19-AC4A61009A5C}"/>
              </a:ext>
            </a:extLst>
          </p:cNvPr>
          <p:cNvCxnSpPr>
            <a:cxnSpLocks/>
            <a:stCxn id="26" idx="1"/>
          </p:cNvCxnSpPr>
          <p:nvPr/>
        </p:nvCxnSpPr>
        <p:spPr>
          <a:xfrm flipH="1" flipV="1">
            <a:off x="4086144" y="3604884"/>
            <a:ext cx="733782" cy="923036"/>
          </a:xfrm>
          <a:prstGeom prst="straightConnector1">
            <a:avLst/>
          </a:prstGeom>
          <a:ln w="127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217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BE3AFE-3074-1B06-B6A1-C466CA15442C}"/>
              </a:ext>
            </a:extLst>
          </p:cNvPr>
          <p:cNvSpPr>
            <a:spLocks noGrp="1"/>
          </p:cNvSpPr>
          <p:nvPr>
            <p:ph type="sldNum" sz="quarter" idx="4"/>
          </p:nvPr>
        </p:nvSpPr>
        <p:spPr/>
        <p:txBody>
          <a:bodyPr/>
          <a:lstStyle/>
          <a:p>
            <a:fld id="{B1C588C1-1042-BC47-B84D-2032ED7FAC95}" type="slidenum">
              <a:rPr lang="en-US" smtClean="0"/>
              <a:pPr/>
              <a:t>3</a:t>
            </a:fld>
            <a:endParaRPr lang="en-US" dirty="0"/>
          </a:p>
        </p:txBody>
      </p:sp>
      <p:pic>
        <p:nvPicPr>
          <p:cNvPr id="5" name="Picture 4">
            <a:extLst>
              <a:ext uri="{FF2B5EF4-FFF2-40B4-BE49-F238E27FC236}">
                <a16:creationId xmlns:a16="http://schemas.microsoft.com/office/drawing/2014/main" id="{A1E04260-36D3-197D-4F8E-C5184A185A9B}"/>
              </a:ext>
            </a:extLst>
          </p:cNvPr>
          <p:cNvPicPr>
            <a:picLocks noChangeAspect="1"/>
          </p:cNvPicPr>
          <p:nvPr/>
        </p:nvPicPr>
        <p:blipFill>
          <a:blip r:embed="rId2"/>
          <a:stretch>
            <a:fillRect/>
          </a:stretch>
        </p:blipFill>
        <p:spPr>
          <a:xfrm>
            <a:off x="417666" y="1218395"/>
            <a:ext cx="11356667" cy="4832178"/>
          </a:xfrm>
          <a:prstGeom prst="rect">
            <a:avLst/>
          </a:prstGeom>
        </p:spPr>
      </p:pic>
      <p:sp>
        <p:nvSpPr>
          <p:cNvPr id="6" name="TextBox 5">
            <a:extLst>
              <a:ext uri="{FF2B5EF4-FFF2-40B4-BE49-F238E27FC236}">
                <a16:creationId xmlns:a16="http://schemas.microsoft.com/office/drawing/2014/main" id="{5569C036-C894-A10D-B568-D6A60FFF0718}"/>
              </a:ext>
            </a:extLst>
          </p:cNvPr>
          <p:cNvSpPr txBox="1"/>
          <p:nvPr/>
        </p:nvSpPr>
        <p:spPr>
          <a:xfrm>
            <a:off x="458589" y="171678"/>
            <a:ext cx="2646878" cy="535531"/>
          </a:xfrm>
          <a:prstGeom prst="rect">
            <a:avLst/>
          </a:prstGeom>
          <a:noFill/>
        </p:spPr>
        <p:txBody>
          <a:bodyPr wrap="none" rtlCol="0">
            <a:spAutoFit/>
          </a:bodyPr>
          <a:lstStyle/>
          <a:p>
            <a:pPr defTabSz="456589">
              <a:lnSpc>
                <a:spcPct val="90000"/>
              </a:lnSpc>
              <a:spcBef>
                <a:spcPts val="300"/>
              </a:spcBef>
            </a:pPr>
            <a:r>
              <a:rPr lang="zh-CN" altLang="en-US" sz="3200" dirty="0">
                <a:solidFill>
                  <a:srgbClr val="000000"/>
                </a:solidFill>
                <a:cs typeface="Arial" panose="020B0604020202090204" pitchFamily="34" charset="0"/>
              </a:rPr>
              <a:t>北向入向流量</a:t>
            </a:r>
            <a:endParaRPr lang="en-US" sz="3200" dirty="0">
              <a:solidFill>
                <a:srgbClr val="000000"/>
              </a:solidFill>
              <a:cs typeface="Arial" panose="020B0604020202090204" pitchFamily="34" charset="0"/>
            </a:endParaRPr>
          </a:p>
        </p:txBody>
      </p:sp>
    </p:spTree>
    <p:extLst>
      <p:ext uri="{BB962C8B-B14F-4D97-AF65-F5344CB8AC3E}">
        <p14:creationId xmlns:p14="http://schemas.microsoft.com/office/powerpoint/2010/main" val="986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BE3AFE-3074-1B06-B6A1-C466CA15442C}"/>
              </a:ext>
            </a:extLst>
          </p:cNvPr>
          <p:cNvSpPr>
            <a:spLocks noGrp="1"/>
          </p:cNvSpPr>
          <p:nvPr>
            <p:ph type="sldNum" sz="quarter" idx="4"/>
          </p:nvPr>
        </p:nvSpPr>
        <p:spPr/>
        <p:txBody>
          <a:bodyPr/>
          <a:lstStyle/>
          <a:p>
            <a:fld id="{B1C588C1-1042-BC47-B84D-2032ED7FAC95}" type="slidenum">
              <a:rPr lang="en-US" smtClean="0"/>
              <a:pPr/>
              <a:t>4</a:t>
            </a:fld>
            <a:endParaRPr lang="en-US" dirty="0"/>
          </a:p>
        </p:txBody>
      </p:sp>
      <p:pic>
        <p:nvPicPr>
          <p:cNvPr id="129" name="Picture 128">
            <a:extLst>
              <a:ext uri="{FF2B5EF4-FFF2-40B4-BE49-F238E27FC236}">
                <a16:creationId xmlns:a16="http://schemas.microsoft.com/office/drawing/2014/main" id="{053D7306-29C3-6A83-81F4-832E63752968}"/>
              </a:ext>
            </a:extLst>
          </p:cNvPr>
          <p:cNvPicPr>
            <a:picLocks noChangeAspect="1"/>
          </p:cNvPicPr>
          <p:nvPr/>
        </p:nvPicPr>
        <p:blipFill>
          <a:blip r:embed="rId2"/>
          <a:stretch>
            <a:fillRect/>
          </a:stretch>
        </p:blipFill>
        <p:spPr>
          <a:xfrm>
            <a:off x="244834" y="1193991"/>
            <a:ext cx="11706225" cy="4743039"/>
          </a:xfrm>
          <a:prstGeom prst="rect">
            <a:avLst/>
          </a:prstGeom>
        </p:spPr>
      </p:pic>
      <p:sp>
        <p:nvSpPr>
          <p:cNvPr id="130" name="TextBox 129">
            <a:extLst>
              <a:ext uri="{FF2B5EF4-FFF2-40B4-BE49-F238E27FC236}">
                <a16:creationId xmlns:a16="http://schemas.microsoft.com/office/drawing/2014/main" id="{166D75C6-7AAC-3DE1-141E-3B3B013E3E2E}"/>
              </a:ext>
            </a:extLst>
          </p:cNvPr>
          <p:cNvSpPr txBox="1"/>
          <p:nvPr/>
        </p:nvSpPr>
        <p:spPr>
          <a:xfrm>
            <a:off x="458589" y="171678"/>
            <a:ext cx="2646878" cy="535531"/>
          </a:xfrm>
          <a:prstGeom prst="rect">
            <a:avLst/>
          </a:prstGeom>
          <a:noFill/>
        </p:spPr>
        <p:txBody>
          <a:bodyPr wrap="none" rtlCol="0">
            <a:spAutoFit/>
          </a:bodyPr>
          <a:lstStyle/>
          <a:p>
            <a:pPr defTabSz="456589">
              <a:lnSpc>
                <a:spcPct val="90000"/>
              </a:lnSpc>
              <a:spcBef>
                <a:spcPts val="300"/>
              </a:spcBef>
            </a:pPr>
            <a:r>
              <a:rPr lang="zh-CN" altLang="en-US" sz="3200" dirty="0">
                <a:solidFill>
                  <a:srgbClr val="000000"/>
                </a:solidFill>
                <a:cs typeface="Arial" panose="020B0604020202090204" pitchFamily="34" charset="0"/>
              </a:rPr>
              <a:t>北向回包流量</a:t>
            </a:r>
            <a:endParaRPr lang="en-US" sz="3200" dirty="0">
              <a:solidFill>
                <a:srgbClr val="000000"/>
              </a:solidFill>
              <a:cs typeface="Arial" panose="020B0604020202090204" pitchFamily="34" charset="0"/>
            </a:endParaRPr>
          </a:p>
        </p:txBody>
      </p:sp>
    </p:spTree>
    <p:extLst>
      <p:ext uri="{BB962C8B-B14F-4D97-AF65-F5344CB8AC3E}">
        <p14:creationId xmlns:p14="http://schemas.microsoft.com/office/powerpoint/2010/main" val="2391864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58AD9B-F003-2B33-BA2C-025062FDBEEA}"/>
              </a:ext>
            </a:extLst>
          </p:cNvPr>
          <p:cNvSpPr>
            <a:spLocks noGrp="1"/>
          </p:cNvSpPr>
          <p:nvPr>
            <p:ph type="sldNum" sz="quarter" idx="4"/>
          </p:nvPr>
        </p:nvSpPr>
        <p:spPr/>
        <p:txBody>
          <a:bodyPr/>
          <a:lstStyle/>
          <a:p>
            <a:fld id="{B1C588C1-1042-BC47-B84D-2032ED7FAC95}" type="slidenum">
              <a:rPr lang="en-US" smtClean="0"/>
              <a:pPr/>
              <a:t>5</a:t>
            </a:fld>
            <a:endParaRPr lang="en-US" dirty="0"/>
          </a:p>
        </p:txBody>
      </p:sp>
      <p:sp>
        <p:nvSpPr>
          <p:cNvPr id="3" name="Title 2">
            <a:extLst>
              <a:ext uri="{FF2B5EF4-FFF2-40B4-BE49-F238E27FC236}">
                <a16:creationId xmlns:a16="http://schemas.microsoft.com/office/drawing/2014/main" id="{C4480856-01FC-FF75-17E3-9A5B823323BA}"/>
              </a:ext>
            </a:extLst>
          </p:cNvPr>
          <p:cNvSpPr>
            <a:spLocks noGrp="1"/>
          </p:cNvSpPr>
          <p:nvPr>
            <p:ph type="title"/>
          </p:nvPr>
        </p:nvSpPr>
        <p:spPr/>
        <p:txBody>
          <a:bodyPr>
            <a:normAutofit/>
          </a:bodyPr>
          <a:lstStyle/>
          <a:p>
            <a:pPr defTabSz="456589">
              <a:spcBef>
                <a:spcPts val="300"/>
              </a:spcBef>
            </a:pPr>
            <a:r>
              <a:rPr lang="zh-CN" altLang="en-US" sz="3200" dirty="0">
                <a:solidFill>
                  <a:srgbClr val="000000"/>
                </a:solidFill>
                <a:latin typeface="+mn-lt"/>
                <a:ea typeface="+mn-ea"/>
                <a:cs typeface="Arial" panose="020B0604020202090204" pitchFamily="34" charset="0"/>
              </a:rPr>
              <a:t>南向流量</a:t>
            </a:r>
            <a:endParaRPr lang="en-US" sz="3200" dirty="0">
              <a:solidFill>
                <a:srgbClr val="000000"/>
              </a:solidFill>
              <a:latin typeface="+mn-lt"/>
              <a:ea typeface="+mn-ea"/>
              <a:cs typeface="Arial" panose="020B0604020202090204" pitchFamily="34" charset="0"/>
            </a:endParaRPr>
          </a:p>
        </p:txBody>
      </p:sp>
      <p:pic>
        <p:nvPicPr>
          <p:cNvPr id="5" name="Picture 4">
            <a:extLst>
              <a:ext uri="{FF2B5EF4-FFF2-40B4-BE49-F238E27FC236}">
                <a16:creationId xmlns:a16="http://schemas.microsoft.com/office/drawing/2014/main" id="{C38210E9-8762-AE9D-0199-32A4571C967E}"/>
              </a:ext>
            </a:extLst>
          </p:cNvPr>
          <p:cNvPicPr>
            <a:picLocks noChangeAspect="1"/>
          </p:cNvPicPr>
          <p:nvPr/>
        </p:nvPicPr>
        <p:blipFill>
          <a:blip r:embed="rId2"/>
          <a:stretch>
            <a:fillRect/>
          </a:stretch>
        </p:blipFill>
        <p:spPr>
          <a:xfrm>
            <a:off x="0" y="1130315"/>
            <a:ext cx="12460613" cy="4936377"/>
          </a:xfrm>
          <a:prstGeom prst="rect">
            <a:avLst/>
          </a:prstGeom>
        </p:spPr>
      </p:pic>
    </p:spTree>
    <p:extLst>
      <p:ext uri="{BB962C8B-B14F-4D97-AF65-F5344CB8AC3E}">
        <p14:creationId xmlns:p14="http://schemas.microsoft.com/office/powerpoint/2010/main" val="1805551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BE3AFE-3074-1B06-B6A1-C466CA15442C}"/>
              </a:ext>
            </a:extLst>
          </p:cNvPr>
          <p:cNvSpPr>
            <a:spLocks noGrp="1"/>
          </p:cNvSpPr>
          <p:nvPr>
            <p:ph type="sldNum" sz="quarter" idx="4"/>
          </p:nvPr>
        </p:nvSpPr>
        <p:spPr/>
        <p:txBody>
          <a:bodyPr/>
          <a:lstStyle/>
          <a:p>
            <a:fld id="{B1C588C1-1042-BC47-B84D-2032ED7FAC95}" type="slidenum">
              <a:rPr lang="en-US" smtClean="0"/>
              <a:pPr/>
              <a:t>6</a:t>
            </a:fld>
            <a:endParaRPr lang="en-US" dirty="0"/>
          </a:p>
        </p:txBody>
      </p:sp>
      <p:pic>
        <p:nvPicPr>
          <p:cNvPr id="5" name="Picture 4">
            <a:extLst>
              <a:ext uri="{FF2B5EF4-FFF2-40B4-BE49-F238E27FC236}">
                <a16:creationId xmlns:a16="http://schemas.microsoft.com/office/drawing/2014/main" id="{5D02BF25-459E-4BDA-1021-B9623B5DA6C5}"/>
              </a:ext>
            </a:extLst>
          </p:cNvPr>
          <p:cNvPicPr>
            <a:picLocks noChangeAspect="1"/>
          </p:cNvPicPr>
          <p:nvPr/>
        </p:nvPicPr>
        <p:blipFill>
          <a:blip r:embed="rId2"/>
          <a:stretch>
            <a:fillRect/>
          </a:stretch>
        </p:blipFill>
        <p:spPr>
          <a:xfrm>
            <a:off x="361949" y="1247774"/>
            <a:ext cx="11528945" cy="4819651"/>
          </a:xfrm>
          <a:prstGeom prst="rect">
            <a:avLst/>
          </a:prstGeom>
        </p:spPr>
      </p:pic>
      <p:sp>
        <p:nvSpPr>
          <p:cNvPr id="6" name="TextBox 5">
            <a:extLst>
              <a:ext uri="{FF2B5EF4-FFF2-40B4-BE49-F238E27FC236}">
                <a16:creationId xmlns:a16="http://schemas.microsoft.com/office/drawing/2014/main" id="{DEF1A141-9DDE-1AA9-740A-DEA6A226E94C}"/>
              </a:ext>
            </a:extLst>
          </p:cNvPr>
          <p:cNvSpPr txBox="1"/>
          <p:nvPr/>
        </p:nvSpPr>
        <p:spPr>
          <a:xfrm>
            <a:off x="458589" y="171678"/>
            <a:ext cx="2236510" cy="535531"/>
          </a:xfrm>
          <a:prstGeom prst="rect">
            <a:avLst/>
          </a:prstGeom>
          <a:noFill/>
        </p:spPr>
        <p:txBody>
          <a:bodyPr wrap="none" rtlCol="0">
            <a:spAutoFit/>
          </a:bodyPr>
          <a:lstStyle/>
          <a:p>
            <a:pPr defTabSz="456589">
              <a:lnSpc>
                <a:spcPct val="90000"/>
              </a:lnSpc>
              <a:spcBef>
                <a:spcPts val="300"/>
              </a:spcBef>
            </a:pPr>
            <a:r>
              <a:rPr lang="zh-CN" altLang="en-US" sz="3200" dirty="0">
                <a:solidFill>
                  <a:srgbClr val="000000"/>
                </a:solidFill>
                <a:cs typeface="Arial" panose="020B0604020202090204" pitchFamily="34" charset="0"/>
              </a:rPr>
              <a:t>东西向流量</a:t>
            </a:r>
            <a:endParaRPr lang="en-US" sz="3200" dirty="0">
              <a:solidFill>
                <a:srgbClr val="000000"/>
              </a:solidFill>
              <a:cs typeface="Arial" panose="020B0604020202090204" pitchFamily="34" charset="0"/>
            </a:endParaRPr>
          </a:p>
        </p:txBody>
      </p:sp>
    </p:spTree>
    <p:extLst>
      <p:ext uri="{BB962C8B-B14F-4D97-AF65-F5344CB8AC3E}">
        <p14:creationId xmlns:p14="http://schemas.microsoft.com/office/powerpoint/2010/main" val="3229942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FA060D-97DB-91D9-71BC-7357D1253DEB}"/>
              </a:ext>
            </a:extLst>
          </p:cNvPr>
          <p:cNvSpPr txBox="1"/>
          <p:nvPr/>
        </p:nvSpPr>
        <p:spPr>
          <a:xfrm>
            <a:off x="458589" y="171678"/>
            <a:ext cx="3057247" cy="535531"/>
          </a:xfrm>
          <a:prstGeom prst="rect">
            <a:avLst/>
          </a:prstGeom>
          <a:noFill/>
        </p:spPr>
        <p:txBody>
          <a:bodyPr wrap="none" rtlCol="0">
            <a:spAutoFit/>
          </a:bodyPr>
          <a:lstStyle/>
          <a:p>
            <a:pPr defTabSz="456589">
              <a:lnSpc>
                <a:spcPct val="90000"/>
              </a:lnSpc>
              <a:spcBef>
                <a:spcPts val="300"/>
              </a:spcBef>
            </a:pPr>
            <a:r>
              <a:rPr lang="zh-CN" altLang="en-US" sz="3200" dirty="0">
                <a:solidFill>
                  <a:srgbClr val="000000"/>
                </a:solidFill>
                <a:cs typeface="Arial" panose="020B0604020202090204" pitchFamily="34" charset="0"/>
              </a:rPr>
              <a:t>独立出口架构二</a:t>
            </a:r>
            <a:endParaRPr lang="en-US" sz="3200" dirty="0">
              <a:solidFill>
                <a:srgbClr val="000000"/>
              </a:solidFill>
              <a:cs typeface="Arial" panose="020B0604020202090204" pitchFamily="34" charset="0"/>
            </a:endParaRPr>
          </a:p>
        </p:txBody>
      </p:sp>
      <p:pic>
        <p:nvPicPr>
          <p:cNvPr id="7" name="Picture 6">
            <a:extLst>
              <a:ext uri="{FF2B5EF4-FFF2-40B4-BE49-F238E27FC236}">
                <a16:creationId xmlns:a16="http://schemas.microsoft.com/office/drawing/2014/main" id="{416C67C5-09FC-5DAB-817D-26E956798AAF}"/>
              </a:ext>
            </a:extLst>
          </p:cNvPr>
          <p:cNvPicPr>
            <a:picLocks noChangeAspect="1"/>
          </p:cNvPicPr>
          <p:nvPr/>
        </p:nvPicPr>
        <p:blipFill>
          <a:blip r:embed="rId3"/>
          <a:stretch>
            <a:fillRect/>
          </a:stretch>
        </p:blipFill>
        <p:spPr>
          <a:xfrm>
            <a:off x="768672" y="865472"/>
            <a:ext cx="9667797" cy="5603018"/>
          </a:xfrm>
          <a:prstGeom prst="rect">
            <a:avLst/>
          </a:prstGeom>
        </p:spPr>
      </p:pic>
    </p:spTree>
    <p:extLst>
      <p:ext uri="{BB962C8B-B14F-4D97-AF65-F5344CB8AC3E}">
        <p14:creationId xmlns:p14="http://schemas.microsoft.com/office/powerpoint/2010/main" val="2185746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04518E-61BC-B216-D9BD-1167AE4AAD79}"/>
              </a:ext>
            </a:extLst>
          </p:cNvPr>
          <p:cNvSpPr>
            <a:spLocks noGrp="1"/>
          </p:cNvSpPr>
          <p:nvPr>
            <p:ph type="sldNum" sz="quarter" idx="4"/>
          </p:nvPr>
        </p:nvSpPr>
        <p:spPr/>
        <p:txBody>
          <a:bodyPr/>
          <a:lstStyle/>
          <a:p>
            <a:fld id="{B1C588C1-1042-BC47-B84D-2032ED7FAC95}" type="slidenum">
              <a:rPr lang="en-US" smtClean="0"/>
              <a:pPr/>
              <a:t>8</a:t>
            </a:fld>
            <a:endParaRPr lang="en-US" dirty="0"/>
          </a:p>
        </p:txBody>
      </p:sp>
      <p:sp>
        <p:nvSpPr>
          <p:cNvPr id="3" name="Title 2">
            <a:extLst>
              <a:ext uri="{FF2B5EF4-FFF2-40B4-BE49-F238E27FC236}">
                <a16:creationId xmlns:a16="http://schemas.microsoft.com/office/drawing/2014/main" id="{96D821AE-36FB-4C4B-4526-10B51541C603}"/>
              </a:ext>
            </a:extLst>
          </p:cNvPr>
          <p:cNvSpPr>
            <a:spLocks noGrp="1"/>
          </p:cNvSpPr>
          <p:nvPr>
            <p:ph type="title"/>
          </p:nvPr>
        </p:nvSpPr>
        <p:spPr/>
        <p:txBody>
          <a:bodyPr>
            <a:normAutofit/>
          </a:bodyPr>
          <a:lstStyle/>
          <a:p>
            <a:pPr defTabSz="456589">
              <a:spcBef>
                <a:spcPts val="300"/>
              </a:spcBef>
            </a:pPr>
            <a:r>
              <a:rPr lang="zh-CN" altLang="en-US" sz="3200" dirty="0">
                <a:solidFill>
                  <a:srgbClr val="000000"/>
                </a:solidFill>
                <a:latin typeface="+mn-lt"/>
                <a:ea typeface="+mn-ea"/>
                <a:cs typeface="Arial" panose="020B0604020202090204" pitchFamily="34" charset="0"/>
              </a:rPr>
              <a:t>架构说明</a:t>
            </a:r>
            <a:endParaRPr lang="en-US" sz="3200" dirty="0">
              <a:solidFill>
                <a:srgbClr val="000000"/>
              </a:solidFill>
              <a:latin typeface="+mn-lt"/>
              <a:ea typeface="+mn-ea"/>
              <a:cs typeface="Arial" panose="020B0604020202090204" pitchFamily="34" charset="0"/>
            </a:endParaRPr>
          </a:p>
        </p:txBody>
      </p:sp>
      <p:sp>
        <p:nvSpPr>
          <p:cNvPr id="5" name="TextBox 4">
            <a:extLst>
              <a:ext uri="{FF2B5EF4-FFF2-40B4-BE49-F238E27FC236}">
                <a16:creationId xmlns:a16="http://schemas.microsoft.com/office/drawing/2014/main" id="{EC19038D-87E0-CBFE-77BD-332A8240E39C}"/>
              </a:ext>
            </a:extLst>
          </p:cNvPr>
          <p:cNvSpPr txBox="1"/>
          <p:nvPr/>
        </p:nvSpPr>
        <p:spPr>
          <a:xfrm>
            <a:off x="1" y="939360"/>
            <a:ext cx="12353192" cy="5584477"/>
          </a:xfrm>
          <a:prstGeom prst="rect">
            <a:avLst/>
          </a:prstGeom>
          <a:noFill/>
        </p:spPr>
        <p:txBody>
          <a:bodyPr wrap="square">
            <a:spAutoFit/>
          </a:bodyPr>
          <a:lstStyle/>
          <a:p>
            <a:pPr algn="l">
              <a:lnSpc>
                <a:spcPct val="150000"/>
              </a:lnSpc>
            </a:pPr>
            <a:r>
              <a:rPr lang="zh-CN" altLang="en-US" sz="1600" b="0" i="0" dirty="0">
                <a:solidFill>
                  <a:srgbClr val="333333"/>
                </a:solidFill>
                <a:effectLst/>
                <a:latin typeface="Helvetica" panose="020B0604020202020204" pitchFamily="34" charset="0"/>
              </a:rPr>
              <a:t>在该架构中：</a:t>
            </a:r>
          </a:p>
          <a:p>
            <a:pPr algn="l">
              <a:lnSpc>
                <a:spcPct val="150000"/>
              </a:lnSpc>
              <a:buFont typeface="Arial" panose="020B0604020202020204" pitchFamily="34" charset="0"/>
              <a:buChar char="•"/>
            </a:pPr>
            <a:r>
              <a:rPr lang="zh-CN" altLang="en-US" sz="1600" b="0" i="0" dirty="0">
                <a:solidFill>
                  <a:srgbClr val="333333"/>
                </a:solidFill>
                <a:effectLst/>
                <a:latin typeface="Helvetica" panose="020B0604020202020204" pitchFamily="34" charset="0"/>
              </a:rPr>
              <a:t>外部发起的流量通过</a:t>
            </a:r>
            <a:r>
              <a:rPr lang="en-US" altLang="zh-CN" sz="1600" b="0" i="0" dirty="0">
                <a:solidFill>
                  <a:srgbClr val="333333"/>
                </a:solidFill>
                <a:effectLst/>
                <a:latin typeface="Helvetica" panose="020B0604020202020204" pitchFamily="34" charset="0"/>
              </a:rPr>
              <a:t>Ingress VPC</a:t>
            </a:r>
            <a:r>
              <a:rPr lang="zh-CN" altLang="en-US" sz="1600" b="0" i="0" dirty="0">
                <a:solidFill>
                  <a:srgbClr val="333333"/>
                </a:solidFill>
                <a:effectLst/>
                <a:latin typeface="Helvetica" panose="020B0604020202020204" pitchFamily="34" charset="0"/>
              </a:rPr>
              <a:t>进入网络，在</a:t>
            </a:r>
            <a:r>
              <a:rPr lang="en-US" altLang="zh-CN" sz="1600" b="0" i="0" dirty="0">
                <a:solidFill>
                  <a:srgbClr val="333333"/>
                </a:solidFill>
                <a:effectLst/>
                <a:latin typeface="Helvetica" panose="020B0604020202020204" pitchFamily="34" charset="0"/>
              </a:rPr>
              <a:t>Ingress VPC</a:t>
            </a:r>
            <a:r>
              <a:rPr lang="zh-CN" altLang="en-US" sz="1600" b="0" i="0" dirty="0">
                <a:solidFill>
                  <a:srgbClr val="333333"/>
                </a:solidFill>
                <a:effectLst/>
                <a:latin typeface="Helvetica" panose="020B0604020202020204" pitchFamily="34" charset="0"/>
              </a:rPr>
              <a:t>边界通过用于安全虚拟设备的</a:t>
            </a:r>
            <a:r>
              <a:rPr lang="en-US" altLang="zh-CN" sz="1600" b="0" i="0" dirty="0">
                <a:solidFill>
                  <a:srgbClr val="333333"/>
                </a:solidFill>
                <a:effectLst/>
                <a:latin typeface="Helvetica" panose="020B0604020202020204" pitchFamily="34" charset="0"/>
              </a:rPr>
              <a:t>GWLB</a:t>
            </a:r>
            <a:r>
              <a:rPr lang="zh-CN" altLang="en-US" sz="1600" b="0" i="0" dirty="0">
                <a:solidFill>
                  <a:srgbClr val="333333"/>
                </a:solidFill>
                <a:effectLst/>
                <a:latin typeface="Helvetica" panose="020B0604020202020204" pitchFamily="34" charset="0"/>
              </a:rPr>
              <a:t>终端节点对互联网边界流量进行防护（南北向流量防护）</a:t>
            </a:r>
          </a:p>
          <a:p>
            <a:pPr algn="l">
              <a:lnSpc>
                <a:spcPct val="150000"/>
              </a:lnSpc>
              <a:buFont typeface="Arial" panose="020B0604020202020204" pitchFamily="34" charset="0"/>
              <a:buChar char="•"/>
            </a:pPr>
            <a:r>
              <a:rPr lang="zh-CN" altLang="en-US" sz="1600" b="0" i="0" dirty="0">
                <a:solidFill>
                  <a:srgbClr val="333333"/>
                </a:solidFill>
                <a:effectLst/>
                <a:latin typeface="Helvetica" panose="020B0604020202020204" pitchFamily="34" charset="0"/>
              </a:rPr>
              <a:t>从组织网络内部发起的网络连接从</a:t>
            </a:r>
            <a:r>
              <a:rPr lang="en-US" altLang="zh-CN" sz="1600" b="0" i="0" dirty="0">
                <a:solidFill>
                  <a:srgbClr val="333333"/>
                </a:solidFill>
                <a:effectLst/>
                <a:latin typeface="Helvetica" panose="020B0604020202020204" pitchFamily="34" charset="0"/>
              </a:rPr>
              <a:t>Egress VPC</a:t>
            </a:r>
            <a:r>
              <a:rPr lang="zh-CN" altLang="en-US" sz="1600" b="0" i="0" dirty="0">
                <a:solidFill>
                  <a:srgbClr val="333333"/>
                </a:solidFill>
                <a:effectLst/>
                <a:latin typeface="Helvetica" panose="020B0604020202020204" pitchFamily="34" charset="0"/>
              </a:rPr>
              <a:t>离开组织网络，在</a:t>
            </a:r>
            <a:r>
              <a:rPr lang="en-US" altLang="zh-CN" sz="1600" b="0" i="0" dirty="0">
                <a:solidFill>
                  <a:srgbClr val="333333"/>
                </a:solidFill>
                <a:effectLst/>
                <a:latin typeface="Helvetica" panose="020B0604020202020204" pitchFamily="34" charset="0"/>
              </a:rPr>
              <a:t>Egress VPC</a:t>
            </a:r>
            <a:r>
              <a:rPr lang="zh-CN" altLang="en-US" sz="1600" b="0" i="0" dirty="0">
                <a:solidFill>
                  <a:srgbClr val="333333"/>
                </a:solidFill>
                <a:effectLst/>
                <a:latin typeface="Helvetica" panose="020B0604020202020204" pitchFamily="34" charset="0"/>
              </a:rPr>
              <a:t>边界通过用于安全虚拟设备的</a:t>
            </a:r>
            <a:r>
              <a:rPr lang="en-US" altLang="zh-CN" sz="1600" b="0" i="0" dirty="0">
                <a:solidFill>
                  <a:srgbClr val="333333"/>
                </a:solidFill>
                <a:effectLst/>
                <a:latin typeface="Helvetica" panose="020B0604020202020204" pitchFamily="34" charset="0"/>
              </a:rPr>
              <a:t>GWLB</a:t>
            </a:r>
            <a:r>
              <a:rPr lang="zh-CN" altLang="en-US" sz="1600" b="0" i="0" dirty="0">
                <a:solidFill>
                  <a:srgbClr val="333333"/>
                </a:solidFill>
                <a:effectLst/>
                <a:latin typeface="Helvetica" panose="020B0604020202020204" pitchFamily="34" charset="0"/>
              </a:rPr>
              <a:t>终端节点对互联网边界流量进行防护（南北向流量防护）</a:t>
            </a:r>
          </a:p>
          <a:p>
            <a:pPr algn="l">
              <a:lnSpc>
                <a:spcPct val="150000"/>
              </a:lnSpc>
              <a:buFont typeface="Arial" panose="020B0604020202020204" pitchFamily="34" charset="0"/>
              <a:buChar char="•"/>
            </a:pPr>
            <a:r>
              <a:rPr lang="en-US" altLang="zh-CN" sz="1600" b="0" i="0" dirty="0">
                <a:solidFill>
                  <a:srgbClr val="333333"/>
                </a:solidFill>
                <a:effectLst/>
                <a:latin typeface="Helvetica" panose="020B0604020202020204" pitchFamily="34" charset="0"/>
              </a:rPr>
              <a:t>Spoke VPC</a:t>
            </a:r>
            <a:r>
              <a:rPr lang="zh-CN" altLang="en-US" sz="1600" b="0" i="0" dirty="0">
                <a:solidFill>
                  <a:srgbClr val="333333"/>
                </a:solidFill>
                <a:effectLst/>
                <a:latin typeface="Helvetica" panose="020B0604020202020204" pitchFamily="34" charset="0"/>
              </a:rPr>
              <a:t>用于部署组织的业务应用（每个业务应用部署在各自的</a:t>
            </a:r>
            <a:r>
              <a:rPr lang="en-US" altLang="zh-CN" sz="1600" b="0" i="0" dirty="0">
                <a:solidFill>
                  <a:srgbClr val="333333"/>
                </a:solidFill>
                <a:effectLst/>
                <a:latin typeface="Helvetica" panose="020B0604020202020204" pitchFamily="34" charset="0"/>
              </a:rPr>
              <a:t>Spoke VPC</a:t>
            </a:r>
            <a:r>
              <a:rPr lang="zh-CN" altLang="en-US" sz="1600" b="0" i="0" dirty="0">
                <a:solidFill>
                  <a:srgbClr val="333333"/>
                </a:solidFill>
                <a:effectLst/>
                <a:latin typeface="Helvetica" panose="020B0604020202020204" pitchFamily="34" charset="0"/>
              </a:rPr>
              <a:t>中）</a:t>
            </a:r>
          </a:p>
          <a:p>
            <a:pPr algn="l">
              <a:lnSpc>
                <a:spcPct val="150000"/>
              </a:lnSpc>
              <a:buFont typeface="Arial" panose="020B0604020202020204" pitchFamily="34" charset="0"/>
              <a:buChar char="•"/>
            </a:pPr>
            <a:r>
              <a:rPr lang="en-US" altLang="zh-CN" sz="1600" b="0" i="0" dirty="0">
                <a:solidFill>
                  <a:srgbClr val="333333"/>
                </a:solidFill>
                <a:effectLst/>
                <a:latin typeface="Helvetica" panose="020B0604020202020204" pitchFamily="34" charset="0"/>
              </a:rPr>
              <a:t>Inspection VPC</a:t>
            </a:r>
            <a:r>
              <a:rPr lang="zh-CN" altLang="en-US" sz="1600" b="0" i="0" dirty="0">
                <a:solidFill>
                  <a:srgbClr val="333333"/>
                </a:solidFill>
                <a:effectLst/>
                <a:latin typeface="Helvetica" panose="020B0604020202020204" pitchFamily="34" charset="0"/>
              </a:rPr>
              <a:t>部署用于虚拟安全虚拟设备的</a:t>
            </a:r>
            <a:r>
              <a:rPr lang="en-US" altLang="zh-CN" sz="1600" b="0" i="0" dirty="0">
                <a:solidFill>
                  <a:srgbClr val="333333"/>
                </a:solidFill>
                <a:effectLst/>
                <a:latin typeface="Helvetica" panose="020B0604020202020204" pitchFamily="34" charset="0"/>
              </a:rPr>
              <a:t>GWLB</a:t>
            </a:r>
            <a:r>
              <a:rPr lang="zh-CN" altLang="en-US" sz="1600" b="0" i="0" dirty="0">
                <a:solidFill>
                  <a:srgbClr val="333333"/>
                </a:solidFill>
                <a:effectLst/>
                <a:latin typeface="Helvetica" panose="020B0604020202020204" pitchFamily="34" charset="0"/>
              </a:rPr>
              <a:t>终端节点，用于防护</a:t>
            </a:r>
            <a:r>
              <a:rPr lang="en-US" altLang="zh-CN" sz="1600" b="0" i="0" dirty="0">
                <a:solidFill>
                  <a:srgbClr val="333333"/>
                </a:solidFill>
                <a:effectLst/>
                <a:latin typeface="Helvetica" panose="020B0604020202020204" pitchFamily="34" charset="0"/>
              </a:rPr>
              <a:t>VPC</a:t>
            </a:r>
            <a:r>
              <a:rPr lang="zh-CN" altLang="en-US" sz="1600" b="0" i="0" dirty="0">
                <a:solidFill>
                  <a:srgbClr val="333333"/>
                </a:solidFill>
                <a:effectLst/>
                <a:latin typeface="Helvetica" panose="020B0604020202020204" pitchFamily="34" charset="0"/>
              </a:rPr>
              <a:t>之间的流量（东西向流量防护）</a:t>
            </a:r>
          </a:p>
          <a:p>
            <a:pPr algn="l">
              <a:lnSpc>
                <a:spcPct val="150000"/>
              </a:lnSpc>
              <a:buFont typeface="Arial" panose="020B0604020202020204" pitchFamily="34" charset="0"/>
              <a:buChar char="•"/>
            </a:pPr>
            <a:r>
              <a:rPr lang="en-US" altLang="zh-CN" sz="1600" b="0" i="0" dirty="0">
                <a:solidFill>
                  <a:srgbClr val="333333"/>
                </a:solidFill>
                <a:effectLst/>
                <a:latin typeface="Helvetica" panose="020B0604020202020204" pitchFamily="34" charset="0"/>
              </a:rPr>
              <a:t>Security Appliance VPC</a:t>
            </a:r>
            <a:r>
              <a:rPr lang="zh-CN" altLang="en-US" sz="1600" b="0" i="0" dirty="0">
                <a:solidFill>
                  <a:srgbClr val="333333"/>
                </a:solidFill>
                <a:effectLst/>
                <a:latin typeface="Helvetica" panose="020B0604020202020204" pitchFamily="34" charset="0"/>
              </a:rPr>
              <a:t>用于部署安全虚拟设备。</a:t>
            </a:r>
            <a:r>
              <a:rPr lang="en-US" altLang="zh-CN" sz="1600" b="0" i="0" dirty="0">
                <a:solidFill>
                  <a:srgbClr val="333333"/>
                </a:solidFill>
                <a:effectLst/>
                <a:latin typeface="Helvetica" panose="020B0604020202020204" pitchFamily="34" charset="0"/>
              </a:rPr>
              <a:t>Security Appliance VPC</a:t>
            </a:r>
            <a:r>
              <a:rPr lang="zh-CN" altLang="en-US" sz="1600" b="0" i="0" dirty="0">
                <a:solidFill>
                  <a:srgbClr val="333333"/>
                </a:solidFill>
                <a:effectLst/>
                <a:latin typeface="Helvetica" panose="020B0604020202020204" pitchFamily="34" charset="0"/>
              </a:rPr>
              <a:t>将利用</a:t>
            </a:r>
            <a:r>
              <a:rPr lang="en-US" altLang="zh-CN" sz="1600" b="0" i="0" dirty="0">
                <a:solidFill>
                  <a:srgbClr val="333333"/>
                </a:solidFill>
                <a:effectLst/>
                <a:latin typeface="Helvetica" panose="020B0604020202020204" pitchFamily="34" charset="0"/>
              </a:rPr>
              <a:t>GWLB</a:t>
            </a:r>
            <a:r>
              <a:rPr lang="zh-CN" altLang="en-US" sz="1600" b="0" i="0" dirty="0">
                <a:solidFill>
                  <a:srgbClr val="333333"/>
                </a:solidFill>
                <a:effectLst/>
                <a:latin typeface="Helvetica" panose="020B0604020202020204" pitchFamily="34" charset="0"/>
              </a:rPr>
              <a:t>的负载均衡特征实现安全虚拟设备的高可用，通过</a:t>
            </a:r>
            <a:r>
              <a:rPr lang="en-US" altLang="zh-CN" sz="1600" b="0" i="0" dirty="0">
                <a:solidFill>
                  <a:srgbClr val="333333"/>
                </a:solidFill>
                <a:effectLst/>
                <a:latin typeface="Helvetica" panose="020B0604020202020204" pitchFamily="34" charset="0"/>
              </a:rPr>
              <a:t>FortiGate</a:t>
            </a:r>
            <a:r>
              <a:rPr lang="zh-CN" altLang="en-US" sz="1600" b="0" i="0" dirty="0">
                <a:solidFill>
                  <a:srgbClr val="333333"/>
                </a:solidFill>
                <a:effectLst/>
                <a:latin typeface="Helvetica" panose="020B0604020202020204" pitchFamily="34" charset="0"/>
              </a:rPr>
              <a:t>的多</a:t>
            </a:r>
            <a:r>
              <a:rPr lang="en-US" altLang="zh-CN" sz="1600" b="0" i="0" u="sng" dirty="0">
                <a:solidFill>
                  <a:srgbClr val="0972D3"/>
                </a:solidFill>
                <a:effectLst/>
                <a:latin typeface="Helvetica" panose="020B0604020202020204" pitchFamily="34" charset="0"/>
                <a:hlinkClick r:id="rId3"/>
              </a:rPr>
              <a:t>VDOM</a:t>
            </a:r>
            <a:r>
              <a:rPr lang="zh-CN" altLang="en-US" sz="1600" b="0" i="0" dirty="0">
                <a:solidFill>
                  <a:srgbClr val="333333"/>
                </a:solidFill>
                <a:effectLst/>
                <a:latin typeface="Helvetica" panose="020B0604020202020204" pitchFamily="34" charset="0"/>
              </a:rPr>
              <a:t>特征实现在一个安全虚拟设备中同时提供南北向流量防护和东西向流量防护</a:t>
            </a:r>
          </a:p>
          <a:p>
            <a:pPr algn="l">
              <a:lnSpc>
                <a:spcPct val="150000"/>
              </a:lnSpc>
              <a:buFont typeface="Arial" panose="020B0604020202020204" pitchFamily="34" charset="0"/>
              <a:buChar char="•"/>
            </a:pPr>
            <a:r>
              <a:rPr lang="en-US" altLang="zh-CN" sz="1600" b="0" i="0" dirty="0">
                <a:solidFill>
                  <a:srgbClr val="333333"/>
                </a:solidFill>
                <a:effectLst/>
                <a:latin typeface="Helvetica" panose="020B0604020202020204" pitchFamily="34" charset="0"/>
              </a:rPr>
              <a:t>Transit Gateway</a:t>
            </a:r>
            <a:r>
              <a:rPr lang="zh-CN" altLang="en-US" sz="1600" b="0" i="0" dirty="0">
                <a:solidFill>
                  <a:srgbClr val="333333"/>
                </a:solidFill>
                <a:effectLst/>
                <a:latin typeface="Helvetica" panose="020B0604020202020204" pitchFamily="34" charset="0"/>
              </a:rPr>
              <a:t>实现</a:t>
            </a:r>
            <a:r>
              <a:rPr lang="en-US" altLang="zh-CN" sz="1600" b="0" i="0" dirty="0">
                <a:solidFill>
                  <a:srgbClr val="333333"/>
                </a:solidFill>
                <a:effectLst/>
                <a:latin typeface="Helvetica" panose="020B0604020202020204" pitchFamily="34" charset="0"/>
              </a:rPr>
              <a:t>VPC</a:t>
            </a:r>
            <a:r>
              <a:rPr lang="zh-CN" altLang="en-US" sz="1600" b="0" i="0" dirty="0">
                <a:solidFill>
                  <a:srgbClr val="333333"/>
                </a:solidFill>
                <a:effectLst/>
                <a:latin typeface="Helvetica" panose="020B0604020202020204" pitchFamily="34" charset="0"/>
              </a:rPr>
              <a:t>之间的互联及路由调度，同时将</a:t>
            </a:r>
            <a:r>
              <a:rPr lang="en-US" altLang="zh-CN" sz="1600" b="0" i="0" dirty="0">
                <a:solidFill>
                  <a:srgbClr val="333333"/>
                </a:solidFill>
                <a:effectLst/>
                <a:latin typeface="Helvetica" panose="020B0604020202020204" pitchFamily="34" charset="0"/>
              </a:rPr>
              <a:t>VPC</a:t>
            </a:r>
            <a:r>
              <a:rPr lang="zh-CN" altLang="en-US" sz="1600" b="0" i="0" dirty="0">
                <a:solidFill>
                  <a:srgbClr val="333333"/>
                </a:solidFill>
                <a:effectLst/>
                <a:latin typeface="Helvetica" panose="020B0604020202020204" pitchFamily="34" charset="0"/>
              </a:rPr>
              <a:t>之间的流量引流至</a:t>
            </a:r>
            <a:r>
              <a:rPr lang="en-US" altLang="zh-CN" sz="1600" b="0" i="0" dirty="0">
                <a:solidFill>
                  <a:srgbClr val="333333"/>
                </a:solidFill>
                <a:effectLst/>
                <a:latin typeface="Helvetica" panose="020B0604020202020204" pitchFamily="34" charset="0"/>
              </a:rPr>
              <a:t>Inspection VPC</a:t>
            </a:r>
            <a:r>
              <a:rPr lang="zh-CN" altLang="en-US" sz="1600" b="0" i="0" dirty="0">
                <a:solidFill>
                  <a:srgbClr val="333333"/>
                </a:solidFill>
                <a:effectLst/>
                <a:latin typeface="Helvetica" panose="020B0604020202020204" pitchFamily="34" charset="0"/>
              </a:rPr>
              <a:t>进行东西向流量防护（在图</a:t>
            </a:r>
            <a:r>
              <a:rPr lang="en-US" altLang="zh-CN" sz="1600" b="0" i="0" dirty="0">
                <a:solidFill>
                  <a:srgbClr val="333333"/>
                </a:solidFill>
                <a:effectLst/>
                <a:latin typeface="Helvetica" panose="020B0604020202020204" pitchFamily="34" charset="0"/>
              </a:rPr>
              <a:t>1</a:t>
            </a:r>
            <a:r>
              <a:rPr lang="zh-CN" altLang="en-US" sz="1600" b="0" i="0" dirty="0">
                <a:solidFill>
                  <a:srgbClr val="333333"/>
                </a:solidFill>
                <a:effectLst/>
                <a:latin typeface="Helvetica" panose="020B0604020202020204" pitchFamily="34" charset="0"/>
              </a:rPr>
              <a:t>所示的架构中，</a:t>
            </a:r>
            <a:r>
              <a:rPr lang="en-US" altLang="zh-CN" sz="1600" b="0" i="0" dirty="0">
                <a:solidFill>
                  <a:srgbClr val="333333"/>
                </a:solidFill>
                <a:effectLst/>
                <a:latin typeface="Helvetica" panose="020B0604020202020204" pitchFamily="34" charset="0"/>
              </a:rPr>
              <a:t>Ingress VPC</a:t>
            </a:r>
            <a:r>
              <a:rPr lang="zh-CN" altLang="en-US" sz="1600" b="0" i="0" dirty="0">
                <a:solidFill>
                  <a:srgbClr val="333333"/>
                </a:solidFill>
                <a:effectLst/>
                <a:latin typeface="Helvetica" panose="020B0604020202020204" pitchFamily="34" charset="0"/>
              </a:rPr>
              <a:t>、</a:t>
            </a:r>
            <a:r>
              <a:rPr lang="en-US" altLang="zh-CN" sz="1600" b="0" i="0" dirty="0">
                <a:solidFill>
                  <a:srgbClr val="333333"/>
                </a:solidFill>
                <a:effectLst/>
                <a:latin typeface="Helvetica" panose="020B0604020202020204" pitchFamily="34" charset="0"/>
              </a:rPr>
              <a:t>Egress VPC</a:t>
            </a:r>
            <a:r>
              <a:rPr lang="zh-CN" altLang="en-US" sz="1600" b="0" i="0" dirty="0">
                <a:solidFill>
                  <a:srgbClr val="333333"/>
                </a:solidFill>
                <a:effectLst/>
                <a:latin typeface="Helvetica" panose="020B0604020202020204" pitchFamily="34" charset="0"/>
              </a:rPr>
              <a:t>和</a:t>
            </a:r>
            <a:r>
              <a:rPr lang="en-US" altLang="zh-CN" sz="1600" b="0" i="0" dirty="0">
                <a:solidFill>
                  <a:srgbClr val="333333"/>
                </a:solidFill>
                <a:effectLst/>
                <a:latin typeface="Helvetica" panose="020B0604020202020204" pitchFamily="34" charset="0"/>
              </a:rPr>
              <a:t>Spoke VPC</a:t>
            </a:r>
            <a:r>
              <a:rPr lang="zh-CN" altLang="en-US" sz="1600" b="0" i="0" dirty="0">
                <a:solidFill>
                  <a:srgbClr val="333333"/>
                </a:solidFill>
                <a:effectLst/>
                <a:latin typeface="Helvetica" panose="020B0604020202020204" pitchFamily="34" charset="0"/>
              </a:rPr>
              <a:t>之间的流量亦纳入东西向流量防护的范围之内，从而对互联网入站和出站流量形成双层防护）</a:t>
            </a:r>
          </a:p>
          <a:p>
            <a:pPr algn="l">
              <a:lnSpc>
                <a:spcPct val="150000"/>
              </a:lnSpc>
              <a:buFont typeface="Arial" panose="020B0604020202020204" pitchFamily="34" charset="0"/>
              <a:buChar char="•"/>
            </a:pPr>
            <a:r>
              <a:rPr lang="zh-CN" altLang="en-US" sz="1600" b="0" i="0" dirty="0">
                <a:solidFill>
                  <a:srgbClr val="333333"/>
                </a:solidFill>
                <a:effectLst/>
                <a:latin typeface="Helvetica" panose="020B0604020202020204" pitchFamily="34" charset="0"/>
              </a:rPr>
              <a:t>仅有</a:t>
            </a:r>
            <a:r>
              <a:rPr lang="en-US" altLang="zh-CN" sz="1600" b="0" i="0" dirty="0">
                <a:solidFill>
                  <a:srgbClr val="333333"/>
                </a:solidFill>
                <a:effectLst/>
                <a:latin typeface="Helvetica" panose="020B0604020202020204" pitchFamily="34" charset="0"/>
              </a:rPr>
              <a:t>Ingress VPC</a:t>
            </a:r>
            <a:r>
              <a:rPr lang="zh-CN" altLang="en-US" sz="1600" b="0" i="0" dirty="0">
                <a:solidFill>
                  <a:srgbClr val="333333"/>
                </a:solidFill>
                <a:effectLst/>
                <a:latin typeface="Helvetica" panose="020B0604020202020204" pitchFamily="34" charset="0"/>
              </a:rPr>
              <a:t>（用于网络外部发起的入站网络连接）、</a:t>
            </a:r>
            <a:r>
              <a:rPr lang="en-US" altLang="zh-CN" sz="1600" b="0" i="0" dirty="0">
                <a:solidFill>
                  <a:srgbClr val="333333"/>
                </a:solidFill>
                <a:effectLst/>
                <a:latin typeface="Helvetica" panose="020B0604020202020204" pitchFamily="34" charset="0"/>
              </a:rPr>
              <a:t>Egress VPC</a:t>
            </a:r>
            <a:r>
              <a:rPr lang="zh-CN" altLang="en-US" sz="1600" b="0" i="0" dirty="0">
                <a:solidFill>
                  <a:srgbClr val="333333"/>
                </a:solidFill>
                <a:effectLst/>
                <a:latin typeface="Helvetica" panose="020B0604020202020204" pitchFamily="34" charset="0"/>
              </a:rPr>
              <a:t>（用于网络内部发起的出站网络连接）和</a:t>
            </a:r>
            <a:r>
              <a:rPr lang="en-US" altLang="zh-CN" sz="1600" b="0" i="0" dirty="0">
                <a:solidFill>
                  <a:srgbClr val="333333"/>
                </a:solidFill>
                <a:effectLst/>
                <a:latin typeface="Helvetica" panose="020B0604020202020204" pitchFamily="34" charset="0"/>
              </a:rPr>
              <a:t>Security VPC</a:t>
            </a:r>
            <a:r>
              <a:rPr lang="zh-CN" altLang="en-US" sz="1600" b="0" i="0" dirty="0">
                <a:solidFill>
                  <a:srgbClr val="333333"/>
                </a:solidFill>
                <a:effectLst/>
                <a:latin typeface="Helvetica" panose="020B0604020202020204" pitchFamily="34" charset="0"/>
              </a:rPr>
              <a:t>（用于安全虚拟设备的功能需要，不用于业务流量）配置</a:t>
            </a:r>
            <a:r>
              <a:rPr lang="en-US" altLang="zh-CN" sz="1600" b="0" i="0" dirty="0">
                <a:solidFill>
                  <a:srgbClr val="333333"/>
                </a:solidFill>
                <a:effectLst/>
                <a:latin typeface="Helvetica" panose="020B0604020202020204" pitchFamily="34" charset="0"/>
              </a:rPr>
              <a:t>IGW</a:t>
            </a:r>
            <a:r>
              <a:rPr lang="zh-CN" altLang="en-US" sz="1600" b="0" i="0" dirty="0">
                <a:solidFill>
                  <a:srgbClr val="333333"/>
                </a:solidFill>
                <a:effectLst/>
                <a:latin typeface="Helvetica" panose="020B0604020202020204" pitchFamily="34" charset="0"/>
              </a:rPr>
              <a:t>，其它</a:t>
            </a:r>
            <a:r>
              <a:rPr lang="en-US" altLang="zh-CN" sz="1600" b="0" i="0" dirty="0">
                <a:solidFill>
                  <a:srgbClr val="333333"/>
                </a:solidFill>
                <a:effectLst/>
                <a:latin typeface="Helvetica" panose="020B0604020202020204" pitchFamily="34" charset="0"/>
              </a:rPr>
              <a:t>VPC</a:t>
            </a:r>
            <a:r>
              <a:rPr lang="zh-CN" altLang="en-US" sz="1600" b="0" i="0" dirty="0">
                <a:solidFill>
                  <a:srgbClr val="333333"/>
                </a:solidFill>
                <a:effectLst/>
                <a:latin typeface="Helvetica" panose="020B0604020202020204" pitchFamily="34" charset="0"/>
              </a:rPr>
              <a:t>均不需要配置</a:t>
            </a:r>
            <a:r>
              <a:rPr lang="en-US" altLang="zh-CN" sz="1600" b="0" i="0" dirty="0">
                <a:solidFill>
                  <a:srgbClr val="333333"/>
                </a:solidFill>
                <a:effectLst/>
                <a:latin typeface="Helvetica" panose="020B0604020202020204" pitchFamily="34" charset="0"/>
              </a:rPr>
              <a:t>IGW</a:t>
            </a:r>
            <a:r>
              <a:rPr lang="zh-CN" altLang="en-US" sz="1600" b="0" i="0" dirty="0">
                <a:solidFill>
                  <a:srgbClr val="333333"/>
                </a:solidFill>
                <a:effectLst/>
                <a:latin typeface="Helvetica" panose="020B0604020202020204" pitchFamily="34" charset="0"/>
              </a:rPr>
              <a:t>，从而降低了业务系统的暴露风险。</a:t>
            </a:r>
          </a:p>
          <a:p>
            <a:pPr algn="l">
              <a:lnSpc>
                <a:spcPct val="150000"/>
              </a:lnSpc>
              <a:buFont typeface="Arial" panose="020B0604020202020204" pitchFamily="34" charset="0"/>
              <a:buChar char="•"/>
            </a:pPr>
            <a:r>
              <a:rPr lang="zh-CN" altLang="en-US" sz="1600" b="0" i="0" dirty="0">
                <a:solidFill>
                  <a:srgbClr val="333333"/>
                </a:solidFill>
                <a:effectLst/>
                <a:latin typeface="Helvetica" panose="020B0604020202020204" pitchFamily="34" charset="0"/>
              </a:rPr>
              <a:t>本架构的</a:t>
            </a:r>
            <a:r>
              <a:rPr lang="en-US" altLang="zh-CN" sz="1600" b="0" i="0" dirty="0">
                <a:solidFill>
                  <a:srgbClr val="333333"/>
                </a:solidFill>
                <a:effectLst/>
                <a:latin typeface="Helvetica" panose="020B0604020202020204" pitchFamily="34" charset="0"/>
              </a:rPr>
              <a:t>VPC</a:t>
            </a:r>
            <a:r>
              <a:rPr lang="zh-CN" altLang="en-US" sz="1600" b="0" i="0" dirty="0">
                <a:solidFill>
                  <a:srgbClr val="333333"/>
                </a:solidFill>
                <a:effectLst/>
                <a:latin typeface="Helvetica" panose="020B0604020202020204" pitchFamily="34" charset="0"/>
              </a:rPr>
              <a:t>及其子网的参考用途规划如下（具体</a:t>
            </a:r>
            <a:r>
              <a:rPr lang="en-US" altLang="zh-CN" sz="1600" b="0" i="0" dirty="0">
                <a:solidFill>
                  <a:srgbClr val="333333"/>
                </a:solidFill>
                <a:effectLst/>
                <a:latin typeface="Helvetica" panose="020B0604020202020204" pitchFamily="34" charset="0"/>
              </a:rPr>
              <a:t>VPC</a:t>
            </a:r>
            <a:r>
              <a:rPr lang="zh-CN" altLang="en-US" sz="1600" b="0" i="0" dirty="0">
                <a:solidFill>
                  <a:srgbClr val="333333"/>
                </a:solidFill>
                <a:effectLst/>
                <a:latin typeface="Helvetica" panose="020B0604020202020204" pitchFamily="34" charset="0"/>
              </a:rPr>
              <a:t>、子网和路由的具体配置可参考图</a:t>
            </a:r>
            <a:r>
              <a:rPr lang="en-US" altLang="zh-CN" sz="1600" b="0" i="0" dirty="0">
                <a:solidFill>
                  <a:srgbClr val="333333"/>
                </a:solidFill>
                <a:effectLst/>
                <a:latin typeface="Helvetica" panose="020B0604020202020204" pitchFamily="34" charset="0"/>
              </a:rPr>
              <a:t>1</a:t>
            </a:r>
            <a:r>
              <a:rPr lang="zh-CN" altLang="en-US" sz="1600" b="0" i="0" dirty="0">
                <a:solidFill>
                  <a:srgbClr val="333333"/>
                </a:solidFill>
                <a:effectLst/>
                <a:latin typeface="Helvetica" panose="020B0604020202020204" pitchFamily="34" charset="0"/>
              </a:rPr>
              <a:t>架构图）：</a:t>
            </a:r>
          </a:p>
        </p:txBody>
      </p:sp>
    </p:spTree>
    <p:extLst>
      <p:ext uri="{BB962C8B-B14F-4D97-AF65-F5344CB8AC3E}">
        <p14:creationId xmlns:p14="http://schemas.microsoft.com/office/powerpoint/2010/main" val="230569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1B113F5-3650-5AC0-48C7-E0B430AEC765}"/>
              </a:ext>
            </a:extLst>
          </p:cNvPr>
          <p:cNvSpPr>
            <a:spLocks noGrp="1"/>
          </p:cNvSpPr>
          <p:nvPr>
            <p:ph type="sldNum" sz="quarter" idx="4"/>
          </p:nvPr>
        </p:nvSpPr>
        <p:spPr/>
        <p:txBody>
          <a:bodyPr/>
          <a:lstStyle/>
          <a:p>
            <a:fld id="{B1C588C1-1042-BC47-B84D-2032ED7FAC95}" type="slidenum">
              <a:rPr lang="en-US" smtClean="0"/>
              <a:pPr/>
              <a:t>9</a:t>
            </a:fld>
            <a:endParaRPr lang="en-US" dirty="0"/>
          </a:p>
        </p:txBody>
      </p:sp>
      <p:sp>
        <p:nvSpPr>
          <p:cNvPr id="3" name="Title 2">
            <a:extLst>
              <a:ext uri="{FF2B5EF4-FFF2-40B4-BE49-F238E27FC236}">
                <a16:creationId xmlns:a16="http://schemas.microsoft.com/office/drawing/2014/main" id="{DA604707-20F8-01E6-FF11-5A61C7834760}"/>
              </a:ext>
            </a:extLst>
          </p:cNvPr>
          <p:cNvSpPr>
            <a:spLocks noGrp="1"/>
          </p:cNvSpPr>
          <p:nvPr>
            <p:ph type="title"/>
          </p:nvPr>
        </p:nvSpPr>
        <p:spPr/>
        <p:txBody>
          <a:bodyPr>
            <a:normAutofit/>
          </a:bodyPr>
          <a:lstStyle/>
          <a:p>
            <a:pPr defTabSz="456589">
              <a:spcBef>
                <a:spcPts val="300"/>
              </a:spcBef>
            </a:pPr>
            <a:r>
              <a:rPr lang="en-US" altLang="zh-CN" sz="3200" dirty="0">
                <a:solidFill>
                  <a:srgbClr val="000000"/>
                </a:solidFill>
                <a:latin typeface="+mn-lt"/>
                <a:ea typeface="+mn-ea"/>
                <a:cs typeface="Arial" panose="020B0604020202090204" pitchFamily="34" charset="0"/>
              </a:rPr>
              <a:t>VPC</a:t>
            </a:r>
            <a:r>
              <a:rPr lang="zh-CN" altLang="en-US" sz="3200" dirty="0">
                <a:solidFill>
                  <a:srgbClr val="000000"/>
                </a:solidFill>
                <a:latin typeface="+mn-lt"/>
                <a:ea typeface="+mn-ea"/>
                <a:cs typeface="Arial" panose="020B0604020202090204" pitchFamily="34" charset="0"/>
              </a:rPr>
              <a:t>和网络规划说明</a:t>
            </a:r>
            <a:endParaRPr lang="en-US" sz="3200" dirty="0">
              <a:solidFill>
                <a:srgbClr val="000000"/>
              </a:solidFill>
              <a:latin typeface="+mn-lt"/>
              <a:ea typeface="+mn-ea"/>
              <a:cs typeface="Arial" panose="020B0604020202090204" pitchFamily="34" charset="0"/>
            </a:endParaRPr>
          </a:p>
        </p:txBody>
      </p:sp>
      <p:pic>
        <p:nvPicPr>
          <p:cNvPr id="5" name="Picture 4">
            <a:extLst>
              <a:ext uri="{FF2B5EF4-FFF2-40B4-BE49-F238E27FC236}">
                <a16:creationId xmlns:a16="http://schemas.microsoft.com/office/drawing/2014/main" id="{F4DBB468-5524-B7BA-14B1-FB26EEEEF0B7}"/>
              </a:ext>
            </a:extLst>
          </p:cNvPr>
          <p:cNvPicPr>
            <a:picLocks noChangeAspect="1"/>
          </p:cNvPicPr>
          <p:nvPr/>
        </p:nvPicPr>
        <p:blipFill>
          <a:blip r:embed="rId2"/>
          <a:stretch>
            <a:fillRect/>
          </a:stretch>
        </p:blipFill>
        <p:spPr>
          <a:xfrm>
            <a:off x="760169" y="1009404"/>
            <a:ext cx="4356955" cy="5405420"/>
          </a:xfrm>
          <a:prstGeom prst="rect">
            <a:avLst/>
          </a:prstGeom>
        </p:spPr>
      </p:pic>
      <p:sp>
        <p:nvSpPr>
          <p:cNvPr id="7" name="TextBox 6">
            <a:extLst>
              <a:ext uri="{FF2B5EF4-FFF2-40B4-BE49-F238E27FC236}">
                <a16:creationId xmlns:a16="http://schemas.microsoft.com/office/drawing/2014/main" id="{2284D03B-9B20-30E6-778A-A3AE8FE65BED}"/>
              </a:ext>
            </a:extLst>
          </p:cNvPr>
          <p:cNvSpPr txBox="1"/>
          <p:nvPr/>
        </p:nvSpPr>
        <p:spPr>
          <a:xfrm>
            <a:off x="5756764" y="1206963"/>
            <a:ext cx="6097464" cy="4845814"/>
          </a:xfrm>
          <a:prstGeom prst="rect">
            <a:avLst/>
          </a:prstGeom>
          <a:noFill/>
        </p:spPr>
        <p:txBody>
          <a:bodyPr wrap="square">
            <a:spAutoFit/>
          </a:bodyPr>
          <a:lstStyle/>
          <a:p>
            <a:pPr algn="l">
              <a:lnSpc>
                <a:spcPct val="150000"/>
              </a:lnSpc>
            </a:pPr>
            <a:r>
              <a:rPr lang="zh-CN" altLang="en-US" sz="1600" dirty="0">
                <a:solidFill>
                  <a:srgbClr val="333333"/>
                </a:solidFill>
                <a:latin typeface="Helvetica" panose="020B0604020202020204" pitchFamily="34" charset="0"/>
              </a:rPr>
              <a:t>注：网络架构需要根据组织的实际情况进行规划和设计。您应该根据您的组织的实际情况，对上述</a:t>
            </a:r>
            <a:r>
              <a:rPr lang="en-US" altLang="zh-CN" sz="1600" dirty="0">
                <a:solidFill>
                  <a:srgbClr val="333333"/>
                </a:solidFill>
                <a:latin typeface="Helvetica" panose="020B0604020202020204" pitchFamily="34" charset="0"/>
              </a:rPr>
              <a:t>VPC</a:t>
            </a:r>
            <a:r>
              <a:rPr lang="zh-CN" altLang="en-US" sz="1600" dirty="0">
                <a:solidFill>
                  <a:srgbClr val="333333"/>
                </a:solidFill>
                <a:latin typeface="Helvetica" panose="020B0604020202020204" pitchFamily="34" charset="0"/>
              </a:rPr>
              <a:t>、子网和路由等规划按需进行调整。</a:t>
            </a:r>
          </a:p>
          <a:p>
            <a:pPr algn="l">
              <a:lnSpc>
                <a:spcPct val="150000"/>
              </a:lnSpc>
            </a:pPr>
            <a:r>
              <a:rPr lang="zh-CN" altLang="en-US" sz="1600" dirty="0">
                <a:solidFill>
                  <a:srgbClr val="333333"/>
                </a:solidFill>
                <a:latin typeface="Helvetica" panose="020B0604020202020204" pitchFamily="34" charset="0"/>
              </a:rPr>
              <a:t>基于上述架构，对于来自</a:t>
            </a:r>
            <a:r>
              <a:rPr lang="en-US" altLang="zh-CN" sz="1600" dirty="0">
                <a:solidFill>
                  <a:srgbClr val="333333"/>
                </a:solidFill>
                <a:latin typeface="Helvetica" panose="020B0604020202020204" pitchFamily="34" charset="0"/>
              </a:rPr>
              <a:t>Internet</a:t>
            </a:r>
            <a:r>
              <a:rPr lang="zh-CN" altLang="en-US" sz="1600" dirty="0">
                <a:solidFill>
                  <a:srgbClr val="333333"/>
                </a:solidFill>
                <a:latin typeface="Helvetica" panose="020B0604020202020204" pitchFamily="34" charset="0"/>
              </a:rPr>
              <a:t>的外部流量向位于</a:t>
            </a:r>
            <a:r>
              <a:rPr lang="en-US" altLang="zh-CN" sz="1600" dirty="0">
                <a:solidFill>
                  <a:srgbClr val="333333"/>
                </a:solidFill>
                <a:latin typeface="Helvetica" panose="020B0604020202020204" pitchFamily="34" charset="0"/>
              </a:rPr>
              <a:t>Spoke VPC</a:t>
            </a:r>
            <a:r>
              <a:rPr lang="zh-CN" altLang="en-US" sz="1600" dirty="0">
                <a:solidFill>
                  <a:srgbClr val="333333"/>
                </a:solidFill>
                <a:latin typeface="Helvetica" panose="020B0604020202020204" pitchFamily="34" charset="0"/>
              </a:rPr>
              <a:t>内的业务应用主动发起的入站网络连接、以及来自部署于</a:t>
            </a:r>
            <a:r>
              <a:rPr lang="en-US" altLang="zh-CN" sz="1600" dirty="0">
                <a:solidFill>
                  <a:srgbClr val="333333"/>
                </a:solidFill>
                <a:latin typeface="Helvetica" panose="020B0604020202020204" pitchFamily="34" charset="0"/>
              </a:rPr>
              <a:t>Spoke VPC</a:t>
            </a:r>
            <a:r>
              <a:rPr lang="zh-CN" altLang="en-US" sz="1600" dirty="0">
                <a:solidFill>
                  <a:srgbClr val="333333"/>
                </a:solidFill>
                <a:latin typeface="Helvetica" panose="020B0604020202020204" pitchFamily="34" charset="0"/>
              </a:rPr>
              <a:t>内的业务应用向</a:t>
            </a:r>
            <a:r>
              <a:rPr lang="en-US" altLang="zh-CN" sz="1600" dirty="0">
                <a:solidFill>
                  <a:srgbClr val="333333"/>
                </a:solidFill>
                <a:latin typeface="Helvetica" panose="020B0604020202020204" pitchFamily="34" charset="0"/>
              </a:rPr>
              <a:t>Internet</a:t>
            </a:r>
            <a:r>
              <a:rPr lang="zh-CN" altLang="en-US" sz="1600" dirty="0">
                <a:solidFill>
                  <a:srgbClr val="333333"/>
                </a:solidFill>
                <a:latin typeface="Helvetica" panose="020B0604020202020204" pitchFamily="34" charset="0"/>
              </a:rPr>
              <a:t>主动发起的出站网络连接，都将经过双层安全虚拟设备（防护策略）的防护（南北向防护策略和东西向防护策略）。而对于不同</a:t>
            </a:r>
            <a:r>
              <a:rPr lang="en-US" altLang="zh-CN" sz="1600" dirty="0">
                <a:solidFill>
                  <a:srgbClr val="333333"/>
                </a:solidFill>
                <a:latin typeface="Helvetica" panose="020B0604020202020204" pitchFamily="34" charset="0"/>
              </a:rPr>
              <a:t>VPC</a:t>
            </a:r>
            <a:r>
              <a:rPr lang="zh-CN" altLang="en-US" sz="1600" dirty="0">
                <a:solidFill>
                  <a:srgbClr val="333333"/>
                </a:solidFill>
                <a:latin typeface="Helvetica" panose="020B0604020202020204" pitchFamily="34" charset="0"/>
              </a:rPr>
              <a:t>之间的内部互访流量，亦将经过安全虚拟设备东西向防护策略的防护。需要注意的是，将入站流量和出站流量经过双层安全虚拟设备的防护可能会带来额外的成本和延迟，组织可以结合业务应用在安全、成本和性能等方面的需求，对上述架构中的</a:t>
            </a:r>
            <a:r>
              <a:rPr lang="en-US" altLang="zh-CN" sz="1600" dirty="0">
                <a:solidFill>
                  <a:srgbClr val="333333"/>
                </a:solidFill>
                <a:latin typeface="Helvetica" panose="020B0604020202020204" pitchFamily="34" charset="0"/>
              </a:rPr>
              <a:t>VPC</a:t>
            </a:r>
            <a:r>
              <a:rPr lang="zh-CN" altLang="en-US" sz="1600" dirty="0">
                <a:solidFill>
                  <a:srgbClr val="333333"/>
                </a:solidFill>
                <a:latin typeface="Helvetica" panose="020B0604020202020204" pitchFamily="34" charset="0"/>
              </a:rPr>
              <a:t>、子网和路由等配置进行调整，使网络架构满足业务应用在安全、成本和性能等方面的需要。</a:t>
            </a:r>
          </a:p>
        </p:txBody>
      </p:sp>
    </p:spTree>
    <p:extLst>
      <p:ext uri="{BB962C8B-B14F-4D97-AF65-F5344CB8AC3E}">
        <p14:creationId xmlns:p14="http://schemas.microsoft.com/office/powerpoint/2010/main" val="1067738404"/>
      </p:ext>
    </p:extLst>
  </p:cSld>
  <p:clrMapOvr>
    <a:masterClrMapping/>
  </p:clrMapOvr>
</p:sld>
</file>

<file path=ppt/theme/theme1.xml><?xml version="1.0" encoding="utf-8"?>
<a:theme xmlns:a="http://schemas.openxmlformats.org/drawingml/2006/main" name="Fortinet Theme">
  <a:themeElements>
    <a:clrScheme name="Fortinet-2021">
      <a:dk1>
        <a:srgbClr val="000000"/>
      </a:dk1>
      <a:lt1>
        <a:srgbClr val="FFFFFF"/>
      </a:lt1>
      <a:dk2>
        <a:srgbClr val="B3B3B3"/>
      </a:dk2>
      <a:lt2>
        <a:srgbClr val="E6E6E6"/>
      </a:lt2>
      <a:accent1>
        <a:srgbClr val="48D597"/>
      </a:accent1>
      <a:accent2>
        <a:srgbClr val="2CCCD3"/>
      </a:accent2>
      <a:accent3>
        <a:srgbClr val="307FE2"/>
      </a:accent3>
      <a:accent4>
        <a:srgbClr val="9063CD"/>
      </a:accent4>
      <a:accent5>
        <a:srgbClr val="A2B2C8"/>
      </a:accent5>
      <a:accent6>
        <a:srgbClr val="DA281C"/>
      </a:accent6>
      <a:hlink>
        <a:srgbClr val="0081E9"/>
      </a:hlink>
      <a:folHlink>
        <a:srgbClr val="307FE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solidFill>
            <a:schemeClr val="accent6"/>
          </a:solidFill>
        </a:ln>
      </a:spPr>
      <a:bodyPr rtlCol="0" anchor="ctr"/>
      <a:lstStyle>
        <a:defPPr algn="ctr">
          <a:lnSpc>
            <a:spcPct val="90000"/>
          </a:lnSpc>
          <a:spcBef>
            <a:spcPts val="300"/>
          </a:spcBef>
          <a:defRPr sz="14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gn="l" defTabSz="456565">
          <a:lnSpc>
            <a:spcPct val="90000"/>
          </a:lnSpc>
          <a:spcBef>
            <a:spcPts val="300"/>
          </a:spcBef>
          <a:defRPr sz="1400" dirty="0" smtClean="0">
            <a:solidFill>
              <a:srgbClr val="000000"/>
            </a:solidFill>
            <a:cs typeface="Arial" panose="020B060402020209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13024</TotalTime>
  <Words>960</Words>
  <Application>Microsoft Office PowerPoint</Application>
  <PresentationFormat>Widescreen</PresentationFormat>
  <Paragraphs>55</Paragraphs>
  <Slides>10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Inter</vt:lpstr>
      <vt:lpstr>微软雅黑</vt:lpstr>
      <vt:lpstr>Arial</vt:lpstr>
      <vt:lpstr>Helvetica</vt:lpstr>
      <vt:lpstr>Fortinet Theme</vt:lpstr>
      <vt:lpstr>FGT with GWLB and TGW Security Inspection</vt:lpstr>
      <vt:lpstr>PowerPoint Presentation</vt:lpstr>
      <vt:lpstr>PowerPoint Presentation</vt:lpstr>
      <vt:lpstr>PowerPoint Presentation</vt:lpstr>
      <vt:lpstr>南向流量</vt:lpstr>
      <vt:lpstr>PowerPoint Presentation</vt:lpstr>
      <vt:lpstr>PowerPoint Presentation</vt:lpstr>
      <vt:lpstr>架构说明</vt:lpstr>
      <vt:lpstr>VPC和网络规划说明</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Use this Template</dc:title>
  <dc:creator>Microsoft Office User</dc:creator>
  <cp:lastModifiedBy>Gang Liu</cp:lastModifiedBy>
  <cp:revision>2518</cp:revision>
  <cp:lastPrinted>2021-03-23T01:37:48Z</cp:lastPrinted>
  <dcterms:created xsi:type="dcterms:W3CDTF">2021-03-23T01:37:48Z</dcterms:created>
  <dcterms:modified xsi:type="dcterms:W3CDTF">2024-07-15T01:25:40Z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2052-3.3.1.5149</vt:lpwstr>
  </property>
</Properties>
</file>